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75" r:id="rId21"/>
    <p:sldId id="282" r:id="rId22"/>
    <p:sldId id="27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E11A-6C4E-42EF-83D5-F5451321E109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2F6B-6A23-46F8-BFAD-D00CB41208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643042" y="2357430"/>
            <a:ext cx="5734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Document Type Definition (DTD)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317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Elements with Children (sequences)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Elements with one or more children are declared with the name of the children elements inside parentheses: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(child1)&gt;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(child1,child2,...)&gt;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note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to,from,heading,body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1432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When children are declared in a sequence separated by commas, the children must appear in the same sequence in the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4282" y="285728"/>
            <a:ext cx="470994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Occurrence Indicators: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"+": one or more occurrences.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"*": zero or more occurrences.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"?": zero or exactly one occurrence.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No occurrence indicator: exactly one.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285992"/>
            <a:ext cx="6093335" cy="216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Only One Occurrence of an Element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-name (child-name)&gt;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(message)&gt;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6688049" cy="216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Minimum One Occurrence of an Element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-name (child-name+)&gt;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(message+)&gt;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2357430"/>
            <a:ext cx="6696577" cy="216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Zero or More Occurrences of an Element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-name (child-name*)&gt;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(message*)&gt;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6669326" cy="216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Zero or One Occurrences of an Element 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-name (child-name?)&gt;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(message?)&gt;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2428868"/>
            <a:ext cx="6664004" cy="160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either/or Content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to,from,header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message|body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4143380"/>
            <a:ext cx="7725192" cy="15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Declaring Mixed Content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Example: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note (#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PCDATA|to|from|header|message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)*&gt;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000364" y="2428868"/>
            <a:ext cx="3503267" cy="107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Shruti" pitchFamily="34" charset="0"/>
              </a:rPr>
              <a:t>DTD -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Shruti" pitchFamily="34" charset="0"/>
              </a:rPr>
              <a:t>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AC007"/>
                </a:solidFill>
                <a:effectLst/>
                <a:latin typeface="Verdana" pitchFamily="34" charset="0"/>
                <a:ea typeface="Times New Roman" pitchFamily="18" charset="0"/>
                <a:cs typeface="Shruti" pitchFamily="34" charset="0"/>
              </a:rPr>
              <a:t>Attributes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Declaring Attributes</a:t>
            </a:r>
            <a:endParaRPr lang="en-US" sz="4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attribute declaration has the following syntax:</a:t>
            </a: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&lt;!ATTLIST element-name attribute-name attribute-type attribute-value&gt;</a:t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DTD example:</a:t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&lt;!ATTLIST payment type CDATA "check"&gt;</a:t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XML example:</a:t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44444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&lt;payment type="check" /&gt;</a:t>
            </a:r>
            <a:endParaRPr lang="en-US" sz="6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868" y="0"/>
            <a:ext cx="2392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attribute-type</a:t>
            </a:r>
            <a:r>
              <a:rPr lang="en-US" dirty="0"/>
              <a:t> 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42917"/>
          <a:ext cx="9144000" cy="5857913"/>
        </p:xfrm>
        <a:graphic>
          <a:graphicData uri="http://schemas.openxmlformats.org/drawingml/2006/table">
            <a:tbl>
              <a:tblPr/>
              <a:tblGrid>
                <a:gridCol w="2286000"/>
                <a:gridCol w="6858000"/>
              </a:tblGrid>
              <a:tr h="532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Shruti"/>
                        </a:rPr>
                        <a:t>Type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Shruti"/>
                        </a:rPr>
                        <a:t>Description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CDATA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character data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(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en1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|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en2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|..)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must be one from an enumerated list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ID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unique id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IDREF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the id of another element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IDREFS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list of other ids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NMTOKEN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valid XML name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NMTOKENS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list of valid XML names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ENTITY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an entity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ENTITIES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list of entities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NOTATION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name of a notation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411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xml:</a:t>
                      </a:r>
                      <a:endParaRPr lang="en-GB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value is a predefined xml value</a:t>
                      </a:r>
                      <a:endParaRPr lang="en-GB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554" y="214290"/>
            <a:ext cx="2532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attribute-value</a:t>
            </a:r>
            <a:r>
              <a:rPr lang="en-US" dirty="0"/>
              <a:t> 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57364"/>
          <a:ext cx="9144000" cy="2813067"/>
        </p:xfrm>
        <a:graphic>
          <a:graphicData uri="http://schemas.openxmlformats.org/drawingml/2006/table">
            <a:tbl>
              <a:tblPr/>
              <a:tblGrid>
                <a:gridCol w="2286000"/>
                <a:gridCol w="6858000"/>
              </a:tblGrid>
              <a:tr h="5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Shruti"/>
                        </a:rPr>
                        <a:t>Value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Shruti"/>
                        </a:rPr>
                        <a:t>Explanation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782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value</a:t>
                      </a:r>
                      <a:endParaRPr lang="en-GB" sz="24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default value of the attribute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2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#REQUIRED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attribute is required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782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#IMPLIED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attribute is not required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2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#FIXED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value</a:t>
                      </a:r>
                      <a:endParaRPr lang="en-GB" sz="24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Shruti"/>
                        </a:rPr>
                        <a:t>The attribute value is fixed</a:t>
                      </a:r>
                      <a:endParaRPr lang="en-GB" sz="24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 Default Attribute Value</a:t>
            </a:r>
            <a:endParaRPr lang="en-US" sz="4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rgbClr val="444444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DTD: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&lt;!ELEMENT square EMPTY&gt;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square width CDATA "0"&gt;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&lt;square width="100" /&gt;</a:t>
            </a:r>
            <a:endParaRPr lang="en-US" sz="6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#REQUIRED</a:t>
            </a:r>
            <a:endParaRPr lang="en-US" sz="4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Syntax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element-name attribute-name attribute-type #REQUIRED&gt;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Example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DTD: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person number CDATA #REQUIRED&gt;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&lt;person number="5677" /&gt;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&lt;person /&gt;</a:t>
            </a:r>
            <a:endParaRPr lang="en-US" sz="6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Document Type Definition (DTD) is used to define the structure of an XML document.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It describes the objects (such as elements, attributes, entities) and the relationship of the objects.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It specifies a set of constraints and establishes the trees that are acceptable in an XML document.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#IMPLIED</a:t>
            </a:r>
            <a:endParaRPr lang="en-US" sz="4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Verdana" pitchFamily="34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Syntax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element-name attribute-name attribute-type #IMPLIED&gt;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Example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DTD: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contact fax CDATA #IMPLIED&gt;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&lt;contact fax="555-667788" /&gt;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&lt;contact /&gt;</a:t>
            </a:r>
            <a:endParaRPr lang="en-US" sz="6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#FIXED</a:t>
            </a:r>
            <a:endParaRPr lang="en-US" sz="4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Syntax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element-name attribute-name attribute-type #FIXED "value"&gt;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Shruti" pitchFamily="34" charset="0"/>
              </a:rPr>
              <a:t>Example</a:t>
            </a:r>
            <a:endParaRPr lang="en-US" b="1" dirty="0" smtClean="0">
              <a:solidFill>
                <a:srgbClr val="4F81BD"/>
              </a:solidFill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DTD: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&lt;!ATTLIST sender company CDATA #FIXED "Microsoft"&gt;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&lt;sender company="Microsoft" /&gt;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XML:</a:t>
            </a:r>
            <a:b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&lt;sender company</a:t>
            </a:r>
            <a:r>
              <a:rPr lang="en-US" sz="2800" dirty="0" smtClean="0">
                <a:solidFill>
                  <a:srgbClr val="44444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=“Google" /&gt;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Enumerated Attribute Values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401080" cy="31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Syntax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&lt;!ATTLIST element-name attribute-name (en1|en2|..) default-value&gt;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DTD: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&lt;!ATTLIST payment type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check|cash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"cash"&gt;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XML example: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&lt;payment type="check" /&gt;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&lt;payment type="cash" /&gt;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Limitations of DTD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DTD has its own syntax (which is inherited from SGML DTD) and requires a dedicate processing tool to process the content. It does not use XML syntax and XML processor.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DTD does not support object-oriented concepts such as hierarchies and inheritance.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DTD's data type is limited to text string; and does not support other data types like number, date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DTD does not support namespaces.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DTD's occurrence indicator is limited to 0, 1 and many; cannot support a specific number such as 8.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367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Why Use a DTD?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With a DTD, each of your XML files can carry a description of its own format.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With a DTD, independent groups of people can agree to use a standard DTD for interchanging data.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Your application can use a standard DTD to verify that the data you receive from the outside world is valid.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You can also use a DTD to verify your own data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8778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DTD can be declared inline inside an XML document, or as an external reference.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500042"/>
            <a:ext cx="344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Internal DTD Declaration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28670"/>
            <a:ext cx="7263527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following syntax: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&lt;!DOCTYPE root-element [element-declarations]&gt;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Example XML document with an internal DTD: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&lt;?xml version="1.0"?&gt;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&lt;!DOCTYPE note [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note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to,from,heading,body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to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from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heading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body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&lt;note&gt;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&lt;to&gt;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&lt;/to&gt;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&lt;from&gt;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&lt;/from&gt;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&lt;heading&gt;Reminder&lt;/heading&gt;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&lt;body&gt;Don't forget me this weekend&lt;/body&gt;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&lt;/note&gt;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309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External DTD Declaration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57166"/>
            <a:ext cx="91440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following syntax: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&lt;!DOCTYPE root-element SYSTEM "filename"&gt;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444444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&lt;?xml version="1.0"?&gt;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&lt;!DOCTYPE note SYSTEM "note.dtd"&gt;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&lt;note&gt;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&lt;to&gt;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&lt;/to&gt;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&lt;from&gt;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Jani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&lt;/from&gt;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&lt;heading&gt;Reminder&lt;/heading&gt;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&lt;body&gt;Don't forget me this weekend!&lt;/body&gt;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&lt;/note&gt;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And this is the file "note.dtd" which contains the DTD: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note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to,from,heading,body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to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from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heading (#PCDATA)&gt;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body (#PCDATA)&gt;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DTD Syntax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XML's DTD is inherited from SGML's DTD. Hence it has its own syntax, which is different from XML's syntax. A DTD consists of declarations (for element, attributes and so on) such 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&lt;!DOCTYPE ...&gt;: Document Type declaration.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...&gt;: Element declaration.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&lt;!ATTLIST ...&gt;: Attribute List declaration for an element.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&lt;!ENTITY ...&gt;: Entity declaration.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&lt;!NOTATION ...&gt;: Define Notation for an external entity.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928926" y="2500306"/>
            <a:ext cx="3375861" cy="107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Shruti" pitchFamily="34" charset="0"/>
              </a:rPr>
              <a:t>DTD -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Shruti" pitchFamily="34" charset="0"/>
              </a:rPr>
              <a:t>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AC007"/>
                </a:solidFill>
                <a:effectLst/>
                <a:latin typeface="Verdana" pitchFamily="34" charset="0"/>
                <a:ea typeface="Times New Roman" pitchFamily="18" charset="0"/>
                <a:cs typeface="Shruti" pitchFamily="34" charset="0"/>
              </a:rPr>
              <a:t>Elements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296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Declaring Elements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 a DTD, XML elements are declared with an element declaration with the following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category&gt;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(element-content)&gt;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357562"/>
            <a:ext cx="9144000" cy="316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Empty Elements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Empty elements are declared with the category keyword EMPTY: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EMPTY&gt;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EMPTY&gt;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example: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/&gt;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262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Elements with Parsed Character Data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Elements with only parsed character data are declared with #PCDATA inside parentheses: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(#PCDATA)&gt;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from (#PCDATA)&gt;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2928934"/>
            <a:ext cx="9144000" cy="262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Elements with any Contents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Elements declared with the category keyword ANY, can contain any combination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parsable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data: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-name ANY&gt;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&lt;!ELEMENT note ANY&gt;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821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Enumerated Attribute Values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Chandrakant</dc:creator>
  <cp:lastModifiedBy>cc</cp:lastModifiedBy>
  <cp:revision>58</cp:revision>
  <dcterms:created xsi:type="dcterms:W3CDTF">2014-09-03T09:24:15Z</dcterms:created>
  <dcterms:modified xsi:type="dcterms:W3CDTF">2015-10-28T03:28:45Z</dcterms:modified>
</cp:coreProperties>
</file>