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5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EA4C-8280-457F-813A-4C0B768F795D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12EEF-CD6E-46B0-8D16-E674E44FBB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EA4C-8280-457F-813A-4C0B768F795D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12EEF-CD6E-46B0-8D16-E674E44FBB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EA4C-8280-457F-813A-4C0B768F795D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12EEF-CD6E-46B0-8D16-E674E44FBB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EA4C-8280-457F-813A-4C0B768F795D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12EEF-CD6E-46B0-8D16-E674E44FBB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EA4C-8280-457F-813A-4C0B768F795D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12EEF-CD6E-46B0-8D16-E674E44FBB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EA4C-8280-457F-813A-4C0B768F795D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12EEF-CD6E-46B0-8D16-E674E44FBB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EA4C-8280-457F-813A-4C0B768F795D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12EEF-CD6E-46B0-8D16-E674E44FBB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EA4C-8280-457F-813A-4C0B768F795D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12EEF-CD6E-46B0-8D16-E674E44FBB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EA4C-8280-457F-813A-4C0B768F795D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12EEF-CD6E-46B0-8D16-E674E44FBB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EA4C-8280-457F-813A-4C0B768F795D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12EEF-CD6E-46B0-8D16-E674E44FBB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EA4C-8280-457F-813A-4C0B768F795D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12EEF-CD6E-46B0-8D16-E674E44FBB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8EA4C-8280-457F-813A-4C0B768F795D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12EEF-CD6E-46B0-8D16-E674E44FBBD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bean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838200"/>
            <a:ext cx="85344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b="1" dirty="0" err="1"/>
              <a:t>Introspector</a:t>
            </a:r>
            <a:r>
              <a:rPr lang="en-GB" b="1" dirty="0"/>
              <a:t> class</a:t>
            </a:r>
            <a:endParaRPr lang="en-US" dirty="0"/>
          </a:p>
          <a:p>
            <a:r>
              <a:rPr lang="en-GB" dirty="0"/>
              <a:t> </a:t>
            </a:r>
            <a:endParaRPr lang="en-US" dirty="0"/>
          </a:p>
          <a:p>
            <a:r>
              <a:rPr lang="en-GB" dirty="0"/>
              <a:t>This class is in the </a:t>
            </a:r>
            <a:r>
              <a:rPr lang="en-GB" dirty="0" err="1"/>
              <a:t>java.beans</a:t>
            </a:r>
            <a:r>
              <a:rPr lang="en-GB" dirty="0"/>
              <a:t> package provide static methods that allow you to obtain information about the properties, events and methods of Bean.</a:t>
            </a:r>
            <a:endParaRPr lang="en-US" dirty="0"/>
          </a:p>
          <a:p>
            <a:r>
              <a:rPr lang="en-GB" dirty="0"/>
              <a:t> </a:t>
            </a:r>
            <a:endParaRPr lang="en-US" dirty="0"/>
          </a:p>
          <a:p>
            <a:r>
              <a:rPr lang="en-GB" dirty="0"/>
              <a:t>static  </a:t>
            </a:r>
            <a:r>
              <a:rPr lang="en-GB" dirty="0" err="1"/>
              <a:t>BeanInfo</a:t>
            </a:r>
            <a:r>
              <a:rPr lang="en-GB" dirty="0"/>
              <a:t> </a:t>
            </a:r>
            <a:r>
              <a:rPr lang="en-GB" dirty="0" err="1"/>
              <a:t>getbeanInfo</a:t>
            </a:r>
            <a:r>
              <a:rPr lang="en-GB" dirty="0"/>
              <a:t>(Class </a:t>
            </a:r>
            <a:r>
              <a:rPr lang="en-GB" dirty="0" err="1"/>
              <a:t>beanClass</a:t>
            </a:r>
            <a:r>
              <a:rPr lang="en-GB" dirty="0"/>
              <a:t>)</a:t>
            </a:r>
            <a:endParaRPr lang="en-US" dirty="0"/>
          </a:p>
          <a:p>
            <a:r>
              <a:rPr lang="en-GB" dirty="0"/>
              <a:t> </a:t>
            </a:r>
            <a:endParaRPr lang="en-US" dirty="0"/>
          </a:p>
          <a:p>
            <a:r>
              <a:rPr lang="en-GB" dirty="0"/>
              <a:t>static  </a:t>
            </a:r>
            <a:r>
              <a:rPr lang="en-GB" dirty="0" err="1"/>
              <a:t>BeanInfo</a:t>
            </a:r>
            <a:r>
              <a:rPr lang="en-GB" dirty="0"/>
              <a:t> </a:t>
            </a:r>
            <a:r>
              <a:rPr lang="en-GB" dirty="0" err="1"/>
              <a:t>getbeanInfo</a:t>
            </a:r>
            <a:r>
              <a:rPr lang="en-GB" dirty="0"/>
              <a:t>(Class </a:t>
            </a:r>
            <a:r>
              <a:rPr lang="en-GB" dirty="0" err="1"/>
              <a:t>beanClass</a:t>
            </a:r>
            <a:r>
              <a:rPr lang="en-GB" dirty="0"/>
              <a:t>, Class </a:t>
            </a:r>
            <a:r>
              <a:rPr lang="en-GB" dirty="0" err="1"/>
              <a:t>ignoreClass</a:t>
            </a:r>
            <a:r>
              <a:rPr lang="en-GB" dirty="0"/>
              <a:t>)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629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1:- Create class that define event.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 </a:t>
            </a:r>
            <a:endParaRPr lang="en-US" dirty="0"/>
          </a:p>
          <a:p>
            <a:r>
              <a:rPr lang="en-GB" dirty="0"/>
              <a:t>import </a:t>
            </a:r>
            <a:r>
              <a:rPr lang="en-GB" dirty="0" err="1"/>
              <a:t>java.util.EventObject</a:t>
            </a:r>
            <a:r>
              <a:rPr lang="en-GB" dirty="0"/>
              <a:t>;</a:t>
            </a:r>
            <a:endParaRPr lang="en-US" dirty="0"/>
          </a:p>
          <a:p>
            <a:r>
              <a:rPr lang="en-GB" dirty="0"/>
              <a:t>public class </a:t>
            </a:r>
            <a:r>
              <a:rPr lang="en-GB" b="1" dirty="0" err="1"/>
              <a:t>ColorEvent</a:t>
            </a:r>
            <a:r>
              <a:rPr lang="en-GB" dirty="0"/>
              <a:t> extends </a:t>
            </a:r>
            <a:r>
              <a:rPr lang="en-GB" b="1" dirty="0" err="1"/>
              <a:t>EventObject</a:t>
            </a:r>
            <a:r>
              <a:rPr lang="en-GB" dirty="0"/>
              <a:t>{</a:t>
            </a:r>
            <a:endParaRPr lang="en-US" dirty="0"/>
          </a:p>
          <a:p>
            <a:r>
              <a:rPr lang="en-GB" dirty="0"/>
              <a:t>    </a:t>
            </a:r>
            <a:endParaRPr lang="en-US" dirty="0"/>
          </a:p>
          <a:p>
            <a:r>
              <a:rPr lang="en-GB" dirty="0"/>
              <a:t>    private </a:t>
            </a:r>
            <a:r>
              <a:rPr lang="en-GB" dirty="0" err="1"/>
              <a:t>Color</a:t>
            </a:r>
            <a:r>
              <a:rPr lang="en-GB" dirty="0"/>
              <a:t> </a:t>
            </a:r>
            <a:r>
              <a:rPr lang="en-GB" dirty="0" err="1"/>
              <a:t>color</a:t>
            </a:r>
            <a:r>
              <a:rPr lang="en-GB" dirty="0"/>
              <a:t>;</a:t>
            </a:r>
            <a:endParaRPr lang="en-US" dirty="0"/>
          </a:p>
          <a:p>
            <a:r>
              <a:rPr lang="en-GB" dirty="0"/>
              <a:t>    public </a:t>
            </a:r>
            <a:r>
              <a:rPr lang="en-GB" b="1" dirty="0" err="1"/>
              <a:t>ColorEvent</a:t>
            </a:r>
            <a:r>
              <a:rPr lang="en-GB" dirty="0"/>
              <a:t>(Object </a:t>
            </a:r>
            <a:r>
              <a:rPr lang="en-GB" dirty="0" err="1"/>
              <a:t>source,Color</a:t>
            </a:r>
            <a:r>
              <a:rPr lang="en-GB" dirty="0"/>
              <a:t> </a:t>
            </a:r>
            <a:r>
              <a:rPr lang="en-GB" dirty="0" err="1"/>
              <a:t>color</a:t>
            </a:r>
            <a:r>
              <a:rPr lang="en-GB" dirty="0"/>
              <a:t>)</a:t>
            </a:r>
            <a:endParaRPr lang="en-US" dirty="0"/>
          </a:p>
          <a:p>
            <a:r>
              <a:rPr lang="en-GB" dirty="0"/>
              <a:t>    {</a:t>
            </a:r>
            <a:endParaRPr lang="en-US" dirty="0"/>
          </a:p>
          <a:p>
            <a:r>
              <a:rPr lang="en-GB" dirty="0"/>
              <a:t>    super(source);</a:t>
            </a:r>
            <a:endParaRPr lang="en-US" dirty="0"/>
          </a:p>
          <a:p>
            <a:r>
              <a:rPr lang="en-GB" dirty="0"/>
              <a:t>    </a:t>
            </a:r>
            <a:r>
              <a:rPr lang="en-GB" dirty="0" err="1"/>
              <a:t>this.color</a:t>
            </a:r>
            <a:r>
              <a:rPr lang="en-GB" dirty="0"/>
              <a:t>=</a:t>
            </a:r>
            <a:r>
              <a:rPr lang="en-GB" dirty="0" err="1"/>
              <a:t>color</a:t>
            </a:r>
            <a:r>
              <a:rPr lang="en-GB" dirty="0"/>
              <a:t>;</a:t>
            </a:r>
            <a:endParaRPr lang="en-US" dirty="0"/>
          </a:p>
          <a:p>
            <a:r>
              <a:rPr lang="en-GB" dirty="0"/>
              <a:t>    }</a:t>
            </a:r>
            <a:endParaRPr lang="en-US" dirty="0"/>
          </a:p>
          <a:p>
            <a:r>
              <a:rPr lang="en-GB" dirty="0"/>
              <a:t> </a:t>
            </a:r>
            <a:endParaRPr lang="en-US" dirty="0"/>
          </a:p>
          <a:p>
            <a:r>
              <a:rPr lang="en-GB" dirty="0" smtClean="0"/>
              <a:t>    </a:t>
            </a:r>
            <a:endParaRPr lang="en-US" dirty="0"/>
          </a:p>
          <a:p>
            <a:r>
              <a:rPr lang="en-GB" dirty="0"/>
              <a:t> 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 public void </a:t>
            </a:r>
            <a:r>
              <a:rPr lang="en-GB" dirty="0" err="1" smtClean="0"/>
              <a:t>setColor</a:t>
            </a:r>
            <a:r>
              <a:rPr lang="en-GB" dirty="0" smtClean="0"/>
              <a:t>(</a:t>
            </a:r>
            <a:r>
              <a:rPr lang="en-GB" dirty="0" err="1" smtClean="0"/>
              <a:t>Color</a:t>
            </a:r>
            <a:r>
              <a:rPr lang="en-GB" dirty="0" smtClean="0"/>
              <a:t> </a:t>
            </a:r>
            <a:r>
              <a:rPr lang="en-GB" dirty="0" err="1" smtClean="0"/>
              <a:t>color</a:t>
            </a:r>
            <a:r>
              <a:rPr lang="en-GB" dirty="0" smtClean="0"/>
              <a:t>) {</a:t>
            </a:r>
            <a:endParaRPr lang="en-US" dirty="0" smtClean="0"/>
          </a:p>
          <a:p>
            <a:r>
              <a:rPr lang="en-GB" dirty="0" smtClean="0"/>
              <a:t>        </a:t>
            </a:r>
            <a:r>
              <a:rPr lang="en-GB" dirty="0" err="1" smtClean="0"/>
              <a:t>this.color</a:t>
            </a:r>
            <a:r>
              <a:rPr lang="en-GB" dirty="0" smtClean="0"/>
              <a:t> = </a:t>
            </a:r>
            <a:r>
              <a:rPr lang="en-GB" dirty="0" err="1" smtClean="0"/>
              <a:t>color</a:t>
            </a:r>
            <a:r>
              <a:rPr lang="en-GB" dirty="0" smtClean="0"/>
              <a:t>;</a:t>
            </a:r>
            <a:endParaRPr lang="en-US" dirty="0" smtClean="0"/>
          </a:p>
          <a:p>
            <a:r>
              <a:rPr lang="en-GB" dirty="0" smtClean="0"/>
              <a:t>    }</a:t>
            </a:r>
          </a:p>
          <a:p>
            <a:endParaRPr lang="en-GB" dirty="0"/>
          </a:p>
          <a:p>
            <a:r>
              <a:rPr lang="en-GB" dirty="0" smtClean="0"/>
              <a:t> public </a:t>
            </a:r>
            <a:r>
              <a:rPr lang="en-GB" dirty="0" err="1" smtClean="0"/>
              <a:t>Color</a:t>
            </a:r>
            <a:r>
              <a:rPr lang="en-GB" dirty="0" smtClean="0"/>
              <a:t> </a:t>
            </a:r>
            <a:r>
              <a:rPr lang="en-GB" dirty="0" err="1" smtClean="0"/>
              <a:t>getColor</a:t>
            </a:r>
            <a:r>
              <a:rPr lang="en-GB" dirty="0" smtClean="0"/>
              <a:t>()</a:t>
            </a:r>
            <a:endParaRPr lang="en-US" dirty="0" smtClean="0"/>
          </a:p>
          <a:p>
            <a:r>
              <a:rPr lang="en-GB" dirty="0" smtClean="0"/>
              <a:t>    {</a:t>
            </a:r>
            <a:endParaRPr lang="en-US" dirty="0" smtClean="0"/>
          </a:p>
          <a:p>
            <a:r>
              <a:rPr lang="en-GB" dirty="0" smtClean="0"/>
              <a:t>    return </a:t>
            </a:r>
            <a:r>
              <a:rPr lang="en-GB" dirty="0" err="1" smtClean="0"/>
              <a:t>color</a:t>
            </a:r>
            <a:r>
              <a:rPr lang="en-GB" dirty="0" smtClean="0"/>
              <a:t>;</a:t>
            </a:r>
            <a:endParaRPr lang="en-US" dirty="0" smtClean="0"/>
          </a:p>
          <a:p>
            <a:r>
              <a:rPr lang="en-GB" dirty="0" smtClean="0"/>
              <a:t>    }</a:t>
            </a:r>
            <a:endParaRPr lang="en-US" dirty="0" smtClean="0"/>
          </a:p>
          <a:p>
            <a:r>
              <a:rPr lang="en-GB" dirty="0" smtClean="0"/>
              <a:t>    </a:t>
            </a:r>
            <a:endParaRPr lang="en-US" dirty="0" smtClean="0"/>
          </a:p>
          <a:p>
            <a:r>
              <a:rPr lang="en-GB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2:-Create Interface that receive this type of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GB" dirty="0"/>
              <a:t> </a:t>
            </a:r>
            <a:endParaRPr lang="en-US" dirty="0"/>
          </a:p>
          <a:p>
            <a:r>
              <a:rPr lang="en-GB" dirty="0"/>
              <a:t>import </a:t>
            </a:r>
            <a:r>
              <a:rPr lang="en-GB" b="1" dirty="0" err="1"/>
              <a:t>java.util.EventListener</a:t>
            </a:r>
            <a:r>
              <a:rPr lang="en-GB" dirty="0"/>
              <a:t>;</a:t>
            </a:r>
            <a:endParaRPr lang="en-US" dirty="0"/>
          </a:p>
          <a:p>
            <a:r>
              <a:rPr lang="en-GB" dirty="0"/>
              <a:t>public interface </a:t>
            </a:r>
            <a:r>
              <a:rPr lang="en-GB" b="1" dirty="0" err="1"/>
              <a:t>ColorListner</a:t>
            </a:r>
            <a:r>
              <a:rPr lang="en-GB" dirty="0"/>
              <a:t> extends </a:t>
            </a:r>
            <a:r>
              <a:rPr lang="en-GB" b="1" dirty="0" err="1"/>
              <a:t>EventListener</a:t>
            </a:r>
            <a:r>
              <a:rPr lang="en-GB" dirty="0"/>
              <a:t>{</a:t>
            </a:r>
            <a:endParaRPr lang="en-US" dirty="0"/>
          </a:p>
          <a:p>
            <a:r>
              <a:rPr lang="en-GB" dirty="0"/>
              <a:t>    </a:t>
            </a:r>
            <a:endParaRPr lang="en-US" dirty="0"/>
          </a:p>
          <a:p>
            <a:r>
              <a:rPr lang="en-GB" dirty="0"/>
              <a:t>    public void </a:t>
            </a:r>
            <a:r>
              <a:rPr lang="en-GB" b="1" dirty="0" err="1"/>
              <a:t>changeColor</a:t>
            </a:r>
            <a:r>
              <a:rPr lang="en-GB" dirty="0"/>
              <a:t>(</a:t>
            </a:r>
            <a:r>
              <a:rPr lang="en-GB" dirty="0" err="1"/>
              <a:t>ColorEvent</a:t>
            </a:r>
            <a:r>
              <a:rPr lang="en-GB" dirty="0"/>
              <a:t> </a:t>
            </a:r>
            <a:r>
              <a:rPr lang="en-GB" dirty="0" err="1"/>
              <a:t>ce</a:t>
            </a:r>
            <a:r>
              <a:rPr lang="en-GB" dirty="0"/>
              <a:t>);</a:t>
            </a:r>
            <a:endParaRPr lang="en-US" dirty="0"/>
          </a:p>
          <a:p>
            <a:r>
              <a:rPr lang="en-GB" dirty="0"/>
              <a:t>    </a:t>
            </a:r>
            <a:endParaRPr lang="en-US" dirty="0"/>
          </a:p>
          <a:p>
            <a:r>
              <a:rPr lang="en-GB" dirty="0"/>
              <a:t>}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3:-Source must provide methods that allows </a:t>
            </a:r>
            <a:r>
              <a:rPr lang="en-GB" dirty="0" err="1" smtClean="0"/>
              <a:t>listner</a:t>
            </a:r>
            <a:r>
              <a:rPr lang="en-GB" dirty="0" smtClean="0"/>
              <a:t> to register and unregister for Events notification.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GB" dirty="0"/>
              <a:t> </a:t>
            </a:r>
            <a:endParaRPr lang="en-US" dirty="0"/>
          </a:p>
          <a:p>
            <a:r>
              <a:rPr lang="en-GB" dirty="0"/>
              <a:t>public void </a:t>
            </a:r>
            <a:r>
              <a:rPr lang="en-GB" b="1" dirty="0" err="1"/>
              <a:t>addColorListner</a:t>
            </a:r>
            <a:r>
              <a:rPr lang="en-GB" dirty="0"/>
              <a:t>(</a:t>
            </a:r>
            <a:r>
              <a:rPr lang="en-GB" b="1" dirty="0" err="1"/>
              <a:t>ColorListner</a:t>
            </a:r>
            <a:r>
              <a:rPr lang="en-GB" dirty="0"/>
              <a:t> </a:t>
            </a:r>
            <a:r>
              <a:rPr lang="en-GB" dirty="0" err="1"/>
              <a:t>cl</a:t>
            </a:r>
            <a:r>
              <a:rPr lang="en-GB" dirty="0"/>
              <a:t>)</a:t>
            </a:r>
            <a:endParaRPr lang="en-US" dirty="0"/>
          </a:p>
          <a:p>
            <a:r>
              <a:rPr lang="en-GB" dirty="0"/>
              <a:t>    {</a:t>
            </a:r>
            <a:endParaRPr lang="en-US" dirty="0"/>
          </a:p>
          <a:p>
            <a:r>
              <a:rPr lang="en-GB" dirty="0"/>
              <a:t>    </a:t>
            </a:r>
            <a:r>
              <a:rPr lang="en-GB" dirty="0" err="1"/>
              <a:t>listners.addElement</a:t>
            </a:r>
            <a:r>
              <a:rPr lang="en-GB" dirty="0"/>
              <a:t>(</a:t>
            </a:r>
            <a:r>
              <a:rPr lang="en-GB" dirty="0" err="1"/>
              <a:t>cl</a:t>
            </a:r>
            <a:r>
              <a:rPr lang="en-GB" dirty="0"/>
              <a:t>);</a:t>
            </a:r>
            <a:endParaRPr lang="en-US" dirty="0"/>
          </a:p>
          <a:p>
            <a:r>
              <a:rPr lang="en-GB" dirty="0"/>
              <a:t>    }</a:t>
            </a:r>
            <a:endParaRPr lang="en-US" dirty="0"/>
          </a:p>
          <a:p>
            <a:r>
              <a:rPr lang="en-GB" dirty="0"/>
              <a:t>    public void </a:t>
            </a:r>
            <a:r>
              <a:rPr lang="en-GB" b="1" dirty="0" err="1"/>
              <a:t>removeColorListner</a:t>
            </a:r>
            <a:r>
              <a:rPr lang="en-GB" dirty="0"/>
              <a:t>(</a:t>
            </a:r>
            <a:r>
              <a:rPr lang="en-GB" b="1" dirty="0" err="1"/>
              <a:t>ColorListner</a:t>
            </a:r>
            <a:r>
              <a:rPr lang="en-GB" dirty="0"/>
              <a:t> </a:t>
            </a:r>
            <a:r>
              <a:rPr lang="en-GB" dirty="0" err="1"/>
              <a:t>cl</a:t>
            </a:r>
            <a:r>
              <a:rPr lang="en-GB" dirty="0"/>
              <a:t>)</a:t>
            </a:r>
            <a:endParaRPr lang="en-US" dirty="0"/>
          </a:p>
          <a:p>
            <a:r>
              <a:rPr lang="en-GB" dirty="0"/>
              <a:t>    {</a:t>
            </a:r>
            <a:endParaRPr lang="en-US" dirty="0"/>
          </a:p>
          <a:p>
            <a:r>
              <a:rPr lang="en-GB" dirty="0"/>
              <a:t>    </a:t>
            </a:r>
            <a:r>
              <a:rPr lang="en-GB" dirty="0" err="1"/>
              <a:t>listners.removeElement</a:t>
            </a:r>
            <a:r>
              <a:rPr lang="en-GB" dirty="0"/>
              <a:t>(</a:t>
            </a:r>
            <a:r>
              <a:rPr lang="en-GB" dirty="0" err="1"/>
              <a:t>cl</a:t>
            </a:r>
            <a:r>
              <a:rPr lang="en-GB" dirty="0"/>
              <a:t>);</a:t>
            </a:r>
            <a:endParaRPr lang="en-US" dirty="0"/>
          </a:p>
          <a:p>
            <a:r>
              <a:rPr lang="en-GB" dirty="0"/>
              <a:t>    }</a:t>
            </a:r>
            <a:endParaRPr lang="en-US" dirty="0"/>
          </a:p>
          <a:p>
            <a:r>
              <a:rPr lang="en-GB" dirty="0"/>
              <a:t> 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4:- Source must provide code to generate events and send it to all register listeners.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GB" dirty="0"/>
              <a:t> </a:t>
            </a: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GB" dirty="0" smtClean="0"/>
              <a:t>public </a:t>
            </a:r>
            <a:r>
              <a:rPr lang="en-GB" dirty="0"/>
              <a:t>void </a:t>
            </a:r>
            <a:r>
              <a:rPr lang="en-GB" b="1" dirty="0" err="1"/>
              <a:t>fireColorEvent</a:t>
            </a:r>
            <a:r>
              <a:rPr lang="en-GB" dirty="0"/>
              <a:t>(</a:t>
            </a:r>
            <a:r>
              <a:rPr lang="en-GB" b="1" dirty="0" err="1"/>
              <a:t>ColorEvent</a:t>
            </a:r>
            <a:r>
              <a:rPr lang="en-GB" dirty="0"/>
              <a:t> </a:t>
            </a:r>
            <a:r>
              <a:rPr lang="en-GB" dirty="0" err="1"/>
              <a:t>ce</a:t>
            </a:r>
            <a:r>
              <a:rPr lang="en-GB" dirty="0"/>
              <a:t>)</a:t>
            </a:r>
            <a:endParaRPr lang="en-US" dirty="0"/>
          </a:p>
          <a:p>
            <a:r>
              <a:rPr lang="en-GB" dirty="0"/>
              <a:t>    {</a:t>
            </a:r>
            <a:endParaRPr lang="en-US" dirty="0"/>
          </a:p>
          <a:p>
            <a:r>
              <a:rPr lang="en-GB" dirty="0"/>
              <a:t>      for(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=0;i&lt;</a:t>
            </a:r>
            <a:r>
              <a:rPr lang="en-GB" dirty="0" err="1"/>
              <a:t>listners.size</a:t>
            </a:r>
            <a:r>
              <a:rPr lang="en-GB" dirty="0"/>
              <a:t>();</a:t>
            </a:r>
            <a:r>
              <a:rPr lang="en-GB" dirty="0" err="1"/>
              <a:t>i</a:t>
            </a:r>
            <a:r>
              <a:rPr lang="en-GB" dirty="0"/>
              <a:t>++)</a:t>
            </a:r>
            <a:endParaRPr lang="en-US" dirty="0"/>
          </a:p>
          <a:p>
            <a:r>
              <a:rPr lang="en-GB" dirty="0"/>
              <a:t>      {</a:t>
            </a:r>
            <a:endParaRPr lang="en-US" dirty="0"/>
          </a:p>
          <a:p>
            <a:r>
              <a:rPr lang="en-GB" dirty="0"/>
              <a:t>      </a:t>
            </a:r>
            <a:r>
              <a:rPr lang="en-GB" dirty="0" err="1"/>
              <a:t>ColorListner</a:t>
            </a:r>
            <a:r>
              <a:rPr lang="en-GB" dirty="0"/>
              <a:t> </a:t>
            </a:r>
            <a:r>
              <a:rPr lang="en-GB" dirty="0" err="1"/>
              <a:t>cl</a:t>
            </a:r>
            <a:r>
              <a:rPr lang="en-GB" dirty="0"/>
              <a:t>=(</a:t>
            </a:r>
            <a:r>
              <a:rPr lang="en-GB" dirty="0" err="1"/>
              <a:t>ColorListner</a:t>
            </a:r>
            <a:r>
              <a:rPr lang="en-GB" dirty="0"/>
              <a:t>)</a:t>
            </a:r>
            <a:r>
              <a:rPr lang="en-GB" dirty="0" err="1"/>
              <a:t>listners.elementAt</a:t>
            </a:r>
            <a:r>
              <a:rPr lang="en-GB" dirty="0"/>
              <a:t>(</a:t>
            </a:r>
            <a:r>
              <a:rPr lang="en-GB" dirty="0" err="1"/>
              <a:t>i</a:t>
            </a:r>
            <a:r>
              <a:rPr lang="en-GB" dirty="0"/>
              <a:t>);</a:t>
            </a:r>
            <a:endParaRPr lang="en-US" dirty="0"/>
          </a:p>
          <a:p>
            <a:r>
              <a:rPr lang="en-GB" dirty="0"/>
              <a:t>      </a:t>
            </a:r>
            <a:r>
              <a:rPr lang="en-GB" dirty="0" err="1"/>
              <a:t>cl.</a:t>
            </a:r>
            <a:r>
              <a:rPr lang="en-GB" b="1" dirty="0" err="1"/>
              <a:t>changeColor</a:t>
            </a:r>
            <a:r>
              <a:rPr lang="en-GB" dirty="0"/>
              <a:t>(</a:t>
            </a:r>
            <a:r>
              <a:rPr lang="en-GB" dirty="0" err="1"/>
              <a:t>ce</a:t>
            </a:r>
            <a:r>
              <a:rPr lang="en-GB" dirty="0" smtClean="0"/>
              <a:t>);      </a:t>
            </a:r>
            <a:endParaRPr lang="en-US" dirty="0"/>
          </a:p>
          <a:p>
            <a:r>
              <a:rPr lang="en-GB" dirty="0"/>
              <a:t>      </a:t>
            </a:r>
            <a:r>
              <a:rPr lang="en-GB" dirty="0" smtClean="0"/>
              <a:t>}    </a:t>
            </a:r>
            <a:endParaRPr lang="en-US" dirty="0"/>
          </a:p>
          <a:p>
            <a:r>
              <a:rPr lang="en-GB" dirty="0"/>
              <a:t>    }</a:t>
            </a:r>
            <a:endParaRPr lang="en-US" dirty="0"/>
          </a:p>
          <a:p>
            <a:pPr>
              <a:buNone/>
            </a:pPr>
            <a:r>
              <a:rPr lang="en-GB" dirty="0"/>
              <a:t> 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5:- Listener must implement the interface to receive event.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GB" dirty="0"/>
              <a:t> </a:t>
            </a:r>
            <a:endParaRPr lang="en-US" dirty="0"/>
          </a:p>
          <a:p>
            <a:r>
              <a:rPr lang="en-GB" dirty="0"/>
              <a:t>public class </a:t>
            </a:r>
            <a:r>
              <a:rPr lang="en-GB" b="1" dirty="0"/>
              <a:t>Painter</a:t>
            </a:r>
            <a:r>
              <a:rPr lang="en-GB" dirty="0"/>
              <a:t> extends </a:t>
            </a:r>
            <a:r>
              <a:rPr lang="en-GB" b="1" dirty="0"/>
              <a:t>Canvas</a:t>
            </a:r>
            <a:r>
              <a:rPr lang="en-GB" dirty="0"/>
              <a:t> implements </a:t>
            </a:r>
            <a:r>
              <a:rPr lang="en-GB" b="1" dirty="0" err="1"/>
              <a:t>ColorListner</a:t>
            </a:r>
            <a:r>
              <a:rPr lang="en-GB" dirty="0"/>
              <a:t> {</a:t>
            </a:r>
            <a:endParaRPr lang="en-US" dirty="0"/>
          </a:p>
          <a:p>
            <a:pPr>
              <a:buNone/>
            </a:pPr>
            <a:r>
              <a:rPr lang="en-GB" dirty="0"/>
              <a:t> </a:t>
            </a:r>
            <a:endParaRPr lang="en-US" dirty="0"/>
          </a:p>
          <a:p>
            <a:r>
              <a:rPr lang="en-GB" dirty="0"/>
              <a:t>6:- Listener must register to receive notification</a:t>
            </a:r>
            <a:endParaRPr lang="en-US" dirty="0"/>
          </a:p>
          <a:p>
            <a:endParaRPr lang="en-US" dirty="0"/>
          </a:p>
          <a:p>
            <a:r>
              <a:rPr lang="en-GB" b="1" dirty="0"/>
              <a:t>selecto1</a:t>
            </a:r>
            <a:r>
              <a:rPr lang="en-GB" dirty="0"/>
              <a:t>.addColorListner(</a:t>
            </a:r>
            <a:r>
              <a:rPr lang="en-GB" b="1" dirty="0"/>
              <a:t>painter1</a:t>
            </a:r>
            <a:r>
              <a:rPr lang="en-GB" dirty="0"/>
              <a:t>);</a:t>
            </a:r>
            <a:endParaRPr lang="en-US" dirty="0"/>
          </a:p>
          <a:p>
            <a:pPr>
              <a:buNone/>
            </a:pPr>
            <a:r>
              <a:rPr lang="en-GB" dirty="0"/>
              <a:t> 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Introspection</a:t>
            </a:r>
            <a:endParaRPr lang="en-US" dirty="0"/>
          </a:p>
          <a:p>
            <a:r>
              <a:rPr lang="en-GB" dirty="0"/>
              <a:t>Introspection is the ability to obtain information about the properties, events and methods of Bean.</a:t>
            </a:r>
            <a:endParaRPr lang="en-US" dirty="0"/>
          </a:p>
          <a:p>
            <a:r>
              <a:rPr lang="en-GB" dirty="0"/>
              <a:t> 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Two ways</a:t>
            </a:r>
            <a:endParaRPr lang="en-US" dirty="0"/>
          </a:p>
          <a:p>
            <a:pPr lvl="0"/>
            <a:r>
              <a:rPr lang="en-GB" dirty="0"/>
              <a:t>Naming patterns for Properties, Events and Methods for Bean class.</a:t>
            </a:r>
            <a:endParaRPr lang="en-US" dirty="0"/>
          </a:p>
          <a:p>
            <a:pPr lvl="0"/>
            <a:r>
              <a:rPr lang="en-GB" dirty="0"/>
              <a:t>Extra classes and interfaces are used to provide this information explicitly.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Naming patterns for Properties, Events and Methods for Bean class.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52400"/>
            <a:ext cx="914400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7086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400"/>
            <a:ext cx="9143999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179</Words>
  <Application>Microsoft Office PowerPoint</Application>
  <PresentationFormat>On-screen Show (4:3)</PresentationFormat>
  <Paragraphs>77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Java bean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1:- Create class that define event. </vt:lpstr>
      <vt:lpstr>Slide 14</vt:lpstr>
      <vt:lpstr>2:-Create Interface that receive this type of Events</vt:lpstr>
      <vt:lpstr>3:-Source must provide methods that allows listner to register and unregister for Events notification. </vt:lpstr>
      <vt:lpstr>4:- Source must provide code to generate events and send it to all register listeners. </vt:lpstr>
      <vt:lpstr>5:- Listener must implement the interface to receive event. 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cc</dc:creator>
  <cp:lastModifiedBy>cc</cp:lastModifiedBy>
  <cp:revision>31</cp:revision>
  <dcterms:created xsi:type="dcterms:W3CDTF">2015-10-29T14:29:56Z</dcterms:created>
  <dcterms:modified xsi:type="dcterms:W3CDTF">2015-10-29T14:43:19Z</dcterms:modified>
</cp:coreProperties>
</file>