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85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F0C9B9-8AF6-40AF-89A2-C5BF7405232B}" type="datetimeFigureOut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BB5C-5325-40FE-A6F3-98C44CD548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520FEF-3C98-452C-8079-BB7CD6B1D74C}" type="datetimeFigureOut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6C80-27BC-48B4-887E-8B3C545C0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623454-D935-4950-934F-009BDCCD6B9A}" type="datetimeFigureOut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96FE-94A5-4049-89FA-EB03EB2339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26349D-EFC2-4481-9DC1-78BC6DB11EA7}" type="datetimeFigureOut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3FB4-C5B5-4E60-BF40-811EAE3564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A3DB7-874E-45BD-ACCA-B10FF8801AC2}" type="datetimeFigureOut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930A-0B20-401D-9FBA-5512EC53E7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A9AC72-89AE-4F9E-8136-BA1A98EF22FF}" type="datetimeFigureOut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1DB7-00C8-47A6-8B4E-25FDB96454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D3230A-95C1-40FF-B18E-F0D0AA50BE26}" type="datetimeFigureOut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9DE9B-9B17-4318-85A8-1242DD6AFA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4B3525-2637-47A1-8340-A4AFEF1EF99B}" type="datetimeFigureOut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5C02-F31D-41FC-BD9B-65420C19D6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C9446A-BB06-469E-81F3-51F4605C3BF5}" type="datetimeFigureOut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23EB-3DE8-448B-B745-A56080DAE4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49461C-DBBE-41A8-B26D-29849A5B111A}" type="datetimeFigureOut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4C3F-1A2C-476D-BD42-A08BF9996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626561-540E-4B03-97FC-0D24A1DC2772}" type="datetimeFigureOut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9BE2-7AB4-4AD4-85D2-7719AF731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99F3FA5-94B5-4FAF-B09A-A246D207911E}" type="datetimeFigureOut">
              <a:rPr lang="en-US" smtClean="0"/>
              <a:pPr>
                <a:defRPr/>
              </a:pPr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C2C0A-EDB9-4022-8284-F1F46BB98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ransition spd="slow">
    <p:random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mtClean="0"/>
              <a:t>Java Beans</a:t>
            </a:r>
            <a:endParaRPr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/>
              <a:t>Types of Property:-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-274320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Wingdings 2"/>
              <a:buChar char=""/>
              <a:defRPr/>
            </a:pPr>
            <a:r>
              <a:rPr lang="en-US" u="sn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1 Simple Properties:-</a:t>
            </a:r>
            <a:endParaRPr lang="en-US" u="sn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Represent a single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value.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accessor methods should follow standard naming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conventions.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4038600"/>
            <a:ext cx="7924800" cy="2514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public &lt;PropertyType&gt; </a:t>
            </a:r>
            <a:r>
              <a:rPr lang="en-US" b="1" dirty="0"/>
              <a:t>get</a:t>
            </a:r>
            <a:r>
              <a:rPr lang="en-US" dirty="0"/>
              <a:t>&lt;PropertyName&gt;();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public void </a:t>
            </a:r>
            <a:r>
              <a:rPr lang="en-US" b="1" dirty="0"/>
              <a:t>set</a:t>
            </a:r>
            <a:r>
              <a:rPr lang="en-US" dirty="0"/>
              <a:t>&lt;PropertyName&gt;(&lt;PropertyType&gt; value);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/>
              <a:t>Example: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public String getHostName();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public void setHostName( String hostName 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/>
              <a:t>Types of Property:-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-274320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Wingdings 2"/>
              <a:buChar char=""/>
              <a:defRPr/>
            </a:pPr>
            <a:r>
              <a:rPr lang="en-US" u="sn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2 </a:t>
            </a:r>
            <a:r>
              <a:rPr lang="en-US" b="1" u="sn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BooleanProperties</a:t>
            </a:r>
            <a:r>
              <a:rPr lang="en-US" u="sn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:-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They are simple properties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getter methods follow an optional design pattern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lvl="1" indent="-274320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Wingdings 2"/>
              <a:buChar char=""/>
              <a:defRPr/>
            </a:pPr>
            <a:endParaRPr lang="en-US" u="sn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u="sng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3962400"/>
            <a:ext cx="7924800" cy="2514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public boolean </a:t>
            </a:r>
            <a:r>
              <a:rPr lang="en-US" b="1" dirty="0"/>
              <a:t>is</a:t>
            </a:r>
            <a:r>
              <a:rPr lang="en-US" dirty="0"/>
              <a:t>&lt;PropertyName&gt;();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/>
              <a:t>Example: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public boolean isConnected();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/>
              <a:t>Types of Property:-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-274320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Wingdings 2"/>
              <a:buChar char=""/>
              <a:defRPr/>
            </a:pPr>
            <a:r>
              <a:rPr lang="en-US" u="sn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3 </a:t>
            </a:r>
            <a:r>
              <a:rPr lang="en-US" b="1" u="sng" dirty="0" smtClean="0"/>
              <a:t>Indexed </a:t>
            </a:r>
            <a:r>
              <a:rPr lang="en-US" b="1" u="sn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Properties</a:t>
            </a:r>
            <a:r>
              <a:rPr lang="en-US" u="sn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:-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Represent an array of values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lvl="1" indent="-274320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Wingdings 2"/>
              <a:buChar char=""/>
              <a:defRPr/>
            </a:pPr>
            <a:endParaRPr lang="en-US" u="sn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u="sng" dirty="0" smtClean="0"/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u="sng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3429000"/>
            <a:ext cx="7924800" cy="3429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public &lt;PropertyElement&gt; </a:t>
            </a:r>
            <a:r>
              <a:rPr lang="en-US" b="1" dirty="0"/>
              <a:t>get</a:t>
            </a:r>
            <a:r>
              <a:rPr lang="en-US" dirty="0"/>
              <a:t>&lt;PropertyName&gt;(int index);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public void </a:t>
            </a:r>
            <a:r>
              <a:rPr lang="en-US" b="1" dirty="0"/>
              <a:t>set</a:t>
            </a:r>
            <a:r>
              <a:rPr lang="en-US" dirty="0"/>
              <a:t>&lt;PropertyName&gt;(int index,&lt;PropertyElement&gt; value);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public &lt;PropertyElement&gt;[] </a:t>
            </a:r>
            <a:r>
              <a:rPr lang="en-US" b="1" dirty="0"/>
              <a:t>get</a:t>
            </a:r>
            <a:r>
              <a:rPr lang="en-US" dirty="0"/>
              <a:t>&lt;PropertyName&gt;();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public void </a:t>
            </a:r>
            <a:r>
              <a:rPr lang="en-US" b="1" dirty="0"/>
              <a:t>set</a:t>
            </a:r>
            <a:r>
              <a:rPr lang="en-US" dirty="0"/>
              <a:t>&lt;PropertyName&gt;(&lt;PropertyElement&gt;[] values);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i="1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/>
              <a:t>Example: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public Color setPalette(int index);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public void setPalette(int index,Color value);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public Color[] getPalette();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public void setPalette(Color[] values);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/>
              <a:t>Types of Property:-</a:t>
            </a:r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mtClean="0"/>
              <a:t>Bound:-</a:t>
            </a:r>
          </a:p>
          <a:p>
            <a:pPr lvl="1" eaLnBrk="1" hangingPunct="1"/>
            <a:r>
              <a:rPr lang="en-US" smtClean="0"/>
              <a:t>a bound property notifies other objects when its value changes</a:t>
            </a:r>
          </a:p>
          <a:p>
            <a:pPr lvl="1" eaLnBrk="1" hangingPunct="1"/>
            <a:r>
              <a:rPr lang="en-US" smtClean="0"/>
              <a:t>generates a PropertyChange event with property name, old value and new value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Constrained:-</a:t>
            </a:r>
          </a:p>
          <a:p>
            <a:pPr lvl="1" eaLnBrk="1" hangingPunct="1"/>
            <a:r>
              <a:rPr lang="en-US" smtClean="0"/>
              <a:t>an object with constrained properties allows other objects to veto a constrained property value change</a:t>
            </a:r>
          </a:p>
          <a:p>
            <a:pPr lvl="1" eaLnBrk="1" hangingPunct="1"/>
            <a:r>
              <a:rPr lang="en-US" smtClean="0"/>
              <a:t>Constrained property listeners can veto a change by throwing a PropertyVetoException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mtClean="0"/>
              <a:t>Event</a:t>
            </a:r>
            <a:endParaRPr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Two types of objects are involved: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Char char=""/>
              <a:defRPr/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“Source” objects.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Char char=""/>
              <a:defRPr/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“Listener” objects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Char char=""/>
              <a:defRPr/>
            </a:pP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Message sent from one object to another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Sender </a:t>
            </a:r>
            <a:r>
              <a:rPr lang="en-US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fires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event, recipient (listener) </a:t>
            </a:r>
            <a:r>
              <a:rPr lang="en-US" i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handles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the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event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There may be many listeners.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zh-TW" alt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zh-TW" alt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t>Event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066800" y="2362200"/>
            <a:ext cx="979488" cy="822325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>
                <a:latin typeface="Times New Roman" pitchFamily="18" charset="0"/>
                <a:cs typeface="Arial" pitchFamily="34" charset="0"/>
              </a:rPr>
              <a:t>Event</a:t>
            </a:r>
          </a:p>
          <a:p>
            <a:pPr eaLnBrk="1" hangingPunct="1">
              <a:defRPr/>
            </a:pPr>
            <a:r>
              <a:rPr lang="en-US" sz="2400">
                <a:latin typeface="Times New Roman" pitchFamily="18" charset="0"/>
                <a:cs typeface="Arial" pitchFamily="34" charset="0"/>
              </a:rPr>
              <a:t>source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510213" y="3675063"/>
            <a:ext cx="2032000" cy="685800"/>
          </a:xfrm>
          <a:prstGeom prst="ellipse">
            <a:avLst/>
          </a:prstGeom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037263" y="3587750"/>
            <a:ext cx="1079500" cy="822325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>
                <a:latin typeface="Times New Roman" pitchFamily="18" charset="0"/>
                <a:cs typeface="Arial" pitchFamily="34" charset="0"/>
              </a:rPr>
              <a:t>Event</a:t>
            </a:r>
          </a:p>
          <a:p>
            <a:pPr eaLnBrk="1" hangingPunct="1">
              <a:defRPr/>
            </a:pPr>
            <a:r>
              <a:rPr lang="en-US" sz="2400">
                <a:latin typeface="Times New Roman" pitchFamily="18" charset="0"/>
                <a:cs typeface="Arial" pitchFamily="34" charset="0"/>
              </a:rPr>
              <a:t>listener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547813" y="3103563"/>
            <a:ext cx="3962400" cy="914400"/>
          </a:xfrm>
          <a:prstGeom prst="line">
            <a:avLst/>
          </a:prstGeom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852613" y="3617913"/>
            <a:ext cx="1879600" cy="34290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>
                <a:latin typeface="Times New Roman" pitchFamily="18" charset="0"/>
                <a:cs typeface="Arial" pitchFamily="34" charset="0"/>
              </a:rPr>
              <a:t>Fire event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1852613" y="4017963"/>
            <a:ext cx="2032000" cy="685800"/>
          </a:xfrm>
          <a:prstGeom prst="ellipse">
            <a:avLst/>
          </a:prstGeom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447925" y="3946525"/>
            <a:ext cx="995363" cy="822325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>
                <a:latin typeface="Times New Roman" pitchFamily="18" charset="0"/>
                <a:cs typeface="Arial" pitchFamily="34" charset="0"/>
              </a:rPr>
              <a:t>Event </a:t>
            </a:r>
          </a:p>
          <a:p>
            <a:pPr eaLnBrk="1" hangingPunct="1">
              <a:defRPr/>
            </a:pPr>
            <a:r>
              <a:rPr lang="en-US" sz="2400">
                <a:latin typeface="Times New Roman" pitchFamily="18" charset="0"/>
                <a:cs typeface="Arial" pitchFamily="34" charset="0"/>
              </a:rPr>
              <a:t>Object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 flipV="1">
            <a:off x="2563813" y="2874963"/>
            <a:ext cx="3556000" cy="800100"/>
          </a:xfrm>
          <a:prstGeom prst="line">
            <a:avLst/>
          </a:prstGeom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863975" y="2849563"/>
            <a:ext cx="2892425" cy="34290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>
                <a:latin typeface="Times New Roman" pitchFamily="18" charset="0"/>
                <a:cs typeface="Arial" pitchFamily="34" charset="0"/>
              </a:rPr>
              <a:t>Register listener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709613" y="2455863"/>
            <a:ext cx="2032000" cy="685800"/>
          </a:xfrm>
          <a:prstGeom prst="ellipse">
            <a:avLst/>
          </a:prstGeom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0493" name="Rectangle 15"/>
          <p:cNvSpPr>
            <a:spLocks noChangeArrowheads="1"/>
          </p:cNvSpPr>
          <p:nvPr/>
        </p:nvSpPr>
        <p:spPr bwMode="auto">
          <a:xfrm>
            <a:off x="1447800" y="5486400"/>
            <a:ext cx="6477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/>
              <a:t>Sender fires event, recipient (listener) handles the event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Content</a:t>
            </a:r>
            <a:r>
              <a:rPr>
                <a:effectLst/>
              </a:rPr>
              <a:t/>
            </a:r>
            <a:br>
              <a:rPr>
                <a:effectLst/>
              </a:rPr>
            </a:br>
            <a:endParaRPr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is a Java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Bean.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Components and classes with respect to Java Bean.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Java.Beans(Package).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Component and its type in Java Beans.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Useful Terms while Using Java Beans.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Software Components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Visually Manipulated, Builder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Tools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Support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is a Java Bean.</a:t>
            </a:r>
            <a:endParaRPr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“It’s a </a:t>
            </a:r>
            <a:r>
              <a:rPr lang="en-US" b="1" u="sng" dirty="0" smtClean="0"/>
              <a:t>Component</a:t>
            </a:r>
            <a:r>
              <a:rPr lang="en-US" dirty="0" smtClean="0"/>
              <a:t> </a:t>
            </a:r>
            <a:r>
              <a:rPr lang="en-US" b="1" u="sng" dirty="0" smtClean="0"/>
              <a:t>Architecture</a:t>
            </a:r>
            <a:r>
              <a:rPr lang="en-US" dirty="0" smtClean="0"/>
              <a:t>  of Java which allow you to define the </a:t>
            </a:r>
            <a:r>
              <a:rPr lang="en-US" b="1" u="sng" dirty="0" smtClean="0"/>
              <a:t>Component</a:t>
            </a:r>
            <a:r>
              <a:rPr lang="en-US" dirty="0" smtClean="0"/>
              <a:t> ”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Java Bean is nothing but the </a:t>
            </a:r>
            <a:r>
              <a:rPr lang="en-US" b="1" u="sng" dirty="0"/>
              <a:t>Java</a:t>
            </a:r>
            <a:r>
              <a:rPr lang="en-US" dirty="0"/>
              <a:t> </a:t>
            </a:r>
            <a:r>
              <a:rPr lang="en-US" b="1" u="sng" dirty="0"/>
              <a:t>Class</a:t>
            </a:r>
            <a:r>
              <a:rPr lang="en-US" dirty="0" smtClean="0"/>
              <a:t>.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Example:-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Char char=""/>
              <a:defRPr/>
            </a:pPr>
            <a:r>
              <a:rPr lang="en-US" dirty="0" smtClean="0"/>
              <a:t>Swing are all the Java Bean component </a:t>
            </a: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Char char=""/>
              <a:defRPr/>
            </a:pPr>
            <a:r>
              <a:rPr lang="en-US" b="1" u="sng" dirty="0" smtClean="0"/>
              <a:t>Component</a:t>
            </a:r>
            <a:r>
              <a:rPr lang="en-US" dirty="0" smtClean="0"/>
              <a:t> (Button,TextField,Label)</a:t>
            </a:r>
          </a:p>
          <a:p>
            <a:pPr marL="365760" lvl="1" indent="0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None/>
              <a:defRPr/>
            </a:pPr>
            <a:endParaRPr lang="en-US" dirty="0"/>
          </a:p>
          <a:p>
            <a:pPr marL="365760" lvl="1" indent="0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None/>
              <a:defRPr/>
            </a:pPr>
            <a:endParaRPr 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err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Java.Beans</a:t>
            </a:r>
            <a:r>
              <a:rPr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(Package).</a:t>
            </a:r>
            <a:br>
              <a:rPr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endParaRPr/>
          </a:p>
        </p:txBody>
      </p:sp>
      <p:sp>
        <p:nvSpPr>
          <p:cNvPr id="9218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mtClean="0"/>
              <a:t>Java Bean API makes it possible to </a:t>
            </a:r>
            <a:r>
              <a:rPr lang="en-US" b="1" u="sng" smtClean="0"/>
              <a:t>write</a:t>
            </a:r>
            <a:r>
              <a:rPr lang="en-US" smtClean="0"/>
              <a:t> the component s/w in a java programming language.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This package will be used </a:t>
            </a:r>
            <a:r>
              <a:rPr lang="en-US" b="1" u="sng" smtClean="0"/>
              <a:t>depending upon the need </a:t>
            </a:r>
            <a:r>
              <a:rPr lang="en-US" smtClean="0"/>
              <a:t>of the Application (based on funcion of bean classes).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Now when its only the use of the </a:t>
            </a:r>
            <a:r>
              <a:rPr lang="en-US" b="1" u="sng" smtClean="0"/>
              <a:t>property</a:t>
            </a:r>
            <a:r>
              <a:rPr lang="en-US" smtClean="0"/>
              <a:t> or the </a:t>
            </a:r>
            <a:r>
              <a:rPr lang="en-US" b="1" u="sng" smtClean="0"/>
              <a:t>Getter</a:t>
            </a:r>
            <a:r>
              <a:rPr lang="en-US" smtClean="0"/>
              <a:t> &amp; </a:t>
            </a:r>
            <a:r>
              <a:rPr lang="en-US" b="1" u="sng" smtClean="0"/>
              <a:t>Setter</a:t>
            </a:r>
            <a:r>
              <a:rPr lang="en-US" smtClean="0"/>
              <a:t> </a:t>
            </a:r>
            <a:r>
              <a:rPr lang="en-US" b="1" u="sng" smtClean="0"/>
              <a:t>Method</a:t>
            </a:r>
            <a:r>
              <a:rPr lang="en-US" smtClean="0"/>
              <a:t> at that time you might not even make a use of this package.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Component and its type  </a:t>
            </a:r>
            <a:r>
              <a:rPr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Java </a:t>
            </a:r>
            <a:r>
              <a:rPr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Beans</a:t>
            </a:r>
            <a:r>
              <a:rPr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endParaRPr/>
          </a:p>
        </p:txBody>
      </p:sp>
      <p:sp>
        <p:nvSpPr>
          <p:cNvPr id="1024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The component is nothing but the </a:t>
            </a:r>
            <a:r>
              <a:rPr lang="en-US" b="1" u="sng" smtClean="0"/>
              <a:t>group of classes</a:t>
            </a:r>
            <a:r>
              <a:rPr lang="en-US" smtClean="0"/>
              <a:t>.</a:t>
            </a:r>
          </a:p>
          <a:p>
            <a:pPr eaLnBrk="1" hangingPunct="1"/>
            <a:r>
              <a:rPr lang="en-US" smtClean="0"/>
              <a:t>Example:- Jbutton(it’s a component </a:t>
            </a:r>
            <a:r>
              <a:rPr lang="en-US" b="1" u="sng" smtClean="0"/>
              <a:t>not</a:t>
            </a:r>
            <a:r>
              <a:rPr lang="en-US" smtClean="0"/>
              <a:t> a class).</a:t>
            </a:r>
          </a:p>
          <a:p>
            <a:pPr eaLnBrk="1" hangingPunct="1"/>
            <a:r>
              <a:rPr lang="en-US" smtClean="0"/>
              <a:t>In order to a swing Button there are whole </a:t>
            </a:r>
            <a:r>
              <a:rPr lang="en-US" b="1" u="sng" smtClean="0"/>
              <a:t>lot</a:t>
            </a:r>
            <a:r>
              <a:rPr lang="en-US" smtClean="0"/>
              <a:t> </a:t>
            </a:r>
            <a:r>
              <a:rPr lang="en-US" b="1" u="sng" smtClean="0"/>
              <a:t>of</a:t>
            </a:r>
            <a:r>
              <a:rPr lang="en-US" smtClean="0"/>
              <a:t> </a:t>
            </a:r>
            <a:r>
              <a:rPr lang="en-US" b="1" u="sng" smtClean="0"/>
              <a:t>class</a:t>
            </a:r>
            <a:r>
              <a:rPr lang="en-US" smtClean="0"/>
              <a:t> are </a:t>
            </a:r>
            <a:r>
              <a:rPr lang="en-US" b="1" u="sng" smtClean="0"/>
              <a:t>involved</a:t>
            </a:r>
            <a:r>
              <a:rPr lang="en-US" smtClean="0"/>
              <a:t> to build this Jbutton.</a:t>
            </a:r>
          </a:p>
          <a:p>
            <a:pPr eaLnBrk="1" hangingPunct="1"/>
            <a:r>
              <a:rPr lang="en-US" smtClean="0"/>
              <a:t>Component is a </a:t>
            </a:r>
            <a:r>
              <a:rPr lang="en-US" b="1" u="sng" smtClean="0"/>
              <a:t>single Functionality </a:t>
            </a:r>
            <a:r>
              <a:rPr lang="en-US" smtClean="0"/>
              <a:t>provided by many different classes</a:t>
            </a:r>
          </a:p>
          <a:p>
            <a:pPr eaLnBrk="1" hangingPunct="1"/>
            <a:r>
              <a:rPr lang="en-US" smtClean="0"/>
              <a:t>Component is a group of classses that </a:t>
            </a:r>
            <a:r>
              <a:rPr lang="en-US" b="1" u="sng" smtClean="0"/>
              <a:t>interact</a:t>
            </a:r>
            <a:r>
              <a:rPr lang="en-US" smtClean="0"/>
              <a:t> with eachother to </a:t>
            </a:r>
            <a:r>
              <a:rPr lang="en-US" b="1" u="sng" smtClean="0"/>
              <a:t>fulfill the single purpose</a:t>
            </a:r>
            <a:r>
              <a:rPr lang="en-US" smtClean="0"/>
              <a:t>.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Component and its type  in Java Beans</a:t>
            </a:r>
            <a:endParaRPr/>
          </a:p>
        </p:txBody>
      </p:sp>
      <p:sp>
        <p:nvSpPr>
          <p:cNvPr id="112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 developer uses different beans in his application using the Java Beans.</a:t>
            </a:r>
          </a:p>
          <a:p>
            <a:pPr eaLnBrk="1" hangingPunct="1"/>
            <a:r>
              <a:rPr lang="en-US" smtClean="0"/>
              <a:t>You can build two types of Components.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4" name="Rounded Rectangle 3"/>
          <p:cNvSpPr/>
          <p:nvPr/>
        </p:nvSpPr>
        <p:spPr>
          <a:xfrm>
            <a:off x="1524000" y="4038600"/>
            <a:ext cx="1981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Component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267200" y="3429000"/>
            <a:ext cx="1981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GUI based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267200" y="4648200"/>
            <a:ext cx="1981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Non GUI based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505200" y="37338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1"/>
          </p:cNvCxnSpPr>
          <p:nvPr/>
        </p:nvCxnSpPr>
        <p:spPr>
          <a:xfrm>
            <a:off x="3505200" y="4648200"/>
            <a:ext cx="7620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loud Callout 12"/>
          <p:cNvSpPr/>
          <p:nvPr/>
        </p:nvSpPr>
        <p:spPr>
          <a:xfrm>
            <a:off x="6019800" y="2667000"/>
            <a:ext cx="2514600" cy="838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Extends Component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Useful Terms while Using the Java Beans</a:t>
            </a:r>
            <a:endParaRPr/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Properties</a:t>
            </a:r>
          </a:p>
          <a:p>
            <a:pPr eaLnBrk="1" hangingPunct="1"/>
            <a:r>
              <a:rPr lang="en-US" b="1" smtClean="0"/>
              <a:t>Event</a:t>
            </a:r>
          </a:p>
          <a:p>
            <a:pPr eaLnBrk="1" hangingPunct="1"/>
            <a:r>
              <a:rPr lang="en-US" b="1" smtClean="0"/>
              <a:t>Persistence</a:t>
            </a:r>
          </a:p>
          <a:p>
            <a:pPr eaLnBrk="1" hangingPunct="1"/>
            <a:r>
              <a:rPr lang="en-US" b="1" smtClean="0"/>
              <a:t>Introspection</a:t>
            </a:r>
          </a:p>
          <a:p>
            <a:pPr eaLnBrk="1" hangingPunct="1"/>
            <a:r>
              <a:rPr lang="en-US" b="1" smtClean="0"/>
              <a:t>Customization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Properties</a:t>
            </a:r>
            <a:endParaRPr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Discrete, </a:t>
            </a:r>
            <a:r>
              <a:rPr lang="en-US" b="1" u="sn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named attributes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that </a:t>
            </a:r>
            <a:r>
              <a:rPr lang="en-US" b="1" u="sn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determine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the </a:t>
            </a:r>
            <a:r>
              <a:rPr lang="en-US" b="1" u="sn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appearance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</a:t>
            </a:r>
            <a:r>
              <a:rPr lang="en-US" b="1" u="sn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behavior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</a:t>
            </a:r>
            <a:r>
              <a:rPr lang="en-US" b="1" u="sn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state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of a </a:t>
            </a:r>
            <a:r>
              <a:rPr lang="en-US" b="1" u="sn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component.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b="1" u="sn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Accessible programmatically through </a:t>
            </a:r>
            <a:r>
              <a:rPr lang="en-US" b="1" u="sn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accessor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methods.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Accessible visually through </a:t>
            </a:r>
            <a:r>
              <a:rPr lang="en-US" b="1" u="sn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property </a:t>
            </a:r>
            <a:r>
              <a:rPr lang="en-US" b="1" u="sn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sheets.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/>
              <a:t>Types of </a:t>
            </a:r>
            <a:r>
              <a:rPr smtClean="0"/>
              <a:t>Property:-</a:t>
            </a:r>
            <a:endParaRPr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Char char=""/>
              <a:defRPr/>
            </a:pP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Simple </a:t>
            </a:r>
            <a:r>
              <a:rPr lang="en-US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Properties</a:t>
            </a:r>
          </a:p>
          <a:p>
            <a:pPr marL="365760" lvl="1" indent="0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None/>
              <a:defRPr/>
            </a:pPr>
            <a:endParaRPr lang="en-US" b="1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Char char=""/>
              <a:defRPr/>
            </a:pP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Boolean </a:t>
            </a:r>
            <a:r>
              <a:rPr lang="en-US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Properties</a:t>
            </a:r>
          </a:p>
          <a:p>
            <a:pPr marL="365760" lvl="1" indent="0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None/>
              <a:defRPr/>
            </a:pPr>
            <a:endParaRPr lang="en-US" b="1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640080" lvl="1" indent="-274320" eaLnBrk="1" fontAlgn="auto" hangingPunct="1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Char char=""/>
              <a:defRPr/>
            </a:pPr>
            <a:r>
              <a:rPr lang="en-US" b="1" dirty="0"/>
              <a:t>Indexed </a:t>
            </a:r>
            <a:r>
              <a:rPr lang="en-US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Properties</a:t>
            </a:r>
            <a:endParaRPr lang="en-US" b="1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587</Words>
  <Application>Microsoft Office PowerPoint</Application>
  <PresentationFormat>On-screen Show (4:3)</PresentationFormat>
  <Paragraphs>123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Java Beans</vt:lpstr>
      <vt:lpstr>Content </vt:lpstr>
      <vt:lpstr>What is a Java Bean.</vt:lpstr>
      <vt:lpstr>Java.Beans(Package). </vt:lpstr>
      <vt:lpstr>The Component and its type  in Java Beans.</vt:lpstr>
      <vt:lpstr>The Component and its type  in Java Beans</vt:lpstr>
      <vt:lpstr>Useful Terms while Using the Java Beans</vt:lpstr>
      <vt:lpstr>Properties</vt:lpstr>
      <vt:lpstr>Types of Property:-</vt:lpstr>
      <vt:lpstr>Types of Property:-</vt:lpstr>
      <vt:lpstr>Types of Property:-</vt:lpstr>
      <vt:lpstr>Types of Property:-</vt:lpstr>
      <vt:lpstr>Types of Property:-</vt:lpstr>
      <vt:lpstr>Event</vt:lpstr>
      <vt:lpstr>Event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Java Beans</dc:title>
  <dc:creator>Apple</dc:creator>
  <cp:lastModifiedBy>MAHENDRA</cp:lastModifiedBy>
  <cp:revision>43</cp:revision>
  <dcterms:created xsi:type="dcterms:W3CDTF">2010-09-21T20:01:27Z</dcterms:created>
  <dcterms:modified xsi:type="dcterms:W3CDTF">2016-11-29T06:54:15Z</dcterms:modified>
</cp:coreProperties>
</file>