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3" r:id="rId15"/>
    <p:sldId id="275" r:id="rId16"/>
    <p:sldId id="286" r:id="rId17"/>
    <p:sldId id="289" r:id="rId18"/>
    <p:sldId id="287" r:id="rId19"/>
    <p:sldId id="288" r:id="rId20"/>
    <p:sldId id="282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107D-9A53-474B-BBE3-0E7FB96E9C0C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3125-EA69-49F2-94E1-FBB7EB8EA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107D-9A53-474B-BBE3-0E7FB96E9C0C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3125-EA69-49F2-94E1-FBB7EB8EA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107D-9A53-474B-BBE3-0E7FB96E9C0C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3125-EA69-49F2-94E1-FBB7EB8EA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107D-9A53-474B-BBE3-0E7FB96E9C0C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3125-EA69-49F2-94E1-FBB7EB8EA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107D-9A53-474B-BBE3-0E7FB96E9C0C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3125-EA69-49F2-94E1-FBB7EB8EA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107D-9A53-474B-BBE3-0E7FB96E9C0C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3125-EA69-49F2-94E1-FBB7EB8EA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107D-9A53-474B-BBE3-0E7FB96E9C0C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3125-EA69-49F2-94E1-FBB7EB8EA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107D-9A53-474B-BBE3-0E7FB96E9C0C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3125-EA69-49F2-94E1-FBB7EB8EA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107D-9A53-474B-BBE3-0E7FB96E9C0C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3125-EA69-49F2-94E1-FBB7EB8EA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107D-9A53-474B-BBE3-0E7FB96E9C0C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3125-EA69-49F2-94E1-FBB7EB8EA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107D-9A53-474B-BBE3-0E7FB96E9C0C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3125-EA69-49F2-94E1-FBB7EB8EA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D107D-9A53-474B-BBE3-0E7FB96E9C0C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3125-EA69-49F2-94E1-FBB7EB8EA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 smtClean="0"/>
              <a:t>Struts Components</a:t>
            </a:r>
            <a:endParaRPr lang="en-US" dirty="0" smtClean="0"/>
          </a:p>
          <a:p>
            <a:pPr algn="just"/>
            <a:r>
              <a:rPr lang="en-GB" b="1" dirty="0" smtClean="0"/>
              <a:t>The Controller</a:t>
            </a:r>
            <a:endParaRPr lang="en-US" dirty="0" smtClean="0"/>
          </a:p>
          <a:p>
            <a:pPr algn="just"/>
            <a:r>
              <a:rPr lang="en-GB" dirty="0" smtClean="0"/>
              <a:t>This receives all incoming requests. Its primary function is the mapping of a request URI to an action class selecting the proper application module. It's provided by the framework.</a:t>
            </a: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GB" b="1" dirty="0" smtClean="0"/>
              <a:t>The struts-config.xml File</a:t>
            </a:r>
            <a:endParaRPr lang="en-US" dirty="0" smtClean="0"/>
          </a:p>
          <a:p>
            <a:pPr algn="just"/>
            <a:r>
              <a:rPr lang="en-GB" dirty="0" smtClean="0"/>
              <a:t>This file contains all of the routing and configuration information for the Struts application. This XML file needs to be in the WEB-INF directory of the application.</a:t>
            </a:r>
            <a:endParaRPr lang="en-US" dirty="0" smtClean="0"/>
          </a:p>
          <a:p>
            <a:pPr algn="just"/>
            <a:r>
              <a:rPr lang="en-GB" b="1" dirty="0" smtClean="0"/>
              <a:t>Action Classes</a:t>
            </a:r>
            <a:endParaRPr lang="en-US" dirty="0" smtClean="0"/>
          </a:p>
          <a:p>
            <a:pPr algn="just"/>
            <a:r>
              <a:rPr lang="en-GB" dirty="0" smtClean="0"/>
              <a:t>It's the developer's responsibility to create these classes. They act as bridges between user-invoked URIs and business services. Actions process a request and return an </a:t>
            </a:r>
            <a:r>
              <a:rPr lang="en-GB" dirty="0" err="1" smtClean="0"/>
              <a:t>ActionForward</a:t>
            </a:r>
            <a:r>
              <a:rPr lang="en-GB" dirty="0" smtClean="0"/>
              <a:t> object that identifies the next component to invoke. They're part of the Controller layer, not the Model layer.</a:t>
            </a: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GB" b="1" dirty="0" smtClean="0"/>
              <a:t>View Resources</a:t>
            </a:r>
            <a:endParaRPr lang="en-US" dirty="0" smtClean="0"/>
          </a:p>
          <a:p>
            <a:pPr algn="just"/>
            <a:r>
              <a:rPr lang="en-GB" dirty="0" smtClean="0"/>
              <a:t>View resources consist of Java Server Pages, HTML pages, JavaScript and </a:t>
            </a:r>
            <a:r>
              <a:rPr lang="en-GB" dirty="0" err="1" smtClean="0"/>
              <a:t>Stylesheet</a:t>
            </a:r>
            <a:r>
              <a:rPr lang="en-GB" dirty="0" smtClean="0"/>
              <a:t> files, Resource bundles, JavaBeans, and Struts JSP tags.</a:t>
            </a:r>
            <a:endParaRPr lang="en-US" dirty="0" smtClean="0"/>
          </a:p>
          <a:p>
            <a:pPr algn="just"/>
            <a:r>
              <a:rPr lang="en-GB" b="1" dirty="0" err="1" smtClean="0"/>
              <a:t>ActionForms</a:t>
            </a:r>
            <a:endParaRPr lang="en-US" dirty="0" smtClean="0"/>
          </a:p>
          <a:p>
            <a:pPr algn="just"/>
            <a:r>
              <a:rPr lang="en-GB" dirty="0" smtClean="0"/>
              <a:t>These greatly simplify user form validation by capturing user data from the HTTP request. They act as a "firewall" between forms (Web pages) and the application (actions). These components allow the validation of user input before proceeding to an Action. If the input is invalid, a page with an error can be displayed.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/>
              <a:t>Model Components</a:t>
            </a:r>
            <a:endParaRPr lang="en-US" dirty="0" smtClean="0"/>
          </a:p>
          <a:p>
            <a:r>
              <a:rPr lang="en-GB" dirty="0" smtClean="0"/>
              <a:t>The Struts Framework has no built-in support for the Model layer. Struts supports any model components: </a:t>
            </a:r>
            <a:endParaRPr lang="en-US" dirty="0" smtClean="0"/>
          </a:p>
          <a:p>
            <a:pPr lvl="0"/>
            <a:r>
              <a:rPr lang="en-GB" dirty="0" smtClean="0"/>
              <a:t>JavaBeans</a:t>
            </a:r>
            <a:endParaRPr lang="en-US" dirty="0" smtClean="0"/>
          </a:p>
          <a:p>
            <a:pPr lvl="0"/>
            <a:r>
              <a:rPr lang="en-GB" dirty="0" smtClean="0"/>
              <a:t>EJB</a:t>
            </a:r>
            <a:endParaRPr lang="en-US" dirty="0" smtClean="0"/>
          </a:p>
          <a:p>
            <a:pPr lvl="0"/>
            <a:r>
              <a:rPr lang="en-GB" dirty="0" smtClean="0"/>
              <a:t>CORBA</a:t>
            </a:r>
            <a:endParaRPr lang="en-US" dirty="0" smtClean="0"/>
          </a:p>
          <a:p>
            <a:pPr lvl="0"/>
            <a:r>
              <a:rPr lang="en-GB" dirty="0" smtClean="0"/>
              <a:t>JDO</a:t>
            </a:r>
            <a:endParaRPr lang="en-US" dirty="0" smtClean="0"/>
          </a:p>
          <a:p>
            <a:pPr lvl="0"/>
            <a:r>
              <a:rPr lang="en-GB" dirty="0" smtClean="0"/>
              <a:t>any other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237</Words>
  <Application>Microsoft Office PowerPoint</Application>
  <PresentationFormat>On-screen Show (4:3)</PresentationFormat>
  <Paragraphs>18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Avani</dc:creator>
  <cp:lastModifiedBy>cc</cp:lastModifiedBy>
  <cp:revision>34</cp:revision>
  <dcterms:created xsi:type="dcterms:W3CDTF">2015-10-28T11:12:38Z</dcterms:created>
  <dcterms:modified xsi:type="dcterms:W3CDTF">2015-10-29T08:51:10Z</dcterms:modified>
</cp:coreProperties>
</file>