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embeddedFontLst>
    <p:embeddedFont>
      <p:font typeface="Century Gothic" panose="020B0502020202020204" pitchFamily="34" charset="0"/>
      <p:regular r:id="rId20"/>
      <p:bold r:id="rId21"/>
      <p:italic r:id="rId22"/>
      <p:boldItalic r:id="rId23"/>
    </p:embeddedFont>
    <p:embeddedFont>
      <p:font typeface="Lato" panose="020F0502020204030203" pitchFamily="34" charset="0"/>
      <p:regular r:id="rId24"/>
      <p:bold r:id="rId25"/>
      <p:italic r:id="rId26"/>
      <p:boldItalic r:id="rId27"/>
    </p:embeddedFont>
    <p:embeddedFont>
      <p:font typeface="Raleway" pitchFamily="2" charset="0"/>
      <p:regular r:id="rId28"/>
      <p:bold r:id="rId29"/>
      <p:italic r:id="rId30"/>
      <p:boldItalic r:id="rId31"/>
    </p:embeddedFont>
    <p:embeddedFont>
      <p:font typeface="Roboto" panose="02000000000000000000" pitchFamily="2" charset="0"/>
      <p:regular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font" Target="fonts/font1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d1ba8301dd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6" name="Google Shape;96;gd1ba8301dd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d1ba8301dd_1_4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7" name="Google Shape;157;gd1ba8301dd_1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d1ba8301dd_1_4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3" name="Google Shape;163;gd1ba8301dd_1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d1ba8301dd_1_5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9" name="Google Shape;169;gd1ba8301dd_1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d1ba8301dd_1_6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7" name="Google Shape;177;gd1ba8301dd_1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d1ba8301dd_1_6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5" name="Google Shape;185;gd1ba8301dd_1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d1ba8301dd_1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4" name="Google Shape;194;gd1ba8301dd_1_7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d1ba8301dd_1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d1ba8301dd_1_7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d1ba8301dd_1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7" name="Google Shape;207;gd1ba8301dd_1_8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d1ba8301dd_1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3" name="Google Shape;103;gd1ba8301dd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d1ba8301dd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1" name="Google Shape;111;gd1ba8301dd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d1ba8301dd_1_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7" name="Google Shape;117;gd1ba8301dd_1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d1ba8301dd_0_5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d1ba8301dd_0_5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d1ba8301dd_1_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3" name="Google Shape;133;gd1ba8301dd_1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d1ba8301dd_1_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9" name="Google Shape;139;gd1ba8301dd_1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d1ba8301dd_1_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5" name="Google Shape;145;gd1ba8301dd_1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d1ba8301dd_1_4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1" name="Google Shape;151;gd1ba8301dd_1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82"/>
        <p:cNvGrpSpPr/>
        <p:nvPr/>
      </p:nvGrpSpPr>
      <p:grpSpPr>
        <a:xfrm>
          <a:off x="0" y="0"/>
          <a:ext cx="0" cy="0"/>
          <a:chOff x="0" y="0"/>
          <a:chExt cx="0" cy="0"/>
        </a:xfrm>
      </p:grpSpPr>
      <p:sp>
        <p:nvSpPr>
          <p:cNvPr id="83" name="Google Shape;83;p13"/>
          <p:cNvSpPr txBox="1">
            <a:spLocks noGrp="1"/>
          </p:cNvSpPr>
          <p:nvPr>
            <p:ph type="title"/>
          </p:nvPr>
        </p:nvSpPr>
        <p:spPr>
          <a:xfrm>
            <a:off x="484583" y="339539"/>
            <a:ext cx="7053600" cy="1050300"/>
          </a:xfrm>
          <a:prstGeom prst="rect">
            <a:avLst/>
          </a:prstGeom>
          <a:noFill/>
          <a:ln>
            <a:noFill/>
          </a:ln>
        </p:spPr>
        <p:txBody>
          <a:bodyPr spcFirstLastPara="1" wrap="square" lIns="68575" tIns="34275" rIns="68575" bIns="34275" anchor="t" anchorCtr="0">
            <a:noAutofit/>
          </a:bodyPr>
          <a:lstStyle>
            <a:lvl1pPr lvl="0" algn="l" rtl="0">
              <a:lnSpc>
                <a:spcPct val="100000"/>
              </a:lnSpc>
              <a:spcBef>
                <a:spcPts val="0"/>
              </a:spcBef>
              <a:spcAft>
                <a:spcPts val="0"/>
              </a:spcAft>
              <a:buClr>
                <a:schemeClr val="lt2"/>
              </a:buClr>
              <a:buSzPts val="1400"/>
              <a:buNone/>
              <a:defRPr sz="1100"/>
            </a:lvl1pPr>
            <a:lvl2pPr lvl="1" algn="l" rtl="0">
              <a:lnSpc>
                <a:spcPct val="100000"/>
              </a:lnSpc>
              <a:spcBef>
                <a:spcPts val="0"/>
              </a:spcBef>
              <a:spcAft>
                <a:spcPts val="0"/>
              </a:spcAft>
              <a:buSzPts val="1100"/>
              <a:buNone/>
              <a:defRPr sz="1100"/>
            </a:lvl2pPr>
            <a:lvl3pPr lvl="2" algn="l" rtl="0">
              <a:lnSpc>
                <a:spcPct val="100000"/>
              </a:lnSpc>
              <a:spcBef>
                <a:spcPts val="0"/>
              </a:spcBef>
              <a:spcAft>
                <a:spcPts val="0"/>
              </a:spcAft>
              <a:buSzPts val="1100"/>
              <a:buNone/>
              <a:defRPr sz="1100"/>
            </a:lvl3pPr>
            <a:lvl4pPr lvl="3" algn="l" rtl="0">
              <a:lnSpc>
                <a:spcPct val="100000"/>
              </a:lnSpc>
              <a:spcBef>
                <a:spcPts val="0"/>
              </a:spcBef>
              <a:spcAft>
                <a:spcPts val="0"/>
              </a:spcAft>
              <a:buSzPts val="1100"/>
              <a:buNone/>
              <a:defRPr sz="1100"/>
            </a:lvl4pPr>
            <a:lvl5pPr lvl="4" algn="l" rtl="0">
              <a:lnSpc>
                <a:spcPct val="100000"/>
              </a:lnSpc>
              <a:spcBef>
                <a:spcPts val="0"/>
              </a:spcBef>
              <a:spcAft>
                <a:spcPts val="0"/>
              </a:spcAft>
              <a:buSzPts val="1100"/>
              <a:buNone/>
              <a:defRPr sz="1100"/>
            </a:lvl5pPr>
            <a:lvl6pPr lvl="5" algn="l" rtl="0">
              <a:lnSpc>
                <a:spcPct val="100000"/>
              </a:lnSpc>
              <a:spcBef>
                <a:spcPts val="0"/>
              </a:spcBef>
              <a:spcAft>
                <a:spcPts val="0"/>
              </a:spcAft>
              <a:buSzPts val="1100"/>
              <a:buNone/>
              <a:defRPr sz="1100"/>
            </a:lvl6pPr>
            <a:lvl7pPr lvl="6" algn="l" rtl="0">
              <a:lnSpc>
                <a:spcPct val="100000"/>
              </a:lnSpc>
              <a:spcBef>
                <a:spcPts val="0"/>
              </a:spcBef>
              <a:spcAft>
                <a:spcPts val="0"/>
              </a:spcAft>
              <a:buSzPts val="1100"/>
              <a:buNone/>
              <a:defRPr sz="1100"/>
            </a:lvl7pPr>
            <a:lvl8pPr lvl="7" algn="l" rtl="0">
              <a:lnSpc>
                <a:spcPct val="100000"/>
              </a:lnSpc>
              <a:spcBef>
                <a:spcPts val="0"/>
              </a:spcBef>
              <a:spcAft>
                <a:spcPts val="0"/>
              </a:spcAft>
              <a:buSzPts val="1100"/>
              <a:buNone/>
              <a:defRPr sz="1100"/>
            </a:lvl8pPr>
            <a:lvl9pPr lvl="8" algn="l" rtl="0">
              <a:lnSpc>
                <a:spcPct val="100000"/>
              </a:lnSpc>
              <a:spcBef>
                <a:spcPts val="0"/>
              </a:spcBef>
              <a:spcAft>
                <a:spcPts val="0"/>
              </a:spcAft>
              <a:buSzPts val="1100"/>
              <a:buNone/>
              <a:defRPr sz="1100"/>
            </a:lvl9pPr>
          </a:lstStyle>
          <a:p>
            <a:endParaRPr/>
          </a:p>
        </p:txBody>
      </p:sp>
      <p:sp>
        <p:nvSpPr>
          <p:cNvPr id="84" name="Google Shape;84;p13"/>
          <p:cNvSpPr txBox="1">
            <a:spLocks noGrp="1"/>
          </p:cNvSpPr>
          <p:nvPr>
            <p:ph type="body" idx="1"/>
          </p:nvPr>
        </p:nvSpPr>
        <p:spPr>
          <a:xfrm>
            <a:off x="827484" y="1539689"/>
            <a:ext cx="6709800" cy="3146700"/>
          </a:xfrm>
          <a:prstGeom prst="rect">
            <a:avLst/>
          </a:prstGeom>
          <a:noFill/>
          <a:ln>
            <a:noFill/>
          </a:ln>
        </p:spPr>
        <p:txBody>
          <a:bodyPr spcFirstLastPara="1" wrap="square" lIns="68575" tIns="34275" rIns="68575" bIns="34275" anchor="t" anchorCtr="0">
            <a:normAutofit/>
          </a:bodyPr>
          <a:lstStyle>
            <a:lvl1pPr marL="457200" lvl="0" indent="-298450" algn="l" rtl="0">
              <a:lnSpc>
                <a:spcPct val="115000"/>
              </a:lnSpc>
              <a:spcBef>
                <a:spcPts val="800"/>
              </a:spcBef>
              <a:spcAft>
                <a:spcPts val="0"/>
              </a:spcAft>
              <a:buSzPts val="1100"/>
              <a:buChar char="●"/>
              <a:defRPr sz="1100"/>
            </a:lvl1pPr>
            <a:lvl2pPr marL="914400" lvl="1" indent="-298450" algn="l" rtl="0">
              <a:lnSpc>
                <a:spcPct val="115000"/>
              </a:lnSpc>
              <a:spcBef>
                <a:spcPts val="800"/>
              </a:spcBef>
              <a:spcAft>
                <a:spcPts val="0"/>
              </a:spcAft>
              <a:buSzPts val="1100"/>
              <a:buChar char="○"/>
              <a:defRPr sz="1100"/>
            </a:lvl2pPr>
            <a:lvl3pPr marL="1371600" lvl="2" indent="-298450" algn="l" rtl="0">
              <a:lnSpc>
                <a:spcPct val="115000"/>
              </a:lnSpc>
              <a:spcBef>
                <a:spcPts val="800"/>
              </a:spcBef>
              <a:spcAft>
                <a:spcPts val="0"/>
              </a:spcAft>
              <a:buSzPts val="1100"/>
              <a:buChar char="■"/>
              <a:defRPr sz="1100"/>
            </a:lvl3pPr>
            <a:lvl4pPr marL="1828800" lvl="3" indent="-298450" algn="l" rtl="0">
              <a:lnSpc>
                <a:spcPct val="115000"/>
              </a:lnSpc>
              <a:spcBef>
                <a:spcPts val="800"/>
              </a:spcBef>
              <a:spcAft>
                <a:spcPts val="0"/>
              </a:spcAft>
              <a:buSzPts val="1100"/>
              <a:buChar char="●"/>
              <a:defRPr sz="1100"/>
            </a:lvl4pPr>
            <a:lvl5pPr marL="2286000" lvl="4" indent="-298450" algn="l" rtl="0">
              <a:lnSpc>
                <a:spcPct val="115000"/>
              </a:lnSpc>
              <a:spcBef>
                <a:spcPts val="800"/>
              </a:spcBef>
              <a:spcAft>
                <a:spcPts val="0"/>
              </a:spcAft>
              <a:buSzPts val="1100"/>
              <a:buChar char="○"/>
              <a:defRPr sz="1100"/>
            </a:lvl5pPr>
            <a:lvl6pPr marL="2743200" lvl="5" indent="-298450" algn="l" rtl="0">
              <a:lnSpc>
                <a:spcPct val="115000"/>
              </a:lnSpc>
              <a:spcBef>
                <a:spcPts val="800"/>
              </a:spcBef>
              <a:spcAft>
                <a:spcPts val="0"/>
              </a:spcAft>
              <a:buSzPts val="1100"/>
              <a:buChar char="■"/>
              <a:defRPr sz="1100"/>
            </a:lvl6pPr>
            <a:lvl7pPr marL="3200400" lvl="6" indent="-298450" algn="l" rtl="0">
              <a:lnSpc>
                <a:spcPct val="115000"/>
              </a:lnSpc>
              <a:spcBef>
                <a:spcPts val="800"/>
              </a:spcBef>
              <a:spcAft>
                <a:spcPts val="0"/>
              </a:spcAft>
              <a:buSzPts val="1100"/>
              <a:buChar char="●"/>
              <a:defRPr sz="1100"/>
            </a:lvl7pPr>
            <a:lvl8pPr marL="3657600" lvl="7" indent="-298450" algn="l" rtl="0">
              <a:lnSpc>
                <a:spcPct val="115000"/>
              </a:lnSpc>
              <a:spcBef>
                <a:spcPts val="800"/>
              </a:spcBef>
              <a:spcAft>
                <a:spcPts val="0"/>
              </a:spcAft>
              <a:buSzPts val="1100"/>
              <a:buChar char="○"/>
              <a:defRPr sz="1100"/>
            </a:lvl8pPr>
            <a:lvl9pPr marL="4114800" lvl="8" indent="-298450" algn="l" rtl="0">
              <a:lnSpc>
                <a:spcPct val="115000"/>
              </a:lnSpc>
              <a:spcBef>
                <a:spcPts val="800"/>
              </a:spcBef>
              <a:spcAft>
                <a:spcPts val="0"/>
              </a:spcAft>
              <a:buSzPts val="1100"/>
              <a:buChar char="■"/>
              <a:defRPr sz="1100"/>
            </a:lvl9pPr>
          </a:lstStyle>
          <a:p>
            <a:endParaRPr/>
          </a:p>
        </p:txBody>
      </p:sp>
      <p:sp>
        <p:nvSpPr>
          <p:cNvPr id="85" name="Google Shape;85;p13"/>
          <p:cNvSpPr txBox="1">
            <a:spLocks noGrp="1"/>
          </p:cNvSpPr>
          <p:nvPr>
            <p:ph type="dt" idx="10"/>
          </p:nvPr>
        </p:nvSpPr>
        <p:spPr>
          <a:xfrm rot="5400000">
            <a:off x="7616803" y="1342951"/>
            <a:ext cx="742800" cy="228600"/>
          </a:xfrm>
          <a:prstGeom prst="rect">
            <a:avLst/>
          </a:prstGeom>
          <a:noFill/>
          <a:ln>
            <a:noFill/>
          </a:ln>
        </p:spPr>
        <p:txBody>
          <a:bodyPr spcFirstLastPara="1" wrap="square" lIns="68575" tIns="34275" rIns="68575" bIns="34275" anchor="t" anchorCtr="0">
            <a:noAutofit/>
          </a:bodyPr>
          <a:lstStyle>
            <a:lvl1pPr marR="0" lvl="0"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9pPr>
          </a:lstStyle>
          <a:p>
            <a:endParaRPr/>
          </a:p>
        </p:txBody>
      </p:sp>
      <p:sp>
        <p:nvSpPr>
          <p:cNvPr id="86" name="Google Shape;86;p13"/>
          <p:cNvSpPr txBox="1">
            <a:spLocks noGrp="1"/>
          </p:cNvSpPr>
          <p:nvPr>
            <p:ph type="ftr" idx="11"/>
          </p:nvPr>
        </p:nvSpPr>
        <p:spPr>
          <a:xfrm rot="5400000">
            <a:off x="6713754" y="2418900"/>
            <a:ext cx="2894700" cy="228600"/>
          </a:xfrm>
          <a:prstGeom prst="rect">
            <a:avLst/>
          </a:prstGeom>
          <a:noFill/>
          <a:ln>
            <a:noFill/>
          </a:ln>
        </p:spPr>
        <p:txBody>
          <a:bodyPr spcFirstLastPara="1" wrap="square" lIns="68575" tIns="34275" rIns="68575" bIns="34275" anchor="b" anchorCtr="0">
            <a:noAutofit/>
          </a:bodyPr>
          <a:lstStyle>
            <a:lvl1pPr marR="0" lvl="0"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9pPr>
          </a:lstStyle>
          <a:p>
            <a:endParaRPr/>
          </a:p>
        </p:txBody>
      </p:sp>
      <p:sp>
        <p:nvSpPr>
          <p:cNvPr id="87" name="Google Shape;87;p13"/>
          <p:cNvSpPr txBox="1">
            <a:spLocks noGrp="1"/>
          </p:cNvSpPr>
          <p:nvPr>
            <p:ph type="sldNum" idx="12"/>
          </p:nvPr>
        </p:nvSpPr>
        <p:spPr>
          <a:xfrm>
            <a:off x="7764405" y="221797"/>
            <a:ext cx="628500" cy="575700"/>
          </a:xfrm>
          <a:prstGeom prst="rect">
            <a:avLst/>
          </a:prstGeom>
          <a:noFill/>
          <a:ln>
            <a:noFill/>
          </a:ln>
        </p:spPr>
        <p:txBody>
          <a:bodyPr spcFirstLastPara="1" wrap="square" lIns="68575" tIns="34275" rIns="68575" bIns="34275" anchor="b" anchorCtr="0">
            <a:normAutofit/>
          </a:bodyPr>
          <a:lstStyle>
            <a:lvl1pPr marL="0" marR="0" lvl="0" indent="0" algn="ctr" rtl="0">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1pPr>
            <a:lvl2pPr marL="0" marR="0" lvl="1" indent="0" algn="ctr" rtl="0">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2pPr>
            <a:lvl3pPr marL="0" marR="0" lvl="2" indent="0" algn="ctr" rtl="0">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3pPr>
            <a:lvl4pPr marL="0" marR="0" lvl="3" indent="0" algn="ctr" rtl="0">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4pPr>
            <a:lvl5pPr marL="0" marR="0" lvl="4" indent="0" algn="ctr" rtl="0">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5pPr>
            <a:lvl6pPr marL="0" marR="0" lvl="5" indent="0" algn="ctr" rtl="0">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6pPr>
            <a:lvl7pPr marL="0" marR="0" lvl="6" indent="0" algn="ctr" rtl="0">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7pPr>
            <a:lvl8pPr marL="0" marR="0" lvl="7" indent="0" algn="ctr" rtl="0">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8pPr>
            <a:lvl9pPr marL="0" marR="0" lvl="8" indent="0" algn="ctr" rtl="0">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p:cSld name="SECTION_HEADER_1">
    <p:spTree>
      <p:nvGrpSpPr>
        <p:cNvPr id="1" name="Shape 88"/>
        <p:cNvGrpSpPr/>
        <p:nvPr/>
      </p:nvGrpSpPr>
      <p:grpSpPr>
        <a:xfrm>
          <a:off x="0" y="0"/>
          <a:ext cx="0" cy="0"/>
          <a:chOff x="0" y="0"/>
          <a:chExt cx="0" cy="0"/>
        </a:xfrm>
      </p:grpSpPr>
      <p:sp>
        <p:nvSpPr>
          <p:cNvPr id="89" name="Google Shape;89;p14"/>
          <p:cNvSpPr txBox="1">
            <a:spLocks noGrp="1"/>
          </p:cNvSpPr>
          <p:nvPr>
            <p:ph type="title"/>
          </p:nvPr>
        </p:nvSpPr>
        <p:spPr>
          <a:xfrm>
            <a:off x="866217" y="2146300"/>
            <a:ext cx="6619200" cy="1436700"/>
          </a:xfrm>
          <a:prstGeom prst="rect">
            <a:avLst/>
          </a:prstGeom>
          <a:noFill/>
          <a:ln>
            <a:noFill/>
          </a:ln>
        </p:spPr>
        <p:txBody>
          <a:bodyPr spcFirstLastPara="1" wrap="square" lIns="68575" tIns="34275" rIns="68575" bIns="34275" anchor="b" anchorCtr="0">
            <a:noAutofit/>
          </a:bodyPr>
          <a:lstStyle>
            <a:lvl1pPr lvl="0" algn="l" rtl="0">
              <a:lnSpc>
                <a:spcPct val="100000"/>
              </a:lnSpc>
              <a:spcBef>
                <a:spcPts val="0"/>
              </a:spcBef>
              <a:spcAft>
                <a:spcPts val="0"/>
              </a:spcAft>
              <a:buClr>
                <a:schemeClr val="lt2"/>
              </a:buClr>
              <a:buSzPts val="3000"/>
              <a:buFont typeface="Century Gothic"/>
              <a:buNone/>
              <a:defRPr sz="3000" b="0" cap="none"/>
            </a:lvl1pPr>
            <a:lvl2pPr lvl="1" algn="l" rtl="0">
              <a:lnSpc>
                <a:spcPct val="100000"/>
              </a:lnSpc>
              <a:spcBef>
                <a:spcPts val="0"/>
              </a:spcBef>
              <a:spcAft>
                <a:spcPts val="0"/>
              </a:spcAft>
              <a:buSzPts val="1100"/>
              <a:buNone/>
              <a:defRPr sz="1100"/>
            </a:lvl2pPr>
            <a:lvl3pPr lvl="2" algn="l" rtl="0">
              <a:lnSpc>
                <a:spcPct val="100000"/>
              </a:lnSpc>
              <a:spcBef>
                <a:spcPts val="0"/>
              </a:spcBef>
              <a:spcAft>
                <a:spcPts val="0"/>
              </a:spcAft>
              <a:buSzPts val="1100"/>
              <a:buNone/>
              <a:defRPr sz="1100"/>
            </a:lvl3pPr>
            <a:lvl4pPr lvl="3" algn="l" rtl="0">
              <a:lnSpc>
                <a:spcPct val="100000"/>
              </a:lnSpc>
              <a:spcBef>
                <a:spcPts val="0"/>
              </a:spcBef>
              <a:spcAft>
                <a:spcPts val="0"/>
              </a:spcAft>
              <a:buSzPts val="1100"/>
              <a:buNone/>
              <a:defRPr sz="1100"/>
            </a:lvl4pPr>
            <a:lvl5pPr lvl="4" algn="l" rtl="0">
              <a:lnSpc>
                <a:spcPct val="100000"/>
              </a:lnSpc>
              <a:spcBef>
                <a:spcPts val="0"/>
              </a:spcBef>
              <a:spcAft>
                <a:spcPts val="0"/>
              </a:spcAft>
              <a:buSzPts val="1100"/>
              <a:buNone/>
              <a:defRPr sz="1100"/>
            </a:lvl5pPr>
            <a:lvl6pPr lvl="5" algn="l" rtl="0">
              <a:lnSpc>
                <a:spcPct val="100000"/>
              </a:lnSpc>
              <a:spcBef>
                <a:spcPts val="0"/>
              </a:spcBef>
              <a:spcAft>
                <a:spcPts val="0"/>
              </a:spcAft>
              <a:buSzPts val="1100"/>
              <a:buNone/>
              <a:defRPr sz="1100"/>
            </a:lvl6pPr>
            <a:lvl7pPr lvl="6" algn="l" rtl="0">
              <a:lnSpc>
                <a:spcPct val="100000"/>
              </a:lnSpc>
              <a:spcBef>
                <a:spcPts val="0"/>
              </a:spcBef>
              <a:spcAft>
                <a:spcPts val="0"/>
              </a:spcAft>
              <a:buSzPts val="1100"/>
              <a:buNone/>
              <a:defRPr sz="1100"/>
            </a:lvl7pPr>
            <a:lvl8pPr lvl="7" algn="l" rtl="0">
              <a:lnSpc>
                <a:spcPct val="100000"/>
              </a:lnSpc>
              <a:spcBef>
                <a:spcPts val="0"/>
              </a:spcBef>
              <a:spcAft>
                <a:spcPts val="0"/>
              </a:spcAft>
              <a:buSzPts val="1100"/>
              <a:buNone/>
              <a:defRPr sz="1100"/>
            </a:lvl8pPr>
            <a:lvl9pPr lvl="8" algn="l" rtl="0">
              <a:lnSpc>
                <a:spcPct val="100000"/>
              </a:lnSpc>
              <a:spcBef>
                <a:spcPts val="0"/>
              </a:spcBef>
              <a:spcAft>
                <a:spcPts val="0"/>
              </a:spcAft>
              <a:buSzPts val="1100"/>
              <a:buNone/>
              <a:defRPr sz="1100"/>
            </a:lvl9pPr>
          </a:lstStyle>
          <a:p>
            <a:endParaRPr/>
          </a:p>
        </p:txBody>
      </p:sp>
      <p:sp>
        <p:nvSpPr>
          <p:cNvPr id="90" name="Google Shape;90;p14"/>
          <p:cNvSpPr txBox="1">
            <a:spLocks noGrp="1"/>
          </p:cNvSpPr>
          <p:nvPr>
            <p:ph type="body" idx="1"/>
          </p:nvPr>
        </p:nvSpPr>
        <p:spPr>
          <a:xfrm>
            <a:off x="866216" y="3583036"/>
            <a:ext cx="6619200" cy="645300"/>
          </a:xfrm>
          <a:prstGeom prst="rect">
            <a:avLst/>
          </a:prstGeom>
          <a:noFill/>
          <a:ln>
            <a:noFill/>
          </a:ln>
        </p:spPr>
        <p:txBody>
          <a:bodyPr spcFirstLastPara="1" wrap="square" lIns="68575" tIns="34275" rIns="68575" bIns="34275" anchor="t" anchorCtr="0">
            <a:normAutofit/>
          </a:bodyPr>
          <a:lstStyle>
            <a:lvl1pPr marL="457200" lvl="0" indent="-228600" algn="l" rtl="0">
              <a:lnSpc>
                <a:spcPct val="115000"/>
              </a:lnSpc>
              <a:spcBef>
                <a:spcPts val="800"/>
              </a:spcBef>
              <a:spcAft>
                <a:spcPts val="0"/>
              </a:spcAft>
              <a:buSzPts val="1200"/>
              <a:buNone/>
              <a:defRPr sz="1500" cap="none">
                <a:solidFill>
                  <a:srgbClr val="EE52A4"/>
                </a:solidFill>
              </a:defRPr>
            </a:lvl1pPr>
            <a:lvl2pPr marL="914400" lvl="1" indent="-228600" algn="l" rtl="0">
              <a:lnSpc>
                <a:spcPct val="115000"/>
              </a:lnSpc>
              <a:spcBef>
                <a:spcPts val="800"/>
              </a:spcBef>
              <a:spcAft>
                <a:spcPts val="0"/>
              </a:spcAft>
              <a:buSzPts val="1100"/>
              <a:buNone/>
              <a:defRPr sz="1400">
                <a:solidFill>
                  <a:schemeClr val="lt1"/>
                </a:solidFill>
              </a:defRPr>
            </a:lvl2pPr>
            <a:lvl3pPr marL="1371600" lvl="2" indent="-228600" algn="l" rtl="0">
              <a:lnSpc>
                <a:spcPct val="115000"/>
              </a:lnSpc>
              <a:spcBef>
                <a:spcPts val="800"/>
              </a:spcBef>
              <a:spcAft>
                <a:spcPts val="0"/>
              </a:spcAft>
              <a:buSzPts val="1000"/>
              <a:buNone/>
              <a:defRPr sz="1200">
                <a:solidFill>
                  <a:schemeClr val="lt1"/>
                </a:solidFill>
              </a:defRPr>
            </a:lvl3pPr>
            <a:lvl4pPr marL="1828800" lvl="3" indent="-228600" algn="l" rtl="0">
              <a:lnSpc>
                <a:spcPct val="115000"/>
              </a:lnSpc>
              <a:spcBef>
                <a:spcPts val="800"/>
              </a:spcBef>
              <a:spcAft>
                <a:spcPts val="0"/>
              </a:spcAft>
              <a:buSzPts val="800"/>
              <a:buNone/>
              <a:defRPr sz="1100">
                <a:solidFill>
                  <a:schemeClr val="lt1"/>
                </a:solidFill>
              </a:defRPr>
            </a:lvl4pPr>
            <a:lvl5pPr marL="2286000" lvl="4" indent="-228600" algn="l" rtl="0">
              <a:lnSpc>
                <a:spcPct val="115000"/>
              </a:lnSpc>
              <a:spcBef>
                <a:spcPts val="800"/>
              </a:spcBef>
              <a:spcAft>
                <a:spcPts val="0"/>
              </a:spcAft>
              <a:buSzPts val="800"/>
              <a:buNone/>
              <a:defRPr sz="1100">
                <a:solidFill>
                  <a:schemeClr val="lt1"/>
                </a:solidFill>
              </a:defRPr>
            </a:lvl5pPr>
            <a:lvl6pPr marL="2743200" lvl="5" indent="-228600" algn="l" rtl="0">
              <a:lnSpc>
                <a:spcPct val="115000"/>
              </a:lnSpc>
              <a:spcBef>
                <a:spcPts val="800"/>
              </a:spcBef>
              <a:spcAft>
                <a:spcPts val="0"/>
              </a:spcAft>
              <a:buSzPts val="800"/>
              <a:buNone/>
              <a:defRPr sz="1100">
                <a:solidFill>
                  <a:schemeClr val="lt1"/>
                </a:solidFill>
              </a:defRPr>
            </a:lvl6pPr>
            <a:lvl7pPr marL="3200400" lvl="6" indent="-228600" algn="l" rtl="0">
              <a:lnSpc>
                <a:spcPct val="115000"/>
              </a:lnSpc>
              <a:spcBef>
                <a:spcPts val="800"/>
              </a:spcBef>
              <a:spcAft>
                <a:spcPts val="0"/>
              </a:spcAft>
              <a:buSzPts val="800"/>
              <a:buNone/>
              <a:defRPr sz="1100">
                <a:solidFill>
                  <a:schemeClr val="lt1"/>
                </a:solidFill>
              </a:defRPr>
            </a:lvl7pPr>
            <a:lvl8pPr marL="3657600" lvl="7" indent="-228600" algn="l" rtl="0">
              <a:lnSpc>
                <a:spcPct val="115000"/>
              </a:lnSpc>
              <a:spcBef>
                <a:spcPts val="800"/>
              </a:spcBef>
              <a:spcAft>
                <a:spcPts val="0"/>
              </a:spcAft>
              <a:buSzPts val="800"/>
              <a:buNone/>
              <a:defRPr sz="1100">
                <a:solidFill>
                  <a:schemeClr val="lt1"/>
                </a:solidFill>
              </a:defRPr>
            </a:lvl8pPr>
            <a:lvl9pPr marL="4114800" lvl="8" indent="-228600" algn="l" rtl="0">
              <a:lnSpc>
                <a:spcPct val="115000"/>
              </a:lnSpc>
              <a:spcBef>
                <a:spcPts val="800"/>
              </a:spcBef>
              <a:spcAft>
                <a:spcPts val="0"/>
              </a:spcAft>
              <a:buSzPts val="800"/>
              <a:buNone/>
              <a:defRPr sz="1100">
                <a:solidFill>
                  <a:schemeClr val="lt1"/>
                </a:solidFill>
              </a:defRPr>
            </a:lvl9pPr>
          </a:lstStyle>
          <a:p>
            <a:endParaRPr/>
          </a:p>
        </p:txBody>
      </p:sp>
      <p:sp>
        <p:nvSpPr>
          <p:cNvPr id="91" name="Google Shape;91;p14"/>
          <p:cNvSpPr txBox="1">
            <a:spLocks noGrp="1"/>
          </p:cNvSpPr>
          <p:nvPr>
            <p:ph type="dt" idx="10"/>
          </p:nvPr>
        </p:nvSpPr>
        <p:spPr>
          <a:xfrm rot="5400000">
            <a:off x="7616803" y="1342951"/>
            <a:ext cx="742800" cy="228600"/>
          </a:xfrm>
          <a:prstGeom prst="rect">
            <a:avLst/>
          </a:prstGeom>
          <a:noFill/>
          <a:ln>
            <a:noFill/>
          </a:ln>
        </p:spPr>
        <p:txBody>
          <a:bodyPr spcFirstLastPara="1" wrap="square" lIns="68575" tIns="34275" rIns="68575" bIns="34275" anchor="t" anchorCtr="0">
            <a:noAutofit/>
          </a:bodyPr>
          <a:lstStyle>
            <a:lvl1pPr marR="0" lvl="0"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9pPr>
          </a:lstStyle>
          <a:p>
            <a:endParaRPr/>
          </a:p>
        </p:txBody>
      </p:sp>
      <p:sp>
        <p:nvSpPr>
          <p:cNvPr id="92" name="Google Shape;92;p14"/>
          <p:cNvSpPr txBox="1">
            <a:spLocks noGrp="1"/>
          </p:cNvSpPr>
          <p:nvPr>
            <p:ph type="ftr" idx="11"/>
          </p:nvPr>
        </p:nvSpPr>
        <p:spPr>
          <a:xfrm rot="5400000">
            <a:off x="6713754" y="2418900"/>
            <a:ext cx="2894700" cy="228600"/>
          </a:xfrm>
          <a:prstGeom prst="rect">
            <a:avLst/>
          </a:prstGeom>
          <a:noFill/>
          <a:ln>
            <a:noFill/>
          </a:ln>
        </p:spPr>
        <p:txBody>
          <a:bodyPr spcFirstLastPara="1" wrap="square" lIns="68575" tIns="34275" rIns="68575" bIns="34275" anchor="b" anchorCtr="0">
            <a:noAutofit/>
          </a:bodyPr>
          <a:lstStyle>
            <a:lvl1pPr marR="0" lvl="0"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9pPr>
          </a:lstStyle>
          <a:p>
            <a:endParaRPr/>
          </a:p>
        </p:txBody>
      </p:sp>
      <p:sp>
        <p:nvSpPr>
          <p:cNvPr id="93" name="Google Shape;93;p14"/>
          <p:cNvSpPr txBox="1">
            <a:spLocks noGrp="1"/>
          </p:cNvSpPr>
          <p:nvPr>
            <p:ph type="sldNum" idx="12"/>
          </p:nvPr>
        </p:nvSpPr>
        <p:spPr>
          <a:xfrm>
            <a:off x="7764405" y="221797"/>
            <a:ext cx="628500" cy="575700"/>
          </a:xfrm>
          <a:prstGeom prst="rect">
            <a:avLst/>
          </a:prstGeom>
          <a:noFill/>
          <a:ln>
            <a:noFill/>
          </a:ln>
        </p:spPr>
        <p:txBody>
          <a:bodyPr spcFirstLastPara="1" wrap="square" lIns="68575" tIns="34275" rIns="68575" bIns="34275" anchor="b" anchorCtr="0">
            <a:normAutofit/>
          </a:bodyPr>
          <a:lstStyle>
            <a:lvl1pPr marL="0" marR="0" lvl="0" indent="0" algn="ctr" rtl="0">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1pPr>
            <a:lvl2pPr marL="0" marR="0" lvl="1" indent="0" algn="ctr" rtl="0">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2pPr>
            <a:lvl3pPr marL="0" marR="0" lvl="2" indent="0" algn="ctr" rtl="0">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3pPr>
            <a:lvl4pPr marL="0" marR="0" lvl="3" indent="0" algn="ctr" rtl="0">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4pPr>
            <a:lvl5pPr marL="0" marR="0" lvl="4" indent="0" algn="ctr" rtl="0">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5pPr>
            <a:lvl6pPr marL="0" marR="0" lvl="5" indent="0" algn="ctr" rtl="0">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6pPr>
            <a:lvl7pPr marL="0" marR="0" lvl="6" indent="0" algn="ctr" rtl="0">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7pPr>
            <a:lvl8pPr marL="0" marR="0" lvl="7" indent="0" algn="ctr" rtl="0">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8pPr>
            <a:lvl9pPr marL="0" marR="0" lvl="8" indent="0" algn="ctr" rtl="0">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hyperlink" Target="https://www.javatpoint.com/object-and-class-in-java" TargetMode="External"/><Relationship Id="rId2" Type="http://schemas.openxmlformats.org/officeDocument/2006/relationships/notesSlide" Target="../notesSlides/notesSlide14.xml"/><Relationship Id="rId1" Type="http://schemas.openxmlformats.org/officeDocument/2006/relationships/slideLayout" Target="../slideLayouts/slideLayout13.xml"/><Relationship Id="rId5" Type="http://schemas.openxmlformats.org/officeDocument/2006/relationships/hyperlink" Target="https://www.javatpoint.com/array-in-java" TargetMode="External"/><Relationship Id="rId4" Type="http://schemas.openxmlformats.org/officeDocument/2006/relationships/hyperlink" Target="https://www.javatpoint.com/interface-in-java"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hyperlink" Target="https://www.javatpoint.com/java-tutorial" TargetMode="External"/><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hyperlink" Target="https://www.geeksforgeeks.org/setting-environment-java/" TargetMode="External"/><Relationship Id="rId2" Type="http://schemas.openxmlformats.org/officeDocument/2006/relationships/notesSlide" Target="../notesSlides/notesSlide2.xml"/><Relationship Id="rId1" Type="http://schemas.openxmlformats.org/officeDocument/2006/relationships/slideLayout" Target="../slideLayouts/slideLayout12.xml"/><Relationship Id="rId5" Type="http://schemas.openxmlformats.org/officeDocument/2006/relationships/image" Target="../media/image1.png"/><Relationship Id="rId4" Type="http://schemas.openxmlformats.org/officeDocument/2006/relationships/hyperlink" Target="https://www.geeksforgeeks.org/differences-jdk-jre-jvm/"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1.xml"/><Relationship Id="rId5" Type="http://schemas.openxmlformats.org/officeDocument/2006/relationships/hyperlink" Target="https://www.geeksforgeeks.org/compiler-vs-interpreter-2/" TargetMode="External"/><Relationship Id="rId4" Type="http://schemas.openxmlformats.org/officeDocument/2006/relationships/hyperlink" Target="https://www.geeksforgeeks.org/jvm-works-jvm-architecture/"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ctrTitle"/>
          </p:nvPr>
        </p:nvSpPr>
        <p:spPr>
          <a:xfrm>
            <a:off x="729625" y="963025"/>
            <a:ext cx="7688100" cy="1664700"/>
          </a:xfrm>
          <a:prstGeom prst="rect">
            <a:avLst/>
          </a:prstGeom>
          <a:noFill/>
          <a:ln>
            <a:noFill/>
          </a:ln>
        </p:spPr>
        <p:txBody>
          <a:bodyPr spcFirstLastPara="1" wrap="square" lIns="91425" tIns="91425" rIns="91425" bIns="91425" anchor="b" anchorCtr="0">
            <a:normAutofit/>
          </a:bodyPr>
          <a:lstStyle/>
          <a:p>
            <a:pPr marL="0" lvl="0" indent="0" algn="ctr" rtl="0">
              <a:lnSpc>
                <a:spcPct val="100000"/>
              </a:lnSpc>
              <a:spcBef>
                <a:spcPts val="0"/>
              </a:spcBef>
              <a:spcAft>
                <a:spcPts val="0"/>
              </a:spcAft>
              <a:buSzPts val="5200"/>
              <a:buNone/>
            </a:pPr>
            <a:r>
              <a:rPr lang="en-GB"/>
              <a:t>Java Programming</a:t>
            </a:r>
            <a:endParaRPr/>
          </a:p>
        </p:txBody>
      </p:sp>
      <p:sp>
        <p:nvSpPr>
          <p:cNvPr id="99" name="Google Shape;99;p15"/>
          <p:cNvSpPr txBox="1">
            <a:spLocks noGrp="1"/>
          </p:cNvSpPr>
          <p:nvPr>
            <p:ph type="subTitle" idx="1"/>
          </p:nvPr>
        </p:nvSpPr>
        <p:spPr>
          <a:xfrm>
            <a:off x="729627" y="2900250"/>
            <a:ext cx="7688100" cy="5412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800"/>
              <a:buNone/>
            </a:pPr>
            <a:r>
              <a:rPr lang="en-IN" dirty="0"/>
              <a:t>1</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pic>
        <p:nvPicPr>
          <p:cNvPr id="159" name="Google Shape;159;p24"/>
          <p:cNvPicPr preferRelativeResize="0"/>
          <p:nvPr/>
        </p:nvPicPr>
        <p:blipFill rotWithShape="1">
          <a:blip r:embed="rId3">
            <a:alphaModFix/>
          </a:blip>
          <a:srcRect/>
          <a:stretch/>
        </p:blipFill>
        <p:spPr>
          <a:xfrm>
            <a:off x="2589609" y="885825"/>
            <a:ext cx="3964781" cy="33718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pic>
        <p:nvPicPr>
          <p:cNvPr id="165" name="Google Shape;165;p25"/>
          <p:cNvPicPr preferRelativeResize="0"/>
          <p:nvPr/>
        </p:nvPicPr>
        <p:blipFill rotWithShape="1">
          <a:blip r:embed="rId3">
            <a:alphaModFix/>
          </a:blip>
          <a:srcRect/>
          <a:stretch/>
        </p:blipFill>
        <p:spPr>
          <a:xfrm>
            <a:off x="715915" y="567438"/>
            <a:ext cx="7712166" cy="351287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6"/>
          <p:cNvSpPr txBox="1"/>
          <p:nvPr/>
        </p:nvSpPr>
        <p:spPr>
          <a:xfrm>
            <a:off x="1063486" y="1579171"/>
            <a:ext cx="6112565" cy="992579"/>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500"/>
              <a:buFont typeface="Arial"/>
              <a:buNone/>
            </a:pPr>
            <a:r>
              <a:rPr lang="en-GB" sz="1500" b="0" i="0" u="none" strike="noStrike" cap="none">
                <a:solidFill>
                  <a:schemeClr val="lt1"/>
                </a:solidFill>
                <a:latin typeface="Arial"/>
                <a:ea typeface="Arial"/>
                <a:cs typeface="Arial"/>
                <a:sym typeface="Arial"/>
              </a:rPr>
              <a:t>The </a:t>
            </a:r>
            <a:r>
              <a:rPr lang="en-GB" sz="1500" b="1" i="0" u="none" strike="noStrike" cap="none">
                <a:solidFill>
                  <a:schemeClr val="lt1"/>
                </a:solidFill>
                <a:latin typeface="Arial"/>
                <a:ea typeface="Arial"/>
                <a:cs typeface="Arial"/>
                <a:sym typeface="Arial"/>
              </a:rPr>
              <a:t>JVM</a:t>
            </a:r>
            <a:r>
              <a:rPr lang="en-GB" sz="1500" b="0" i="0" u="none" strike="noStrike" cap="none">
                <a:solidFill>
                  <a:schemeClr val="lt1"/>
                </a:solidFill>
                <a:latin typeface="Arial"/>
                <a:ea typeface="Arial"/>
                <a:cs typeface="Arial"/>
                <a:sym typeface="Arial"/>
              </a:rPr>
              <a:t> (Java Virtual Machine) interprets</a:t>
            </a:r>
            <a:r>
              <a:rPr lang="en-GB" sz="1500" b="1" i="0" u="none" strike="noStrike" cap="none">
                <a:solidFill>
                  <a:schemeClr val="lt1"/>
                </a:solidFill>
                <a:latin typeface="Arial"/>
                <a:ea typeface="Arial"/>
                <a:cs typeface="Arial"/>
                <a:sym typeface="Arial"/>
              </a:rPr>
              <a:t> </a:t>
            </a:r>
            <a:r>
              <a:rPr lang="en-GB" sz="1500" b="0" i="0" u="none" strike="noStrike" cap="none">
                <a:solidFill>
                  <a:schemeClr val="lt1"/>
                </a:solidFill>
                <a:latin typeface="Arial"/>
                <a:ea typeface="Arial"/>
                <a:cs typeface="Arial"/>
                <a:sym typeface="Arial"/>
              </a:rPr>
              <a:t>the byte code into the machine code. It is responsible for all the things like garbage collection, array bounds checking, etc… Java Virtual Machine provides a platform-independent way of executing code.</a:t>
            </a:r>
            <a:endParaRPr sz="1500" b="0" i="0" u="none" strike="noStrike" cap="none">
              <a:solidFill>
                <a:schemeClr val="lt1"/>
              </a:solidFill>
              <a:latin typeface="Century Gothic"/>
              <a:ea typeface="Century Gothic"/>
              <a:cs typeface="Century Gothic"/>
              <a:sym typeface="Century Gothic"/>
            </a:endParaRPr>
          </a:p>
        </p:txBody>
      </p:sp>
      <p:sp>
        <p:nvSpPr>
          <p:cNvPr id="172" name="Google Shape;172;p26"/>
          <p:cNvSpPr txBox="1"/>
          <p:nvPr/>
        </p:nvSpPr>
        <p:spPr>
          <a:xfrm>
            <a:off x="1132975" y="1860875"/>
            <a:ext cx="7108800" cy="1987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100"/>
              <a:buFont typeface="Arial"/>
              <a:buNone/>
            </a:pPr>
            <a:r>
              <a:rPr lang="en-GB" sz="1400" b="0" i="0" u="none" strike="noStrike" cap="none">
                <a:solidFill>
                  <a:srgbClr val="273239"/>
                </a:solidFill>
                <a:highlight>
                  <a:srgbClr val="FFFFFF"/>
                </a:highlight>
                <a:latin typeface="Arial"/>
                <a:ea typeface="Arial"/>
                <a:cs typeface="Arial"/>
                <a:sym typeface="Arial"/>
              </a:rPr>
              <a:t>The process of Java programming can be simplified in three steps: </a:t>
            </a:r>
            <a:endParaRPr sz="1400" b="0" i="0" u="none" strike="noStrike" cap="none">
              <a:solidFill>
                <a:srgbClr val="273239"/>
              </a:solidFill>
              <a:highlight>
                <a:srgbClr val="FFFFFF"/>
              </a:highlight>
              <a:latin typeface="Arial"/>
              <a:ea typeface="Arial"/>
              <a:cs typeface="Arial"/>
              <a:sym typeface="Arial"/>
            </a:endParaRPr>
          </a:p>
          <a:p>
            <a:pPr marL="685800" marR="0" lvl="0" indent="-317500" algn="l" rtl="0">
              <a:lnSpc>
                <a:spcPct val="158000"/>
              </a:lnSpc>
              <a:spcBef>
                <a:spcPts val="800"/>
              </a:spcBef>
              <a:spcAft>
                <a:spcPts val="0"/>
              </a:spcAft>
              <a:buClr>
                <a:srgbClr val="273239"/>
              </a:buClr>
              <a:buSzPts val="1400"/>
              <a:buFont typeface="Arial"/>
              <a:buChar char="●"/>
            </a:pPr>
            <a:r>
              <a:rPr lang="en-GB" sz="1400" b="0" i="0" u="none" strike="noStrike" cap="none">
                <a:solidFill>
                  <a:srgbClr val="273239"/>
                </a:solidFill>
                <a:highlight>
                  <a:srgbClr val="FFFFFF"/>
                </a:highlight>
                <a:latin typeface="Arial"/>
                <a:ea typeface="Arial"/>
                <a:cs typeface="Arial"/>
                <a:sym typeface="Arial"/>
              </a:rPr>
              <a:t>Create the program by typing it into a text editor and saving it to a file – HelloWorld.java.</a:t>
            </a:r>
            <a:endParaRPr sz="1400" b="0" i="0" u="none" strike="noStrike" cap="none">
              <a:solidFill>
                <a:srgbClr val="273239"/>
              </a:solidFill>
              <a:highlight>
                <a:srgbClr val="FFFFFF"/>
              </a:highlight>
              <a:latin typeface="Arial"/>
              <a:ea typeface="Arial"/>
              <a:cs typeface="Arial"/>
              <a:sym typeface="Arial"/>
            </a:endParaRPr>
          </a:p>
          <a:p>
            <a:pPr marL="685800" marR="0" lvl="0" indent="-317500" algn="l" rtl="0">
              <a:lnSpc>
                <a:spcPct val="158000"/>
              </a:lnSpc>
              <a:spcBef>
                <a:spcPts val="0"/>
              </a:spcBef>
              <a:spcAft>
                <a:spcPts val="0"/>
              </a:spcAft>
              <a:buClr>
                <a:srgbClr val="273239"/>
              </a:buClr>
              <a:buSzPts val="1400"/>
              <a:buFont typeface="Arial"/>
              <a:buChar char="●"/>
            </a:pPr>
            <a:r>
              <a:rPr lang="en-GB" sz="1400" b="0" i="0" u="none" strike="noStrike" cap="none">
                <a:solidFill>
                  <a:srgbClr val="273239"/>
                </a:solidFill>
                <a:highlight>
                  <a:srgbClr val="FFFFFF"/>
                </a:highlight>
                <a:latin typeface="Arial"/>
                <a:ea typeface="Arial"/>
                <a:cs typeface="Arial"/>
                <a:sym typeface="Arial"/>
              </a:rPr>
              <a:t>Compile it by typing “javac HelloWorld.java” in the terminal window.</a:t>
            </a:r>
            <a:endParaRPr sz="1400" b="0" i="0" u="none" strike="noStrike" cap="none">
              <a:solidFill>
                <a:srgbClr val="273239"/>
              </a:solidFill>
              <a:highlight>
                <a:srgbClr val="FFFFFF"/>
              </a:highlight>
              <a:latin typeface="Arial"/>
              <a:ea typeface="Arial"/>
              <a:cs typeface="Arial"/>
              <a:sym typeface="Arial"/>
            </a:endParaRPr>
          </a:p>
          <a:p>
            <a:pPr marL="685800" marR="0" lvl="0" indent="-317500" algn="l" rtl="0">
              <a:lnSpc>
                <a:spcPct val="158000"/>
              </a:lnSpc>
              <a:spcBef>
                <a:spcPts val="0"/>
              </a:spcBef>
              <a:spcAft>
                <a:spcPts val="0"/>
              </a:spcAft>
              <a:buClr>
                <a:srgbClr val="273239"/>
              </a:buClr>
              <a:buSzPts val="1400"/>
              <a:buFont typeface="Arial"/>
              <a:buChar char="●"/>
            </a:pPr>
            <a:r>
              <a:rPr lang="en-GB" sz="1400" b="0" i="0" u="none" strike="noStrike" cap="none">
                <a:solidFill>
                  <a:srgbClr val="273239"/>
                </a:solidFill>
                <a:highlight>
                  <a:srgbClr val="FFFFFF"/>
                </a:highlight>
                <a:latin typeface="Arial"/>
                <a:ea typeface="Arial"/>
                <a:cs typeface="Arial"/>
                <a:sym typeface="Arial"/>
              </a:rPr>
              <a:t>Execute (or run) it by typing “java HelloWorld” in the terminal window.</a:t>
            </a:r>
            <a:endParaRPr sz="1400" b="0" i="0" u="none" strike="noStrike" cap="none">
              <a:solidFill>
                <a:srgbClr val="000000"/>
              </a:solidFill>
              <a:latin typeface="Arial"/>
              <a:ea typeface="Arial"/>
              <a:cs typeface="Arial"/>
              <a:sym typeface="Arial"/>
            </a:endParaRPr>
          </a:p>
        </p:txBody>
      </p:sp>
      <p:sp>
        <p:nvSpPr>
          <p:cNvPr id="173" name="Google Shape;173;p26"/>
          <p:cNvSpPr txBox="1">
            <a:spLocks noGrp="1"/>
          </p:cNvSpPr>
          <p:nvPr>
            <p:ph type="title"/>
          </p:nvPr>
        </p:nvSpPr>
        <p:spPr>
          <a:xfrm>
            <a:off x="916550" y="847795"/>
            <a:ext cx="7053600" cy="540300"/>
          </a:xfrm>
          <a:prstGeom prst="rect">
            <a:avLst/>
          </a:prstGeom>
          <a:noFill/>
          <a:ln>
            <a:noFill/>
          </a:ln>
        </p:spPr>
        <p:txBody>
          <a:bodyPr spcFirstLastPara="1" wrap="square" lIns="68575" tIns="34275" rIns="68575" bIns="34275" anchor="t" anchorCtr="0">
            <a:noAutofit/>
          </a:bodyPr>
          <a:lstStyle/>
          <a:p>
            <a:pPr marL="0" lvl="0" indent="0" algn="ctr" rtl="0">
              <a:lnSpc>
                <a:spcPct val="100000"/>
              </a:lnSpc>
              <a:spcBef>
                <a:spcPts val="0"/>
              </a:spcBef>
              <a:spcAft>
                <a:spcPts val="0"/>
              </a:spcAft>
              <a:buClr>
                <a:schemeClr val="lt2"/>
              </a:buClr>
              <a:buSzPts val="3200"/>
              <a:buFont typeface="Century Gothic"/>
              <a:buNone/>
            </a:pPr>
            <a:r>
              <a:rPr lang="en-GB" sz="2600" b="1"/>
              <a:t>Writing your first program</a:t>
            </a:r>
            <a:endParaRPr sz="2600" b="1"/>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7"/>
          <p:cNvSpPr txBox="1"/>
          <p:nvPr/>
        </p:nvSpPr>
        <p:spPr>
          <a:xfrm>
            <a:off x="1063486" y="1579171"/>
            <a:ext cx="6112500" cy="9927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500"/>
              <a:buFont typeface="Arial"/>
              <a:buNone/>
            </a:pPr>
            <a:r>
              <a:rPr lang="en-GB" sz="1500" b="0" i="0" u="none" strike="noStrike" cap="none">
                <a:solidFill>
                  <a:schemeClr val="lt1"/>
                </a:solidFill>
                <a:latin typeface="Arial"/>
                <a:ea typeface="Arial"/>
                <a:cs typeface="Arial"/>
                <a:sym typeface="Arial"/>
              </a:rPr>
              <a:t>The </a:t>
            </a:r>
            <a:r>
              <a:rPr lang="en-GB" sz="1500" b="1" i="0" u="none" strike="noStrike" cap="none">
                <a:solidFill>
                  <a:schemeClr val="lt1"/>
                </a:solidFill>
                <a:latin typeface="Arial"/>
                <a:ea typeface="Arial"/>
                <a:cs typeface="Arial"/>
                <a:sym typeface="Arial"/>
              </a:rPr>
              <a:t>JVM</a:t>
            </a:r>
            <a:r>
              <a:rPr lang="en-GB" sz="1500" b="0" i="0" u="none" strike="noStrike" cap="none">
                <a:solidFill>
                  <a:schemeClr val="lt1"/>
                </a:solidFill>
                <a:latin typeface="Arial"/>
                <a:ea typeface="Arial"/>
                <a:cs typeface="Arial"/>
                <a:sym typeface="Arial"/>
              </a:rPr>
              <a:t> (Java Virtual Machine) interprets</a:t>
            </a:r>
            <a:r>
              <a:rPr lang="en-GB" sz="1500" b="1" i="0" u="none" strike="noStrike" cap="none">
                <a:solidFill>
                  <a:schemeClr val="lt1"/>
                </a:solidFill>
                <a:latin typeface="Arial"/>
                <a:ea typeface="Arial"/>
                <a:cs typeface="Arial"/>
                <a:sym typeface="Arial"/>
              </a:rPr>
              <a:t> </a:t>
            </a:r>
            <a:r>
              <a:rPr lang="en-GB" sz="1500" b="0" i="0" u="none" strike="noStrike" cap="none">
                <a:solidFill>
                  <a:schemeClr val="lt1"/>
                </a:solidFill>
                <a:latin typeface="Arial"/>
                <a:ea typeface="Arial"/>
                <a:cs typeface="Arial"/>
                <a:sym typeface="Arial"/>
              </a:rPr>
              <a:t>the byte code into the machine code. It is responsible for all the things like garbage collection, array bounds checking, etc… Java Virtual Machine provides a platform-independent way of executing code.</a:t>
            </a:r>
            <a:endParaRPr sz="1500" b="0" i="0" u="none" strike="noStrike" cap="none">
              <a:solidFill>
                <a:schemeClr val="lt1"/>
              </a:solidFill>
              <a:latin typeface="Century Gothic"/>
              <a:ea typeface="Century Gothic"/>
              <a:cs typeface="Century Gothic"/>
              <a:sym typeface="Century Gothic"/>
            </a:endParaRPr>
          </a:p>
        </p:txBody>
      </p:sp>
      <p:sp>
        <p:nvSpPr>
          <p:cNvPr id="180" name="Google Shape;180;p27"/>
          <p:cNvSpPr txBox="1"/>
          <p:nvPr/>
        </p:nvSpPr>
        <p:spPr>
          <a:xfrm>
            <a:off x="1098750" y="1430450"/>
            <a:ext cx="6946500" cy="2934000"/>
          </a:xfrm>
          <a:prstGeom prst="rect">
            <a:avLst/>
          </a:prstGeom>
          <a:noFill/>
          <a:ln>
            <a:noFill/>
          </a:ln>
        </p:spPr>
        <p:txBody>
          <a:bodyPr spcFirstLastPara="1" wrap="square" lIns="91425" tIns="91425" rIns="91425" bIns="91425" anchor="t" anchorCtr="0">
            <a:spAutoFit/>
          </a:bodyPr>
          <a:lstStyle/>
          <a:p>
            <a:pPr marL="457200" marR="0" lvl="0" indent="0" algn="l" rtl="0">
              <a:lnSpc>
                <a:spcPct val="156250"/>
              </a:lnSpc>
              <a:spcBef>
                <a:spcPts val="300"/>
              </a:spcBef>
              <a:spcAft>
                <a:spcPts val="0"/>
              </a:spcAft>
              <a:buClr>
                <a:srgbClr val="000000"/>
              </a:buClr>
              <a:buSzPts val="1400"/>
              <a:buFont typeface="Arial"/>
              <a:buNone/>
            </a:pPr>
            <a:r>
              <a:rPr lang="en-GB" sz="1400" b="1" i="0" u="none" strike="noStrike" cap="none">
                <a:solidFill>
                  <a:srgbClr val="006699"/>
                </a:solidFill>
                <a:latin typeface="Arial"/>
                <a:ea typeface="Arial"/>
                <a:cs typeface="Arial"/>
                <a:sym typeface="Arial"/>
              </a:rPr>
              <a:t>class</a:t>
            </a:r>
            <a:r>
              <a:rPr lang="en-GB" sz="1400" b="0" i="0" u="none" strike="noStrike" cap="none">
                <a:solidFill>
                  <a:schemeClr val="dk1"/>
                </a:solidFill>
                <a:latin typeface="Arial"/>
                <a:ea typeface="Arial"/>
                <a:cs typeface="Arial"/>
                <a:sym typeface="Arial"/>
              </a:rPr>
              <a:t> HelloWorld</a:t>
            </a:r>
            <a:endParaRPr sz="1400" b="0" i="0" u="none" strike="noStrike" cap="none">
              <a:solidFill>
                <a:schemeClr val="dk1"/>
              </a:solidFill>
              <a:latin typeface="Arial"/>
              <a:ea typeface="Arial"/>
              <a:cs typeface="Arial"/>
              <a:sym typeface="Arial"/>
            </a:endParaRPr>
          </a:p>
          <a:p>
            <a:pPr marL="457200" marR="0" lvl="0" indent="0" algn="l" rtl="0">
              <a:lnSpc>
                <a:spcPct val="156250"/>
              </a:lnSpc>
              <a:spcBef>
                <a:spcPts val="300"/>
              </a:spcBef>
              <a:spcAft>
                <a:spcPts val="0"/>
              </a:spcAft>
              <a:buClr>
                <a:srgbClr val="000000"/>
              </a:buClr>
              <a:buSzPts val="1400"/>
              <a:buFont typeface="Arial"/>
              <a:buNone/>
            </a:pPr>
            <a:r>
              <a:rPr lang="en-GB" sz="1400" b="0" i="0" u="none" strike="noStrike" cap="none">
                <a:solidFill>
                  <a:schemeClr val="dk1"/>
                </a:solidFill>
                <a:latin typeface="Arial"/>
                <a:ea typeface="Arial"/>
                <a:cs typeface="Arial"/>
                <a:sym typeface="Arial"/>
              </a:rPr>
              <a:t>{  </a:t>
            </a:r>
            <a:endParaRPr sz="1400" b="0" i="0" u="none" strike="noStrike" cap="none">
              <a:solidFill>
                <a:schemeClr val="dk1"/>
              </a:solidFill>
              <a:latin typeface="Arial"/>
              <a:ea typeface="Arial"/>
              <a:cs typeface="Arial"/>
              <a:sym typeface="Arial"/>
            </a:endParaRPr>
          </a:p>
          <a:p>
            <a:pPr marL="457200" marR="0" lvl="0" indent="0" algn="l" rtl="0">
              <a:lnSpc>
                <a:spcPct val="156250"/>
              </a:lnSpc>
              <a:spcBef>
                <a:spcPts val="300"/>
              </a:spcBef>
              <a:spcAft>
                <a:spcPts val="0"/>
              </a:spcAft>
              <a:buClr>
                <a:srgbClr val="000000"/>
              </a:buClr>
              <a:buSzPts val="1400"/>
              <a:buFont typeface="Arial"/>
              <a:buNone/>
            </a:pPr>
            <a:r>
              <a:rPr lang="en-GB" sz="1400" b="0" i="0" u="none" strike="noStrike" cap="none">
                <a:solidFill>
                  <a:schemeClr val="dk1"/>
                </a:solidFill>
                <a:latin typeface="Arial"/>
                <a:ea typeface="Arial"/>
                <a:cs typeface="Arial"/>
                <a:sym typeface="Arial"/>
              </a:rPr>
              <a:t>    </a:t>
            </a:r>
            <a:r>
              <a:rPr lang="en-GB" sz="1400" b="1" i="0" u="none" strike="noStrike" cap="none">
                <a:solidFill>
                  <a:srgbClr val="006699"/>
                </a:solidFill>
                <a:latin typeface="Arial"/>
                <a:ea typeface="Arial"/>
                <a:cs typeface="Arial"/>
                <a:sym typeface="Arial"/>
              </a:rPr>
              <a:t>public</a:t>
            </a:r>
            <a:r>
              <a:rPr lang="en-GB" sz="1400" b="0" i="0" u="none" strike="noStrike" cap="none">
                <a:solidFill>
                  <a:schemeClr val="dk1"/>
                </a:solidFill>
                <a:latin typeface="Arial"/>
                <a:ea typeface="Arial"/>
                <a:cs typeface="Arial"/>
                <a:sym typeface="Arial"/>
              </a:rPr>
              <a:t> </a:t>
            </a:r>
            <a:r>
              <a:rPr lang="en-GB" sz="1400" b="1" i="0" u="none" strike="noStrike" cap="none">
                <a:solidFill>
                  <a:srgbClr val="006699"/>
                </a:solidFill>
                <a:latin typeface="Arial"/>
                <a:ea typeface="Arial"/>
                <a:cs typeface="Arial"/>
                <a:sym typeface="Arial"/>
              </a:rPr>
              <a:t>static</a:t>
            </a:r>
            <a:r>
              <a:rPr lang="en-GB" sz="1400" b="0" i="0" u="none" strike="noStrike" cap="none">
                <a:solidFill>
                  <a:schemeClr val="dk1"/>
                </a:solidFill>
                <a:latin typeface="Arial"/>
                <a:ea typeface="Arial"/>
                <a:cs typeface="Arial"/>
                <a:sym typeface="Arial"/>
              </a:rPr>
              <a:t> </a:t>
            </a:r>
            <a:r>
              <a:rPr lang="en-GB" sz="1400" b="1" i="0" u="none" strike="noStrike" cap="none">
                <a:solidFill>
                  <a:srgbClr val="006699"/>
                </a:solidFill>
                <a:latin typeface="Arial"/>
                <a:ea typeface="Arial"/>
                <a:cs typeface="Arial"/>
                <a:sym typeface="Arial"/>
              </a:rPr>
              <a:t>void</a:t>
            </a:r>
            <a:r>
              <a:rPr lang="en-GB" sz="1400" b="0" i="0" u="none" strike="noStrike" cap="none">
                <a:solidFill>
                  <a:schemeClr val="dk1"/>
                </a:solidFill>
                <a:latin typeface="Arial"/>
                <a:ea typeface="Arial"/>
                <a:cs typeface="Arial"/>
                <a:sym typeface="Arial"/>
              </a:rPr>
              <a:t> main(String args[])</a:t>
            </a:r>
            <a:endParaRPr sz="1400" b="0" i="0" u="none" strike="noStrike" cap="none">
              <a:solidFill>
                <a:schemeClr val="dk1"/>
              </a:solidFill>
              <a:latin typeface="Arial"/>
              <a:ea typeface="Arial"/>
              <a:cs typeface="Arial"/>
              <a:sym typeface="Arial"/>
            </a:endParaRPr>
          </a:p>
          <a:p>
            <a:pPr marL="457200" marR="0" lvl="0" indent="0" algn="l" rtl="0">
              <a:lnSpc>
                <a:spcPct val="156250"/>
              </a:lnSpc>
              <a:spcBef>
                <a:spcPts val="300"/>
              </a:spcBef>
              <a:spcAft>
                <a:spcPts val="0"/>
              </a:spcAft>
              <a:buClr>
                <a:srgbClr val="000000"/>
              </a:buClr>
              <a:buSzPts val="1400"/>
              <a:buFont typeface="Arial"/>
              <a:buNone/>
            </a:pPr>
            <a:r>
              <a:rPr lang="en-GB" sz="1400" b="0" i="0" u="none" strike="noStrike" cap="none">
                <a:solidFill>
                  <a:schemeClr val="dk1"/>
                </a:solidFill>
                <a:latin typeface="Arial"/>
                <a:ea typeface="Arial"/>
                <a:cs typeface="Arial"/>
                <a:sym typeface="Arial"/>
              </a:rPr>
              <a:t>{  </a:t>
            </a:r>
            <a:endParaRPr sz="1400" b="0" i="0" u="none" strike="noStrike" cap="none">
              <a:solidFill>
                <a:schemeClr val="dk1"/>
              </a:solidFill>
              <a:latin typeface="Arial"/>
              <a:ea typeface="Arial"/>
              <a:cs typeface="Arial"/>
              <a:sym typeface="Arial"/>
            </a:endParaRPr>
          </a:p>
          <a:p>
            <a:pPr marL="457200" marR="0" lvl="0" indent="0" algn="l" rtl="0">
              <a:lnSpc>
                <a:spcPct val="156250"/>
              </a:lnSpc>
              <a:spcBef>
                <a:spcPts val="300"/>
              </a:spcBef>
              <a:spcAft>
                <a:spcPts val="0"/>
              </a:spcAft>
              <a:buClr>
                <a:srgbClr val="000000"/>
              </a:buClr>
              <a:buSzPts val="1400"/>
              <a:buFont typeface="Arial"/>
              <a:buNone/>
            </a:pPr>
            <a:r>
              <a:rPr lang="en-GB" sz="1400" b="0" i="0" u="none" strike="noStrike" cap="none">
                <a:solidFill>
                  <a:schemeClr val="dk1"/>
                </a:solidFill>
                <a:latin typeface="Arial"/>
                <a:ea typeface="Arial"/>
                <a:cs typeface="Arial"/>
                <a:sym typeface="Arial"/>
              </a:rPr>
              <a:t>     System.out.println(</a:t>
            </a:r>
            <a:r>
              <a:rPr lang="en-GB" sz="1400" b="0" i="0" u="none" strike="noStrike" cap="none">
                <a:solidFill>
                  <a:srgbClr val="0000FF"/>
                </a:solidFill>
                <a:latin typeface="Arial"/>
                <a:ea typeface="Arial"/>
                <a:cs typeface="Arial"/>
                <a:sym typeface="Arial"/>
              </a:rPr>
              <a:t>"Hello Java"</a:t>
            </a:r>
            <a:r>
              <a:rPr lang="en-GB" sz="1400" b="0" i="0" u="none" strike="noStrike" cap="none">
                <a:solidFill>
                  <a:schemeClr val="dk1"/>
                </a:solidFill>
                <a:latin typeface="Arial"/>
                <a:ea typeface="Arial"/>
                <a:cs typeface="Arial"/>
                <a:sym typeface="Arial"/>
              </a:rPr>
              <a:t>);  </a:t>
            </a:r>
            <a:endParaRPr sz="1400" b="0" i="0" u="none" strike="noStrike" cap="none">
              <a:solidFill>
                <a:schemeClr val="dk1"/>
              </a:solidFill>
              <a:latin typeface="Arial"/>
              <a:ea typeface="Arial"/>
              <a:cs typeface="Arial"/>
              <a:sym typeface="Arial"/>
            </a:endParaRPr>
          </a:p>
          <a:p>
            <a:pPr marL="457200" marR="0" lvl="0" indent="0" algn="l" rtl="0">
              <a:lnSpc>
                <a:spcPct val="156250"/>
              </a:lnSpc>
              <a:spcBef>
                <a:spcPts val="300"/>
              </a:spcBef>
              <a:spcAft>
                <a:spcPts val="0"/>
              </a:spcAft>
              <a:buClr>
                <a:srgbClr val="000000"/>
              </a:buClr>
              <a:buSzPts val="1400"/>
              <a:buFont typeface="Arial"/>
              <a:buNone/>
            </a:pPr>
            <a:r>
              <a:rPr lang="en-GB" sz="1400" b="0" i="0" u="none" strike="noStrike" cap="none">
                <a:solidFill>
                  <a:schemeClr val="dk1"/>
                </a:solidFill>
                <a:latin typeface="Arial"/>
                <a:ea typeface="Arial"/>
                <a:cs typeface="Arial"/>
                <a:sym typeface="Arial"/>
              </a:rPr>
              <a:t> }  </a:t>
            </a:r>
            <a:endParaRPr sz="1400" b="0" i="0" u="none" strike="noStrike" cap="none">
              <a:solidFill>
                <a:schemeClr val="dk1"/>
              </a:solidFill>
              <a:latin typeface="Arial"/>
              <a:ea typeface="Arial"/>
              <a:cs typeface="Arial"/>
              <a:sym typeface="Arial"/>
            </a:endParaRPr>
          </a:p>
          <a:p>
            <a:pPr marL="457200" marR="0" lvl="0" indent="0" algn="l" rtl="0">
              <a:lnSpc>
                <a:spcPct val="156250"/>
              </a:lnSpc>
              <a:spcBef>
                <a:spcPts val="300"/>
              </a:spcBef>
              <a:spcAft>
                <a:spcPts val="0"/>
              </a:spcAft>
              <a:buClr>
                <a:srgbClr val="000000"/>
              </a:buClr>
              <a:buSzPts val="1400"/>
              <a:buFont typeface="Arial"/>
              <a:buNone/>
            </a:pPr>
            <a:r>
              <a:rPr lang="en-GB" sz="1400" b="0" i="0" u="none" strike="noStrike" cap="none">
                <a:solidFill>
                  <a:schemeClr val="dk1"/>
                </a:solidFill>
                <a:latin typeface="Arial"/>
                <a:ea typeface="Arial"/>
                <a:cs typeface="Arial"/>
                <a:sym typeface="Arial"/>
              </a:rPr>
              <a:t>}  </a:t>
            </a:r>
            <a:endParaRPr sz="1400" b="0" i="0" u="none" strike="noStrike" cap="none">
              <a:solidFill>
                <a:schemeClr val="dk1"/>
              </a:solidFill>
              <a:latin typeface="Arial"/>
              <a:ea typeface="Arial"/>
              <a:cs typeface="Arial"/>
              <a:sym typeface="Arial"/>
            </a:endParaRPr>
          </a:p>
          <a:p>
            <a:pPr marL="152400" marR="152400" lvl="0" indent="0" algn="l" rtl="0">
              <a:lnSpc>
                <a:spcPct val="142857"/>
              </a:lnSpc>
              <a:spcBef>
                <a:spcPts val="0"/>
              </a:spcBef>
              <a:spcAft>
                <a:spcPts val="1200"/>
              </a:spcAft>
              <a:buClr>
                <a:schemeClr val="dk1"/>
              </a:buClr>
              <a:buSzPts val="1100"/>
              <a:buFont typeface="Arial"/>
              <a:buNone/>
            </a:pPr>
            <a:endParaRPr sz="1050" b="0" i="0" u="none" strike="noStrike" cap="none">
              <a:solidFill>
                <a:srgbClr val="FFDDBE"/>
              </a:solidFill>
              <a:highlight>
                <a:schemeClr val="lt1"/>
              </a:highlight>
              <a:latin typeface="Courier New"/>
              <a:ea typeface="Courier New"/>
              <a:cs typeface="Courier New"/>
              <a:sym typeface="Courier New"/>
            </a:endParaRPr>
          </a:p>
        </p:txBody>
      </p:sp>
      <p:sp>
        <p:nvSpPr>
          <p:cNvPr id="181" name="Google Shape;181;p27"/>
          <p:cNvSpPr txBox="1">
            <a:spLocks noGrp="1"/>
          </p:cNvSpPr>
          <p:nvPr>
            <p:ph type="title"/>
          </p:nvPr>
        </p:nvSpPr>
        <p:spPr>
          <a:xfrm>
            <a:off x="928950" y="488370"/>
            <a:ext cx="7053600" cy="540300"/>
          </a:xfrm>
          <a:prstGeom prst="rect">
            <a:avLst/>
          </a:prstGeom>
          <a:noFill/>
          <a:ln>
            <a:noFill/>
          </a:ln>
        </p:spPr>
        <p:txBody>
          <a:bodyPr spcFirstLastPara="1" wrap="square" lIns="68575" tIns="34275" rIns="68575" bIns="34275" anchor="t" anchorCtr="0">
            <a:noAutofit/>
          </a:bodyPr>
          <a:lstStyle/>
          <a:p>
            <a:pPr marL="0" lvl="0" indent="0" algn="ctr" rtl="0">
              <a:lnSpc>
                <a:spcPct val="100000"/>
              </a:lnSpc>
              <a:spcBef>
                <a:spcPts val="0"/>
              </a:spcBef>
              <a:spcAft>
                <a:spcPts val="0"/>
              </a:spcAft>
              <a:buClr>
                <a:schemeClr val="lt2"/>
              </a:buClr>
              <a:buSzPts val="3200"/>
              <a:buFont typeface="Century Gothic"/>
              <a:buNone/>
            </a:pPr>
            <a:r>
              <a:rPr lang="en-GB" sz="2600" b="1"/>
              <a:t>Writing your first program</a:t>
            </a:r>
            <a:endParaRPr sz="2600" b="1"/>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8"/>
          <p:cNvSpPr txBox="1"/>
          <p:nvPr/>
        </p:nvSpPr>
        <p:spPr>
          <a:xfrm>
            <a:off x="1063486" y="1579171"/>
            <a:ext cx="6112500" cy="9927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500"/>
              <a:buFont typeface="Arial"/>
              <a:buNone/>
            </a:pPr>
            <a:r>
              <a:rPr lang="en-GB" sz="1500" b="0" i="0" u="none" strike="noStrike" cap="none">
                <a:solidFill>
                  <a:schemeClr val="lt1"/>
                </a:solidFill>
                <a:latin typeface="Arial"/>
                <a:ea typeface="Arial"/>
                <a:cs typeface="Arial"/>
                <a:sym typeface="Arial"/>
              </a:rPr>
              <a:t>The </a:t>
            </a:r>
            <a:r>
              <a:rPr lang="en-GB" sz="1500" b="1" i="0" u="none" strike="noStrike" cap="none">
                <a:solidFill>
                  <a:schemeClr val="lt1"/>
                </a:solidFill>
                <a:latin typeface="Arial"/>
                <a:ea typeface="Arial"/>
                <a:cs typeface="Arial"/>
                <a:sym typeface="Arial"/>
              </a:rPr>
              <a:t>JVM</a:t>
            </a:r>
            <a:r>
              <a:rPr lang="en-GB" sz="1500" b="0" i="0" u="none" strike="noStrike" cap="none">
                <a:solidFill>
                  <a:schemeClr val="lt1"/>
                </a:solidFill>
                <a:latin typeface="Arial"/>
                <a:ea typeface="Arial"/>
                <a:cs typeface="Arial"/>
                <a:sym typeface="Arial"/>
              </a:rPr>
              <a:t> (Java Virtual Machine) interprets</a:t>
            </a:r>
            <a:r>
              <a:rPr lang="en-GB" sz="1500" b="1" i="0" u="none" strike="noStrike" cap="none">
                <a:solidFill>
                  <a:schemeClr val="lt1"/>
                </a:solidFill>
                <a:latin typeface="Arial"/>
                <a:ea typeface="Arial"/>
                <a:cs typeface="Arial"/>
                <a:sym typeface="Arial"/>
              </a:rPr>
              <a:t> </a:t>
            </a:r>
            <a:r>
              <a:rPr lang="en-GB" sz="1500" b="0" i="0" u="none" strike="noStrike" cap="none">
                <a:solidFill>
                  <a:schemeClr val="lt1"/>
                </a:solidFill>
                <a:latin typeface="Arial"/>
                <a:ea typeface="Arial"/>
                <a:cs typeface="Arial"/>
                <a:sym typeface="Arial"/>
              </a:rPr>
              <a:t>the byte code into the machine code. It is responsible for all the things like garbage collection, array bounds checking, etc… Java Virtual Machine provides a platform-independent way of executing code.</a:t>
            </a:r>
            <a:endParaRPr sz="1500" b="0" i="0" u="none" strike="noStrike" cap="none">
              <a:solidFill>
                <a:schemeClr val="lt1"/>
              </a:solidFill>
              <a:latin typeface="Century Gothic"/>
              <a:ea typeface="Century Gothic"/>
              <a:cs typeface="Century Gothic"/>
              <a:sym typeface="Century Gothic"/>
            </a:endParaRPr>
          </a:p>
        </p:txBody>
      </p:sp>
      <p:sp>
        <p:nvSpPr>
          <p:cNvPr id="188" name="Google Shape;188;p28"/>
          <p:cNvSpPr txBox="1"/>
          <p:nvPr/>
        </p:nvSpPr>
        <p:spPr>
          <a:xfrm>
            <a:off x="1782675" y="1784675"/>
            <a:ext cx="5775300" cy="346200"/>
          </a:xfrm>
          <a:prstGeom prst="rect">
            <a:avLst/>
          </a:prstGeom>
          <a:noFill/>
          <a:ln>
            <a:noFill/>
          </a:ln>
        </p:spPr>
        <p:txBody>
          <a:bodyPr spcFirstLastPara="1" wrap="square" lIns="91425" tIns="91425" rIns="91425" bIns="91425" anchor="t" anchorCtr="0">
            <a:spAutoFit/>
          </a:bodyPr>
          <a:lstStyle/>
          <a:p>
            <a:pPr marL="152400" marR="152400" lvl="0" indent="0" algn="l" rtl="0">
              <a:lnSpc>
                <a:spcPct val="142857"/>
              </a:lnSpc>
              <a:spcBef>
                <a:spcPts val="0"/>
              </a:spcBef>
              <a:spcAft>
                <a:spcPts val="1200"/>
              </a:spcAft>
              <a:buClr>
                <a:srgbClr val="000000"/>
              </a:buClr>
              <a:buSzPts val="1050"/>
              <a:buFont typeface="Arial"/>
              <a:buNone/>
            </a:pPr>
            <a:endParaRPr sz="1050" b="0" i="0" u="none" strike="noStrike" cap="none">
              <a:solidFill>
                <a:srgbClr val="FFDDBE"/>
              </a:solidFill>
              <a:highlight>
                <a:schemeClr val="lt1"/>
              </a:highlight>
              <a:latin typeface="Courier New"/>
              <a:ea typeface="Courier New"/>
              <a:cs typeface="Courier New"/>
              <a:sym typeface="Courier New"/>
            </a:endParaRPr>
          </a:p>
        </p:txBody>
      </p:sp>
      <p:sp>
        <p:nvSpPr>
          <p:cNvPr id="189" name="Google Shape;189;p28"/>
          <p:cNvSpPr txBox="1"/>
          <p:nvPr/>
        </p:nvSpPr>
        <p:spPr>
          <a:xfrm>
            <a:off x="462450" y="1474825"/>
            <a:ext cx="8219100" cy="2232000"/>
          </a:xfrm>
          <a:prstGeom prst="rect">
            <a:avLst/>
          </a:prstGeom>
          <a:noFill/>
          <a:ln>
            <a:noFill/>
          </a:ln>
        </p:spPr>
        <p:txBody>
          <a:bodyPr spcFirstLastPara="1" wrap="square" lIns="91425" tIns="91425" rIns="91425" bIns="91425" anchor="t" anchorCtr="0">
            <a:spAutoFit/>
          </a:bodyPr>
          <a:lstStyle/>
          <a:p>
            <a:pPr marL="0" marR="0" lvl="0" indent="0" algn="just" rtl="0">
              <a:lnSpc>
                <a:spcPct val="150000"/>
              </a:lnSpc>
              <a:spcBef>
                <a:spcPts val="1200"/>
              </a:spcBef>
              <a:spcAft>
                <a:spcPts val="0"/>
              </a:spcAft>
              <a:buClr>
                <a:schemeClr val="dk1"/>
              </a:buClr>
              <a:buSzPts val="1100"/>
              <a:buFont typeface="Arial"/>
              <a:buNone/>
            </a:pPr>
            <a:r>
              <a:rPr lang="en-GB" sz="1300" b="0" i="0" u="none" strike="noStrike" cap="none">
                <a:solidFill>
                  <a:srgbClr val="333333"/>
                </a:solidFill>
                <a:highlight>
                  <a:srgbClr val="FFFFFF"/>
                </a:highlight>
                <a:latin typeface="Arial"/>
                <a:ea typeface="Arial"/>
                <a:cs typeface="Arial"/>
                <a:sym typeface="Arial"/>
              </a:rPr>
              <a:t>Data types specify the different sizes and values that can be stored in the variable. There are two types of data types in Java:</a:t>
            </a:r>
            <a:endParaRPr sz="1300" b="0" i="0" u="none" strike="noStrike" cap="none">
              <a:solidFill>
                <a:srgbClr val="333333"/>
              </a:solidFill>
              <a:highlight>
                <a:srgbClr val="FFFFFF"/>
              </a:highlight>
              <a:latin typeface="Arial"/>
              <a:ea typeface="Arial"/>
              <a:cs typeface="Arial"/>
              <a:sym typeface="Arial"/>
            </a:endParaRPr>
          </a:p>
          <a:p>
            <a:pPr marL="0" marR="0" lvl="0" indent="0" algn="just" rtl="0">
              <a:lnSpc>
                <a:spcPct val="150000"/>
              </a:lnSpc>
              <a:spcBef>
                <a:spcPts val="1200"/>
              </a:spcBef>
              <a:spcAft>
                <a:spcPts val="0"/>
              </a:spcAft>
              <a:buClr>
                <a:schemeClr val="dk1"/>
              </a:buClr>
              <a:buSzPts val="1100"/>
              <a:buFont typeface="Arial"/>
              <a:buNone/>
            </a:pPr>
            <a:endParaRPr sz="1300">
              <a:solidFill>
                <a:srgbClr val="333333"/>
              </a:solidFill>
              <a:highlight>
                <a:srgbClr val="FFFFFF"/>
              </a:highlight>
            </a:endParaRPr>
          </a:p>
          <a:p>
            <a:pPr marL="457200" marR="25400" lvl="0" indent="-311150" algn="l" rtl="0">
              <a:lnSpc>
                <a:spcPct val="150000"/>
              </a:lnSpc>
              <a:spcBef>
                <a:spcPts val="1500"/>
              </a:spcBef>
              <a:spcAft>
                <a:spcPts val="0"/>
              </a:spcAft>
              <a:buClr>
                <a:schemeClr val="dk1"/>
              </a:buClr>
              <a:buSzPts val="1300"/>
              <a:buFont typeface="Roboto"/>
              <a:buAutoNum type="arabicPeriod"/>
            </a:pPr>
            <a:r>
              <a:rPr lang="en-GB" sz="1300" b="1" i="0" u="none" strike="noStrike" cap="none">
                <a:solidFill>
                  <a:schemeClr val="dk1"/>
                </a:solidFill>
                <a:highlight>
                  <a:srgbClr val="FFFFFF"/>
                </a:highlight>
                <a:latin typeface="Arial"/>
                <a:ea typeface="Arial"/>
                <a:cs typeface="Arial"/>
                <a:sym typeface="Arial"/>
              </a:rPr>
              <a:t>Primitive data types:</a:t>
            </a:r>
            <a:r>
              <a:rPr lang="en-GB" sz="1300" b="0" i="0" u="none" strike="noStrike" cap="none">
                <a:solidFill>
                  <a:schemeClr val="dk1"/>
                </a:solidFill>
                <a:highlight>
                  <a:srgbClr val="FFFFFF"/>
                </a:highlight>
                <a:latin typeface="Arial"/>
                <a:ea typeface="Arial"/>
                <a:cs typeface="Arial"/>
                <a:sym typeface="Arial"/>
              </a:rPr>
              <a:t> The primitive data types include boolean, char, byte, short, int, long, float and double.</a:t>
            </a:r>
            <a:endParaRPr sz="1300" b="0" i="0" u="none" strike="noStrike" cap="none">
              <a:solidFill>
                <a:schemeClr val="dk1"/>
              </a:solidFill>
              <a:highlight>
                <a:srgbClr val="FFFFFF"/>
              </a:highlight>
              <a:latin typeface="Arial"/>
              <a:ea typeface="Arial"/>
              <a:cs typeface="Arial"/>
              <a:sym typeface="Arial"/>
            </a:endParaRPr>
          </a:p>
          <a:p>
            <a:pPr marL="457200" marR="25400" lvl="0" indent="-311150" algn="l" rtl="0">
              <a:lnSpc>
                <a:spcPct val="150000"/>
              </a:lnSpc>
              <a:spcBef>
                <a:spcPts val="0"/>
              </a:spcBef>
              <a:spcAft>
                <a:spcPts val="0"/>
              </a:spcAft>
              <a:buClr>
                <a:schemeClr val="dk1"/>
              </a:buClr>
              <a:buSzPts val="1300"/>
              <a:buFont typeface="Roboto"/>
              <a:buAutoNum type="arabicPeriod"/>
            </a:pPr>
            <a:r>
              <a:rPr lang="en-GB" sz="1300" b="1" i="0" u="none" strike="noStrike" cap="none">
                <a:solidFill>
                  <a:schemeClr val="dk1"/>
                </a:solidFill>
                <a:highlight>
                  <a:srgbClr val="FFFFFF"/>
                </a:highlight>
                <a:latin typeface="Arial"/>
                <a:ea typeface="Arial"/>
                <a:cs typeface="Arial"/>
                <a:sym typeface="Arial"/>
              </a:rPr>
              <a:t>Non-primitive data types:</a:t>
            </a:r>
            <a:r>
              <a:rPr lang="en-GB" sz="1300" b="0" i="0" u="none" strike="noStrike" cap="none">
                <a:solidFill>
                  <a:schemeClr val="dk1"/>
                </a:solidFill>
                <a:highlight>
                  <a:srgbClr val="FFFFFF"/>
                </a:highlight>
                <a:latin typeface="Arial"/>
                <a:ea typeface="Arial"/>
                <a:cs typeface="Arial"/>
                <a:sym typeface="Arial"/>
              </a:rPr>
              <a:t> The non-primitive data types include </a:t>
            </a:r>
            <a:r>
              <a:rPr lang="en-GB" sz="1300" b="0" i="0" u="none" strike="noStrike" cap="none">
                <a:solidFill>
                  <a:schemeClr val="hlink"/>
                </a:solidFill>
                <a:highlight>
                  <a:srgbClr val="FFFFFF"/>
                </a:highlight>
                <a:uFill>
                  <a:noFill/>
                </a:uFill>
                <a:latin typeface="Arial"/>
                <a:ea typeface="Arial"/>
                <a:cs typeface="Arial"/>
                <a:sym typeface="Arial"/>
                <a:hlinkClick r:id="rId3"/>
              </a:rPr>
              <a:t>Classes</a:t>
            </a:r>
            <a:r>
              <a:rPr lang="en-GB" sz="1300" b="0" i="0" u="none" strike="noStrike" cap="none">
                <a:solidFill>
                  <a:schemeClr val="dk1"/>
                </a:solidFill>
                <a:highlight>
                  <a:srgbClr val="FFFFFF"/>
                </a:highlight>
                <a:latin typeface="Arial"/>
                <a:ea typeface="Arial"/>
                <a:cs typeface="Arial"/>
                <a:sym typeface="Arial"/>
              </a:rPr>
              <a:t>, </a:t>
            </a:r>
            <a:r>
              <a:rPr lang="en-GB" sz="1300" b="0" i="0" u="none" strike="noStrike" cap="none">
                <a:solidFill>
                  <a:schemeClr val="hlink"/>
                </a:solidFill>
                <a:highlight>
                  <a:srgbClr val="FFFFFF"/>
                </a:highlight>
                <a:uFill>
                  <a:noFill/>
                </a:uFill>
                <a:latin typeface="Arial"/>
                <a:ea typeface="Arial"/>
                <a:cs typeface="Arial"/>
                <a:sym typeface="Arial"/>
                <a:hlinkClick r:id="rId4"/>
              </a:rPr>
              <a:t>Interfaces</a:t>
            </a:r>
            <a:r>
              <a:rPr lang="en-GB" sz="1300" b="0" i="0" u="none" strike="noStrike" cap="none">
                <a:solidFill>
                  <a:schemeClr val="dk1"/>
                </a:solidFill>
                <a:highlight>
                  <a:srgbClr val="FFFFFF"/>
                </a:highlight>
                <a:latin typeface="Arial"/>
                <a:ea typeface="Arial"/>
                <a:cs typeface="Arial"/>
                <a:sym typeface="Arial"/>
              </a:rPr>
              <a:t>, and </a:t>
            </a:r>
            <a:r>
              <a:rPr lang="en-GB" sz="1300" b="0" i="0" u="none" strike="noStrike" cap="none">
                <a:solidFill>
                  <a:schemeClr val="hlink"/>
                </a:solidFill>
                <a:highlight>
                  <a:srgbClr val="FFFFFF"/>
                </a:highlight>
                <a:uFill>
                  <a:noFill/>
                </a:uFill>
                <a:latin typeface="Arial"/>
                <a:ea typeface="Arial"/>
                <a:cs typeface="Arial"/>
                <a:sym typeface="Arial"/>
                <a:hlinkClick r:id="rId5"/>
              </a:rPr>
              <a:t>Arrays</a:t>
            </a:r>
            <a:r>
              <a:rPr lang="en-GB" sz="1300" b="0" i="0" u="none" strike="noStrike" cap="none">
                <a:solidFill>
                  <a:schemeClr val="dk1"/>
                </a:solidFill>
                <a:highlight>
                  <a:srgbClr val="FFFFFF"/>
                </a:highlight>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sp>
        <p:nvSpPr>
          <p:cNvPr id="190" name="Google Shape;190;p28"/>
          <p:cNvSpPr txBox="1">
            <a:spLocks noGrp="1"/>
          </p:cNvSpPr>
          <p:nvPr>
            <p:ph type="title"/>
          </p:nvPr>
        </p:nvSpPr>
        <p:spPr>
          <a:xfrm>
            <a:off x="928950" y="488370"/>
            <a:ext cx="7053600" cy="540300"/>
          </a:xfrm>
          <a:prstGeom prst="rect">
            <a:avLst/>
          </a:prstGeom>
          <a:noFill/>
          <a:ln>
            <a:noFill/>
          </a:ln>
        </p:spPr>
        <p:txBody>
          <a:bodyPr spcFirstLastPara="1" wrap="square" lIns="68575" tIns="34275" rIns="68575" bIns="34275" anchor="t" anchorCtr="0">
            <a:noAutofit/>
          </a:bodyPr>
          <a:lstStyle/>
          <a:p>
            <a:pPr marL="0" lvl="0" indent="0" algn="ctr" rtl="0">
              <a:lnSpc>
                <a:spcPct val="100000"/>
              </a:lnSpc>
              <a:spcBef>
                <a:spcPts val="0"/>
              </a:spcBef>
              <a:spcAft>
                <a:spcPts val="0"/>
              </a:spcAft>
              <a:buClr>
                <a:schemeClr val="lt2"/>
              </a:buClr>
              <a:buSzPts val="3200"/>
              <a:buFont typeface="Century Gothic"/>
              <a:buNone/>
            </a:pPr>
            <a:r>
              <a:rPr lang="en-GB" sz="2600" b="1"/>
              <a:t>Data Types in JAVA</a:t>
            </a:r>
            <a:endParaRPr sz="2600" b="1"/>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pic>
        <p:nvPicPr>
          <p:cNvPr id="196" name="Google Shape;196;p29"/>
          <p:cNvPicPr preferRelativeResize="0"/>
          <p:nvPr/>
        </p:nvPicPr>
        <p:blipFill rotWithShape="1">
          <a:blip r:embed="rId3">
            <a:alphaModFix/>
          </a:blip>
          <a:srcRect/>
          <a:stretch/>
        </p:blipFill>
        <p:spPr>
          <a:xfrm>
            <a:off x="2137725" y="1327625"/>
            <a:ext cx="4868526" cy="3068050"/>
          </a:xfrm>
          <a:prstGeom prst="rect">
            <a:avLst/>
          </a:prstGeom>
          <a:noFill/>
          <a:ln>
            <a:noFill/>
          </a:ln>
        </p:spPr>
      </p:pic>
      <p:sp>
        <p:nvSpPr>
          <p:cNvPr id="197" name="Google Shape;197;p29"/>
          <p:cNvSpPr txBox="1">
            <a:spLocks noGrp="1"/>
          </p:cNvSpPr>
          <p:nvPr>
            <p:ph type="title"/>
          </p:nvPr>
        </p:nvSpPr>
        <p:spPr>
          <a:xfrm>
            <a:off x="928950" y="488370"/>
            <a:ext cx="7053600" cy="540300"/>
          </a:xfrm>
          <a:prstGeom prst="rect">
            <a:avLst/>
          </a:prstGeom>
          <a:noFill/>
          <a:ln>
            <a:noFill/>
          </a:ln>
        </p:spPr>
        <p:txBody>
          <a:bodyPr spcFirstLastPara="1" wrap="square" lIns="68575" tIns="34275" rIns="68575" bIns="34275" anchor="t" anchorCtr="0">
            <a:noAutofit/>
          </a:bodyPr>
          <a:lstStyle/>
          <a:p>
            <a:pPr marL="0" lvl="0" indent="0" algn="ctr" rtl="0">
              <a:lnSpc>
                <a:spcPct val="100000"/>
              </a:lnSpc>
              <a:spcBef>
                <a:spcPts val="0"/>
              </a:spcBef>
              <a:spcAft>
                <a:spcPts val="0"/>
              </a:spcAft>
              <a:buClr>
                <a:schemeClr val="lt2"/>
              </a:buClr>
              <a:buSzPts val="3200"/>
              <a:buFont typeface="Century Gothic"/>
              <a:buNone/>
            </a:pPr>
            <a:r>
              <a:rPr lang="en-GB" sz="2600" b="1"/>
              <a:t>Data Types in JAVA</a:t>
            </a:r>
            <a:endParaRPr sz="2600" b="1"/>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pic>
        <p:nvPicPr>
          <p:cNvPr id="203" name="Google Shape;203;p30"/>
          <p:cNvPicPr preferRelativeResize="0"/>
          <p:nvPr/>
        </p:nvPicPr>
        <p:blipFill rotWithShape="1">
          <a:blip r:embed="rId3">
            <a:alphaModFix/>
          </a:blip>
          <a:srcRect/>
          <a:stretch/>
        </p:blipFill>
        <p:spPr>
          <a:xfrm>
            <a:off x="1239723" y="410225"/>
            <a:ext cx="6664549" cy="40185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1"/>
          <p:cNvSpPr txBox="1"/>
          <p:nvPr/>
        </p:nvSpPr>
        <p:spPr>
          <a:xfrm>
            <a:off x="601500" y="945850"/>
            <a:ext cx="7941000" cy="3935700"/>
          </a:xfrm>
          <a:prstGeom prst="rect">
            <a:avLst/>
          </a:prstGeom>
          <a:noFill/>
          <a:ln>
            <a:noFill/>
          </a:ln>
        </p:spPr>
        <p:txBody>
          <a:bodyPr spcFirstLastPara="1" wrap="square" lIns="91425" tIns="91425" rIns="91425" bIns="91425" anchor="t" anchorCtr="0">
            <a:spAutoFit/>
          </a:bodyPr>
          <a:lstStyle/>
          <a:p>
            <a:pPr marL="0" marR="0" lvl="0" indent="0" algn="just" rtl="0">
              <a:lnSpc>
                <a:spcPct val="115000"/>
              </a:lnSpc>
              <a:spcBef>
                <a:spcPts val="1200"/>
              </a:spcBef>
              <a:spcAft>
                <a:spcPts val="0"/>
              </a:spcAft>
              <a:buClr>
                <a:schemeClr val="dk1"/>
              </a:buClr>
              <a:buSzPts val="1100"/>
              <a:buFont typeface="Arial"/>
              <a:buNone/>
            </a:pPr>
            <a:r>
              <a:rPr lang="en-GB" sz="1400" b="1" i="0" u="none" strike="noStrike" cap="none">
                <a:solidFill>
                  <a:srgbClr val="333333"/>
                </a:solidFill>
                <a:highlight>
                  <a:srgbClr val="FFFFFF"/>
                </a:highlight>
                <a:latin typeface="Arial"/>
                <a:ea typeface="Arial"/>
                <a:cs typeface="Arial"/>
                <a:sym typeface="Arial"/>
              </a:rPr>
              <a:t>Operator</a:t>
            </a:r>
            <a:r>
              <a:rPr lang="en-GB" sz="1400" b="0" i="0" u="none" strike="noStrike" cap="none">
                <a:solidFill>
                  <a:srgbClr val="333333"/>
                </a:solidFill>
                <a:highlight>
                  <a:srgbClr val="FFFFFF"/>
                </a:highlight>
                <a:latin typeface="Arial"/>
                <a:ea typeface="Arial"/>
                <a:cs typeface="Arial"/>
                <a:sym typeface="Arial"/>
              </a:rPr>
              <a:t> in </a:t>
            </a:r>
            <a:r>
              <a:rPr lang="en-GB" sz="1400" b="0" i="0" u="none" strike="noStrike" cap="none">
                <a:solidFill>
                  <a:schemeClr val="hlink"/>
                </a:solidFill>
                <a:highlight>
                  <a:srgbClr val="FFFFFF"/>
                </a:highlight>
                <a:uFill>
                  <a:noFill/>
                </a:uFill>
                <a:latin typeface="Arial"/>
                <a:ea typeface="Arial"/>
                <a:cs typeface="Arial"/>
                <a:sym typeface="Arial"/>
                <a:hlinkClick r:id="rId3"/>
              </a:rPr>
              <a:t>Java</a:t>
            </a:r>
            <a:r>
              <a:rPr lang="en-GB" sz="1400" b="0" i="0" u="none" strike="noStrike" cap="none">
                <a:solidFill>
                  <a:srgbClr val="333333"/>
                </a:solidFill>
                <a:highlight>
                  <a:srgbClr val="FFFFFF"/>
                </a:highlight>
                <a:latin typeface="Arial"/>
                <a:ea typeface="Arial"/>
                <a:cs typeface="Arial"/>
                <a:sym typeface="Arial"/>
              </a:rPr>
              <a:t> is a symbol that is used to perform operations. For example: +, -, *, / etc.</a:t>
            </a:r>
            <a:endParaRPr sz="1400" b="0" i="0" u="none" strike="noStrike" cap="none">
              <a:solidFill>
                <a:srgbClr val="333333"/>
              </a:solidFill>
              <a:highlight>
                <a:srgbClr val="FFFFFF"/>
              </a:highlight>
              <a:latin typeface="Arial"/>
              <a:ea typeface="Arial"/>
              <a:cs typeface="Arial"/>
              <a:sym typeface="Arial"/>
            </a:endParaRPr>
          </a:p>
          <a:p>
            <a:pPr marL="0" marR="0" lvl="0" indent="0" algn="just" rtl="0">
              <a:lnSpc>
                <a:spcPct val="115000"/>
              </a:lnSpc>
              <a:spcBef>
                <a:spcPts val="1200"/>
              </a:spcBef>
              <a:spcAft>
                <a:spcPts val="0"/>
              </a:spcAft>
              <a:buClr>
                <a:schemeClr val="dk1"/>
              </a:buClr>
              <a:buSzPts val="1100"/>
              <a:buFont typeface="Arial"/>
              <a:buNone/>
            </a:pPr>
            <a:r>
              <a:rPr lang="en-GB" sz="1400" b="0" i="0" u="none" strike="noStrike" cap="none">
                <a:solidFill>
                  <a:srgbClr val="333333"/>
                </a:solidFill>
                <a:highlight>
                  <a:srgbClr val="FFFFFF"/>
                </a:highlight>
                <a:latin typeface="Arial"/>
                <a:ea typeface="Arial"/>
                <a:cs typeface="Arial"/>
                <a:sym typeface="Arial"/>
              </a:rPr>
              <a:t>There are many types of operators in Java which are given below:</a:t>
            </a:r>
            <a:endParaRPr sz="1400" b="0" i="0" u="none" strike="noStrike" cap="none">
              <a:solidFill>
                <a:srgbClr val="333333"/>
              </a:solidFill>
              <a:highlight>
                <a:srgbClr val="FFFFFF"/>
              </a:highlight>
              <a:latin typeface="Arial"/>
              <a:ea typeface="Arial"/>
              <a:cs typeface="Arial"/>
              <a:sym typeface="Arial"/>
            </a:endParaRPr>
          </a:p>
          <a:p>
            <a:pPr marL="457200" marR="25400" lvl="0" indent="-317500" algn="l" rtl="0">
              <a:lnSpc>
                <a:spcPct val="156250"/>
              </a:lnSpc>
              <a:spcBef>
                <a:spcPts val="1500"/>
              </a:spcBef>
              <a:spcAft>
                <a:spcPts val="0"/>
              </a:spcAft>
              <a:buClr>
                <a:schemeClr val="dk1"/>
              </a:buClr>
              <a:buSzPts val="1400"/>
              <a:buFont typeface="Arial"/>
              <a:buChar char="●"/>
            </a:pPr>
            <a:r>
              <a:rPr lang="en-GB" sz="1400" b="0" i="0" u="none" strike="noStrike" cap="none">
                <a:solidFill>
                  <a:schemeClr val="dk1"/>
                </a:solidFill>
                <a:highlight>
                  <a:srgbClr val="FFFFFF"/>
                </a:highlight>
                <a:latin typeface="Arial"/>
                <a:ea typeface="Arial"/>
                <a:cs typeface="Arial"/>
                <a:sym typeface="Arial"/>
              </a:rPr>
              <a:t>Unary Operator,</a:t>
            </a:r>
            <a:endParaRPr sz="1400" b="0" i="0" u="none" strike="noStrike" cap="none">
              <a:solidFill>
                <a:schemeClr val="dk1"/>
              </a:solidFill>
              <a:highlight>
                <a:srgbClr val="FFFFFF"/>
              </a:highlight>
              <a:latin typeface="Arial"/>
              <a:ea typeface="Arial"/>
              <a:cs typeface="Arial"/>
              <a:sym typeface="Arial"/>
            </a:endParaRPr>
          </a:p>
          <a:p>
            <a:pPr marL="457200" marR="25400" lvl="0" indent="-317500" algn="l" rtl="0">
              <a:lnSpc>
                <a:spcPct val="156250"/>
              </a:lnSpc>
              <a:spcBef>
                <a:spcPts val="0"/>
              </a:spcBef>
              <a:spcAft>
                <a:spcPts val="0"/>
              </a:spcAft>
              <a:buClr>
                <a:schemeClr val="dk1"/>
              </a:buClr>
              <a:buSzPts val="1400"/>
              <a:buFont typeface="Arial"/>
              <a:buChar char="●"/>
            </a:pPr>
            <a:r>
              <a:rPr lang="en-GB" sz="1400" b="0" i="0" u="none" strike="noStrike" cap="none">
                <a:solidFill>
                  <a:schemeClr val="dk1"/>
                </a:solidFill>
                <a:highlight>
                  <a:srgbClr val="FFFFFF"/>
                </a:highlight>
                <a:latin typeface="Arial"/>
                <a:ea typeface="Arial"/>
                <a:cs typeface="Arial"/>
                <a:sym typeface="Arial"/>
              </a:rPr>
              <a:t>Arithmetic Operator,</a:t>
            </a:r>
            <a:endParaRPr sz="1400" b="0" i="0" u="none" strike="noStrike" cap="none">
              <a:solidFill>
                <a:schemeClr val="dk1"/>
              </a:solidFill>
              <a:highlight>
                <a:srgbClr val="FFFFFF"/>
              </a:highlight>
              <a:latin typeface="Arial"/>
              <a:ea typeface="Arial"/>
              <a:cs typeface="Arial"/>
              <a:sym typeface="Arial"/>
            </a:endParaRPr>
          </a:p>
          <a:p>
            <a:pPr marL="457200" marR="25400" lvl="0" indent="-317500" algn="l" rtl="0">
              <a:lnSpc>
                <a:spcPct val="156250"/>
              </a:lnSpc>
              <a:spcBef>
                <a:spcPts val="0"/>
              </a:spcBef>
              <a:spcAft>
                <a:spcPts val="0"/>
              </a:spcAft>
              <a:buClr>
                <a:schemeClr val="dk1"/>
              </a:buClr>
              <a:buSzPts val="1400"/>
              <a:buFont typeface="Arial"/>
              <a:buChar char="●"/>
            </a:pPr>
            <a:r>
              <a:rPr lang="en-GB" sz="1400" b="0" i="0" u="none" strike="noStrike" cap="none">
                <a:solidFill>
                  <a:schemeClr val="dk1"/>
                </a:solidFill>
                <a:highlight>
                  <a:srgbClr val="FFFFFF"/>
                </a:highlight>
                <a:latin typeface="Arial"/>
                <a:ea typeface="Arial"/>
                <a:cs typeface="Arial"/>
                <a:sym typeface="Arial"/>
              </a:rPr>
              <a:t>Shift Operator,</a:t>
            </a:r>
            <a:endParaRPr sz="1400" b="0" i="0" u="none" strike="noStrike" cap="none">
              <a:solidFill>
                <a:schemeClr val="dk1"/>
              </a:solidFill>
              <a:highlight>
                <a:srgbClr val="FFFFFF"/>
              </a:highlight>
              <a:latin typeface="Arial"/>
              <a:ea typeface="Arial"/>
              <a:cs typeface="Arial"/>
              <a:sym typeface="Arial"/>
            </a:endParaRPr>
          </a:p>
          <a:p>
            <a:pPr marL="457200" marR="25400" lvl="0" indent="-317500" algn="l" rtl="0">
              <a:lnSpc>
                <a:spcPct val="156250"/>
              </a:lnSpc>
              <a:spcBef>
                <a:spcPts val="0"/>
              </a:spcBef>
              <a:spcAft>
                <a:spcPts val="0"/>
              </a:spcAft>
              <a:buClr>
                <a:schemeClr val="dk1"/>
              </a:buClr>
              <a:buSzPts val="1400"/>
              <a:buFont typeface="Arial"/>
              <a:buChar char="●"/>
            </a:pPr>
            <a:r>
              <a:rPr lang="en-GB" sz="1400" b="0" i="0" u="none" strike="noStrike" cap="none">
                <a:solidFill>
                  <a:schemeClr val="dk1"/>
                </a:solidFill>
                <a:highlight>
                  <a:srgbClr val="FFFFFF"/>
                </a:highlight>
                <a:latin typeface="Arial"/>
                <a:ea typeface="Arial"/>
                <a:cs typeface="Arial"/>
                <a:sym typeface="Arial"/>
              </a:rPr>
              <a:t>Relational Operator,</a:t>
            </a:r>
            <a:endParaRPr sz="1400" b="0" i="0" u="none" strike="noStrike" cap="none">
              <a:solidFill>
                <a:schemeClr val="dk1"/>
              </a:solidFill>
              <a:highlight>
                <a:srgbClr val="FFFFFF"/>
              </a:highlight>
              <a:latin typeface="Arial"/>
              <a:ea typeface="Arial"/>
              <a:cs typeface="Arial"/>
              <a:sym typeface="Arial"/>
            </a:endParaRPr>
          </a:p>
          <a:p>
            <a:pPr marL="457200" marR="25400" lvl="0" indent="-317500" algn="l" rtl="0">
              <a:lnSpc>
                <a:spcPct val="156250"/>
              </a:lnSpc>
              <a:spcBef>
                <a:spcPts val="0"/>
              </a:spcBef>
              <a:spcAft>
                <a:spcPts val="0"/>
              </a:spcAft>
              <a:buClr>
                <a:schemeClr val="dk1"/>
              </a:buClr>
              <a:buSzPts val="1400"/>
              <a:buFont typeface="Arial"/>
              <a:buChar char="●"/>
            </a:pPr>
            <a:r>
              <a:rPr lang="en-GB" sz="1400" b="0" i="0" u="none" strike="noStrike" cap="none">
                <a:solidFill>
                  <a:schemeClr val="dk1"/>
                </a:solidFill>
                <a:highlight>
                  <a:srgbClr val="FFFFFF"/>
                </a:highlight>
                <a:latin typeface="Arial"/>
                <a:ea typeface="Arial"/>
                <a:cs typeface="Arial"/>
                <a:sym typeface="Arial"/>
              </a:rPr>
              <a:t>Bitwise Operator,</a:t>
            </a:r>
            <a:endParaRPr sz="1400" b="0" i="0" u="none" strike="noStrike" cap="none">
              <a:solidFill>
                <a:schemeClr val="dk1"/>
              </a:solidFill>
              <a:highlight>
                <a:srgbClr val="FFFFFF"/>
              </a:highlight>
              <a:latin typeface="Arial"/>
              <a:ea typeface="Arial"/>
              <a:cs typeface="Arial"/>
              <a:sym typeface="Arial"/>
            </a:endParaRPr>
          </a:p>
          <a:p>
            <a:pPr marL="457200" marR="25400" lvl="0" indent="-317500" algn="l" rtl="0">
              <a:lnSpc>
                <a:spcPct val="156250"/>
              </a:lnSpc>
              <a:spcBef>
                <a:spcPts val="0"/>
              </a:spcBef>
              <a:spcAft>
                <a:spcPts val="0"/>
              </a:spcAft>
              <a:buClr>
                <a:schemeClr val="dk1"/>
              </a:buClr>
              <a:buSzPts val="1400"/>
              <a:buFont typeface="Arial"/>
              <a:buChar char="●"/>
            </a:pPr>
            <a:r>
              <a:rPr lang="en-GB" sz="1400" b="0" i="0" u="none" strike="noStrike" cap="none">
                <a:solidFill>
                  <a:schemeClr val="dk1"/>
                </a:solidFill>
                <a:highlight>
                  <a:srgbClr val="FFFFFF"/>
                </a:highlight>
                <a:latin typeface="Arial"/>
                <a:ea typeface="Arial"/>
                <a:cs typeface="Arial"/>
                <a:sym typeface="Arial"/>
              </a:rPr>
              <a:t>Logical Operator,</a:t>
            </a:r>
            <a:endParaRPr sz="1400" b="0" i="0" u="none" strike="noStrike" cap="none">
              <a:solidFill>
                <a:schemeClr val="dk1"/>
              </a:solidFill>
              <a:highlight>
                <a:srgbClr val="FFFFFF"/>
              </a:highlight>
              <a:latin typeface="Arial"/>
              <a:ea typeface="Arial"/>
              <a:cs typeface="Arial"/>
              <a:sym typeface="Arial"/>
            </a:endParaRPr>
          </a:p>
          <a:p>
            <a:pPr marL="457200" marR="25400" lvl="0" indent="-317500" algn="l" rtl="0">
              <a:lnSpc>
                <a:spcPct val="156250"/>
              </a:lnSpc>
              <a:spcBef>
                <a:spcPts val="0"/>
              </a:spcBef>
              <a:spcAft>
                <a:spcPts val="0"/>
              </a:spcAft>
              <a:buClr>
                <a:schemeClr val="dk1"/>
              </a:buClr>
              <a:buSzPts val="1400"/>
              <a:buFont typeface="Arial"/>
              <a:buChar char="●"/>
            </a:pPr>
            <a:r>
              <a:rPr lang="en-GB" sz="1400" b="0" i="0" u="none" strike="noStrike" cap="none">
                <a:solidFill>
                  <a:schemeClr val="dk1"/>
                </a:solidFill>
                <a:highlight>
                  <a:srgbClr val="FFFFFF"/>
                </a:highlight>
                <a:latin typeface="Arial"/>
                <a:ea typeface="Arial"/>
                <a:cs typeface="Arial"/>
                <a:sym typeface="Arial"/>
              </a:rPr>
              <a:t>Ternary Operator and</a:t>
            </a:r>
            <a:endParaRPr sz="1400" b="0" i="0" u="none" strike="noStrike" cap="none">
              <a:solidFill>
                <a:schemeClr val="dk1"/>
              </a:solidFill>
              <a:highlight>
                <a:srgbClr val="FFFFFF"/>
              </a:highlight>
              <a:latin typeface="Arial"/>
              <a:ea typeface="Arial"/>
              <a:cs typeface="Arial"/>
              <a:sym typeface="Arial"/>
            </a:endParaRPr>
          </a:p>
          <a:p>
            <a:pPr marL="457200" marR="25400" lvl="0" indent="-317500" algn="l" rtl="0">
              <a:lnSpc>
                <a:spcPct val="156250"/>
              </a:lnSpc>
              <a:spcBef>
                <a:spcPts val="0"/>
              </a:spcBef>
              <a:spcAft>
                <a:spcPts val="0"/>
              </a:spcAft>
              <a:buClr>
                <a:schemeClr val="dk1"/>
              </a:buClr>
              <a:buSzPts val="1400"/>
              <a:buFont typeface="Arial"/>
              <a:buChar char="●"/>
            </a:pPr>
            <a:r>
              <a:rPr lang="en-GB" sz="1400" b="0" i="0" u="none" strike="noStrike" cap="none">
                <a:solidFill>
                  <a:schemeClr val="dk1"/>
                </a:solidFill>
                <a:highlight>
                  <a:srgbClr val="FFFFFF"/>
                </a:highlight>
                <a:latin typeface="Arial"/>
                <a:ea typeface="Arial"/>
                <a:cs typeface="Arial"/>
                <a:sym typeface="Arial"/>
              </a:rPr>
              <a:t>Assignment Operator.</a:t>
            </a:r>
            <a:endParaRPr sz="1400" b="0" i="0" u="none" strike="noStrike" cap="none">
              <a:solidFill>
                <a:schemeClr val="dk1"/>
              </a:solidFill>
              <a:highlight>
                <a:srgbClr val="FFFFFF"/>
              </a:highlight>
              <a:latin typeface="Arial"/>
              <a:ea typeface="Arial"/>
              <a:cs typeface="Arial"/>
              <a:sym typeface="Arial"/>
            </a:endParaRPr>
          </a:p>
          <a:p>
            <a:pPr marL="457200" marR="25400" lvl="0" indent="-317500" algn="l" rtl="0">
              <a:lnSpc>
                <a:spcPct val="156250"/>
              </a:lnSpc>
              <a:spcBef>
                <a:spcPts val="0"/>
              </a:spcBef>
              <a:spcAft>
                <a:spcPts val="0"/>
              </a:spcAft>
              <a:buClr>
                <a:schemeClr val="dk1"/>
              </a:buClr>
              <a:buSzPts val="1400"/>
              <a:buFont typeface="Arial"/>
              <a:buChar char="●"/>
            </a:pPr>
            <a:r>
              <a:rPr lang="en-GB" sz="1400" b="0" i="0" u="none" strike="noStrike" cap="none">
                <a:solidFill>
                  <a:schemeClr val="dk1"/>
                </a:solidFill>
                <a:highlight>
                  <a:srgbClr val="FFFFFF"/>
                </a:highlight>
                <a:latin typeface="Arial"/>
                <a:ea typeface="Arial"/>
                <a:cs typeface="Arial"/>
                <a:sym typeface="Arial"/>
              </a:rPr>
              <a:t>Assignment Operator.</a:t>
            </a:r>
            <a:endParaRPr sz="1400" b="0" i="0" u="none" strike="noStrike" cap="none">
              <a:solidFill>
                <a:srgbClr val="000000"/>
              </a:solidFill>
              <a:latin typeface="Arial"/>
              <a:ea typeface="Arial"/>
              <a:cs typeface="Arial"/>
              <a:sym typeface="Arial"/>
            </a:endParaRPr>
          </a:p>
        </p:txBody>
      </p:sp>
      <p:sp>
        <p:nvSpPr>
          <p:cNvPr id="210" name="Google Shape;210;p31"/>
          <p:cNvSpPr txBox="1">
            <a:spLocks noGrp="1"/>
          </p:cNvSpPr>
          <p:nvPr>
            <p:ph type="title"/>
          </p:nvPr>
        </p:nvSpPr>
        <p:spPr>
          <a:xfrm>
            <a:off x="866975" y="240470"/>
            <a:ext cx="7053600" cy="540300"/>
          </a:xfrm>
          <a:prstGeom prst="rect">
            <a:avLst/>
          </a:prstGeom>
          <a:noFill/>
          <a:ln>
            <a:noFill/>
          </a:ln>
        </p:spPr>
        <p:txBody>
          <a:bodyPr spcFirstLastPara="1" wrap="square" lIns="68575" tIns="34275" rIns="68575" bIns="34275" anchor="t" anchorCtr="0">
            <a:noAutofit/>
          </a:bodyPr>
          <a:lstStyle/>
          <a:p>
            <a:pPr marL="0" lvl="0" indent="0" algn="ctr" rtl="0">
              <a:lnSpc>
                <a:spcPct val="100000"/>
              </a:lnSpc>
              <a:spcBef>
                <a:spcPts val="0"/>
              </a:spcBef>
              <a:spcAft>
                <a:spcPts val="0"/>
              </a:spcAft>
              <a:buClr>
                <a:schemeClr val="lt2"/>
              </a:buClr>
              <a:buSzPts val="3200"/>
              <a:buFont typeface="Century Gothic"/>
              <a:buNone/>
            </a:pPr>
            <a:r>
              <a:rPr lang="en-GB" sz="2600" b="1"/>
              <a:t>Operators in JAVA</a:t>
            </a:r>
            <a:endParaRPr sz="2600" b="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6"/>
          <p:cNvSpPr txBox="1">
            <a:spLocks noGrp="1"/>
          </p:cNvSpPr>
          <p:nvPr>
            <p:ph type="title"/>
          </p:nvPr>
        </p:nvSpPr>
        <p:spPr>
          <a:xfrm>
            <a:off x="1045208" y="426389"/>
            <a:ext cx="7053600" cy="1050300"/>
          </a:xfrm>
          <a:prstGeom prst="rect">
            <a:avLst/>
          </a:prstGeom>
          <a:noFill/>
          <a:ln>
            <a:noFill/>
          </a:ln>
        </p:spPr>
        <p:txBody>
          <a:bodyPr spcFirstLastPara="1" wrap="square" lIns="68575" tIns="34275" rIns="68575" bIns="34275" anchor="t" anchorCtr="0">
            <a:noAutofit/>
          </a:bodyPr>
          <a:lstStyle/>
          <a:p>
            <a:pPr marL="0" lvl="0" indent="0" algn="ctr" rtl="0">
              <a:lnSpc>
                <a:spcPct val="100000"/>
              </a:lnSpc>
              <a:spcBef>
                <a:spcPts val="0"/>
              </a:spcBef>
              <a:spcAft>
                <a:spcPts val="0"/>
              </a:spcAft>
              <a:buClr>
                <a:schemeClr val="lt2"/>
              </a:buClr>
              <a:buSzPts val="3200"/>
              <a:buFont typeface="Century Gothic"/>
              <a:buNone/>
            </a:pPr>
            <a:r>
              <a:rPr lang="en-GB" sz="2600" b="1"/>
              <a:t>WHAT IS JAVA?</a:t>
            </a:r>
            <a:endParaRPr sz="2600"/>
          </a:p>
        </p:txBody>
      </p:sp>
      <p:sp>
        <p:nvSpPr>
          <p:cNvPr id="106" name="Google Shape;106;p16"/>
          <p:cNvSpPr txBox="1">
            <a:spLocks noGrp="1"/>
          </p:cNvSpPr>
          <p:nvPr>
            <p:ph type="body" idx="1"/>
          </p:nvPr>
        </p:nvSpPr>
        <p:spPr>
          <a:xfrm>
            <a:off x="571300" y="1117275"/>
            <a:ext cx="7053600" cy="3248400"/>
          </a:xfrm>
          <a:prstGeom prst="rect">
            <a:avLst/>
          </a:prstGeom>
          <a:noFill/>
          <a:ln>
            <a:noFill/>
          </a:ln>
        </p:spPr>
        <p:txBody>
          <a:bodyPr spcFirstLastPara="1" wrap="square" lIns="68575" tIns="34275" rIns="68575" bIns="34275" anchor="t" anchorCtr="0">
            <a:normAutofit/>
          </a:bodyPr>
          <a:lstStyle/>
          <a:p>
            <a:pPr marL="254000" lvl="0" indent="-254000" algn="l" rtl="0">
              <a:lnSpc>
                <a:spcPct val="115000"/>
              </a:lnSpc>
              <a:spcBef>
                <a:spcPts val="0"/>
              </a:spcBef>
              <a:spcAft>
                <a:spcPts val="0"/>
              </a:spcAft>
              <a:buSzPts val="1300"/>
              <a:buChar char="●"/>
            </a:pPr>
            <a:r>
              <a:rPr lang="en-GB" sz="1400">
                <a:solidFill>
                  <a:srgbClr val="273239"/>
                </a:solidFill>
                <a:highlight>
                  <a:srgbClr val="FFFFFF"/>
                </a:highlight>
              </a:rPr>
              <a:t>Java is one of the most popular and widely used programming language and platform. A platform is an environment that helps to develop and run programs written in any programming language.</a:t>
            </a:r>
            <a:endParaRPr sz="1400">
              <a:solidFill>
                <a:srgbClr val="273239"/>
              </a:solidFill>
              <a:highlight>
                <a:srgbClr val="FFFFFF"/>
              </a:highlight>
            </a:endParaRPr>
          </a:p>
          <a:p>
            <a:pPr marL="254000" lvl="0" indent="-254000" algn="l" rtl="0">
              <a:lnSpc>
                <a:spcPct val="115000"/>
              </a:lnSpc>
              <a:spcBef>
                <a:spcPts val="0"/>
              </a:spcBef>
              <a:spcAft>
                <a:spcPts val="0"/>
              </a:spcAft>
              <a:buSzPts val="1300"/>
              <a:buChar char="●"/>
            </a:pPr>
            <a:r>
              <a:rPr lang="en-GB" sz="1400">
                <a:solidFill>
                  <a:srgbClr val="273239"/>
                </a:solidFill>
                <a:highlight>
                  <a:srgbClr val="FFFFFF"/>
                </a:highlight>
              </a:rPr>
              <a:t>Java is fast, reliable and secure. From desktop to web applications, scientific supercomputers to gaming consoles, cell phones to the Internet, Java is used in every nook and corner.</a:t>
            </a:r>
            <a:endParaRPr sz="1200"/>
          </a:p>
          <a:p>
            <a:pPr marL="254000" lvl="0" indent="-177800" algn="l" rtl="0">
              <a:lnSpc>
                <a:spcPct val="115000"/>
              </a:lnSpc>
              <a:spcBef>
                <a:spcPts val="800"/>
              </a:spcBef>
              <a:spcAft>
                <a:spcPts val="0"/>
              </a:spcAft>
              <a:buSzPts val="1200"/>
              <a:buNone/>
            </a:pPr>
            <a:endParaRPr sz="1200"/>
          </a:p>
          <a:p>
            <a:pPr marL="0" lvl="0" indent="0" algn="l" rtl="0">
              <a:lnSpc>
                <a:spcPct val="100000"/>
              </a:lnSpc>
              <a:spcBef>
                <a:spcPts val="0"/>
              </a:spcBef>
              <a:spcAft>
                <a:spcPts val="0"/>
              </a:spcAft>
              <a:buClr>
                <a:schemeClr val="dk1"/>
              </a:buClr>
              <a:buSzPts val="1100"/>
              <a:buFont typeface="Arial"/>
              <a:buNone/>
            </a:pPr>
            <a:r>
              <a:rPr lang="en-GB" sz="1400" u="sng">
                <a:solidFill>
                  <a:schemeClr val="hlink"/>
                </a:solidFill>
                <a:highlight>
                  <a:srgbClr val="FFFFFF"/>
                </a:highlight>
                <a:hlinkClick r:id="rId3"/>
              </a:rPr>
              <a:t>Java Environment:</a:t>
            </a:r>
            <a:r>
              <a:rPr lang="en-GB" sz="1400">
                <a:solidFill>
                  <a:srgbClr val="273239"/>
                </a:solidFill>
                <a:highlight>
                  <a:srgbClr val="FFFFFF"/>
                </a:highlight>
              </a:rPr>
              <a:t> The programming environment of Java consists of three components mainly:</a:t>
            </a:r>
            <a:endParaRPr sz="1400">
              <a:solidFill>
                <a:srgbClr val="273239"/>
              </a:solidFill>
              <a:highlight>
                <a:srgbClr val="FFFFFF"/>
              </a:highlight>
            </a:endParaRPr>
          </a:p>
          <a:p>
            <a:pPr marL="685800" lvl="0" indent="-317500" algn="l" rtl="0">
              <a:lnSpc>
                <a:spcPct val="158000"/>
              </a:lnSpc>
              <a:spcBef>
                <a:spcPts val="0"/>
              </a:spcBef>
              <a:spcAft>
                <a:spcPts val="0"/>
              </a:spcAft>
              <a:buClr>
                <a:srgbClr val="273239"/>
              </a:buClr>
              <a:buSzPts val="1400"/>
              <a:buChar char="●"/>
            </a:pPr>
            <a:r>
              <a:rPr lang="en-GB" sz="1400" u="sng">
                <a:solidFill>
                  <a:schemeClr val="hlink"/>
                </a:solidFill>
                <a:highlight>
                  <a:srgbClr val="FFFFFF"/>
                </a:highlight>
                <a:hlinkClick r:id="rId4"/>
              </a:rPr>
              <a:t>JDK</a:t>
            </a:r>
            <a:endParaRPr sz="1400" u="sng">
              <a:solidFill>
                <a:schemeClr val="accent5"/>
              </a:solidFill>
              <a:highlight>
                <a:srgbClr val="FFFFFF"/>
              </a:highlight>
            </a:endParaRPr>
          </a:p>
          <a:p>
            <a:pPr marL="685800" lvl="0" indent="-317500" algn="l" rtl="0">
              <a:lnSpc>
                <a:spcPct val="158000"/>
              </a:lnSpc>
              <a:spcBef>
                <a:spcPts val="0"/>
              </a:spcBef>
              <a:spcAft>
                <a:spcPts val="0"/>
              </a:spcAft>
              <a:buClr>
                <a:srgbClr val="273239"/>
              </a:buClr>
              <a:buSzPts val="1400"/>
              <a:buChar char="●"/>
            </a:pPr>
            <a:r>
              <a:rPr lang="en-GB" sz="1400" u="sng">
                <a:solidFill>
                  <a:schemeClr val="hlink"/>
                </a:solidFill>
                <a:highlight>
                  <a:srgbClr val="FFFFFF"/>
                </a:highlight>
                <a:hlinkClick r:id="rId4"/>
              </a:rPr>
              <a:t>JRE</a:t>
            </a:r>
            <a:endParaRPr sz="1400" u="sng">
              <a:solidFill>
                <a:schemeClr val="accent5"/>
              </a:solidFill>
              <a:highlight>
                <a:srgbClr val="FFFFFF"/>
              </a:highlight>
            </a:endParaRPr>
          </a:p>
          <a:p>
            <a:pPr marL="685800" lvl="0" indent="-317500" algn="l" rtl="0">
              <a:lnSpc>
                <a:spcPct val="158000"/>
              </a:lnSpc>
              <a:spcBef>
                <a:spcPts val="0"/>
              </a:spcBef>
              <a:spcAft>
                <a:spcPts val="0"/>
              </a:spcAft>
              <a:buClr>
                <a:srgbClr val="273239"/>
              </a:buClr>
              <a:buSzPts val="1400"/>
              <a:buChar char="●"/>
            </a:pPr>
            <a:r>
              <a:rPr lang="en-GB" sz="1400" u="sng">
                <a:solidFill>
                  <a:schemeClr val="hlink"/>
                </a:solidFill>
                <a:highlight>
                  <a:srgbClr val="FFFFFF"/>
                </a:highlight>
                <a:hlinkClick r:id="rId4"/>
              </a:rPr>
              <a:t>JVM</a:t>
            </a:r>
            <a:endParaRPr sz="1200"/>
          </a:p>
        </p:txBody>
      </p:sp>
      <p:pic>
        <p:nvPicPr>
          <p:cNvPr id="107" name="Google Shape;107;p16" descr="Java logo and symbol, meaning, history, PNG"/>
          <p:cNvPicPr preferRelativeResize="0"/>
          <p:nvPr/>
        </p:nvPicPr>
        <p:blipFill rotWithShape="1">
          <a:blip r:embed="rId5">
            <a:alphaModFix/>
          </a:blip>
          <a:srcRect/>
          <a:stretch/>
        </p:blipFill>
        <p:spPr>
          <a:xfrm>
            <a:off x="3650399" y="3560974"/>
            <a:ext cx="1843200" cy="11487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7"/>
          <p:cNvSpPr txBox="1">
            <a:spLocks noGrp="1"/>
          </p:cNvSpPr>
          <p:nvPr>
            <p:ph type="body" idx="1"/>
          </p:nvPr>
        </p:nvSpPr>
        <p:spPr>
          <a:xfrm>
            <a:off x="705875" y="580800"/>
            <a:ext cx="7858500" cy="3843900"/>
          </a:xfrm>
          <a:prstGeom prst="rect">
            <a:avLst/>
          </a:prstGeom>
          <a:noFill/>
          <a:ln>
            <a:noFill/>
          </a:ln>
        </p:spPr>
        <p:txBody>
          <a:bodyPr spcFirstLastPara="1" wrap="square" lIns="68575" tIns="34275" rIns="68575" bIns="34275" anchor="t" anchorCtr="0">
            <a:noAutofit/>
          </a:bodyPr>
          <a:lstStyle/>
          <a:p>
            <a:pPr marL="254000" lvl="0" indent="-254000" algn="l" rtl="0">
              <a:lnSpc>
                <a:spcPct val="115000"/>
              </a:lnSpc>
              <a:spcBef>
                <a:spcPts val="0"/>
              </a:spcBef>
              <a:spcAft>
                <a:spcPts val="0"/>
              </a:spcAft>
              <a:buSzPts val="1500"/>
              <a:buChar char="●"/>
            </a:pPr>
            <a:r>
              <a:rPr lang="en-GB" sz="1400" i="0"/>
              <a:t>It is a general-purpose programming language intended to let </a:t>
            </a:r>
            <a:r>
              <a:rPr lang="en-GB" sz="1400" i="0" u="none" strike="noStrike"/>
              <a:t>programmers</a:t>
            </a:r>
            <a:r>
              <a:rPr lang="en-GB" sz="1400" i="0"/>
              <a:t> </a:t>
            </a:r>
            <a:r>
              <a:rPr lang="en-GB" sz="1400" i="1"/>
              <a:t>write once, run anywhere</a:t>
            </a:r>
            <a:r>
              <a:rPr lang="en-GB" sz="1400" i="0"/>
              <a:t> (WORA), meaning that </a:t>
            </a:r>
            <a:r>
              <a:rPr lang="en-GB" sz="1400" i="0" u="none" strike="noStrike"/>
              <a:t>compiled</a:t>
            </a:r>
            <a:r>
              <a:rPr lang="en-GB" sz="1400" i="0"/>
              <a:t> Java code can run on all platforms that support Java without the need for recompilation.</a:t>
            </a:r>
            <a:endParaRPr sz="1400"/>
          </a:p>
          <a:p>
            <a:pPr marL="254000" lvl="0" indent="-254000" algn="l" rtl="0">
              <a:lnSpc>
                <a:spcPct val="115000"/>
              </a:lnSpc>
              <a:spcBef>
                <a:spcPts val="800"/>
              </a:spcBef>
              <a:spcAft>
                <a:spcPts val="0"/>
              </a:spcAft>
              <a:buSzPts val="1500"/>
              <a:buChar char="●"/>
            </a:pPr>
            <a:r>
              <a:rPr lang="en-GB" sz="1400"/>
              <a:t>JAVA was originally developed by sun microsystems by James Gosling and it has been now acquired by Oracle.</a:t>
            </a:r>
            <a:endParaRPr sz="1400"/>
          </a:p>
          <a:p>
            <a:pPr marL="254000" lvl="0" indent="-254000" algn="l" rtl="0">
              <a:lnSpc>
                <a:spcPct val="115000"/>
              </a:lnSpc>
              <a:spcBef>
                <a:spcPts val="800"/>
              </a:spcBef>
              <a:spcAft>
                <a:spcPts val="0"/>
              </a:spcAft>
              <a:buSzPts val="1500"/>
              <a:buChar char="●"/>
            </a:pPr>
            <a:r>
              <a:rPr lang="en-GB" sz="1400" i="0"/>
              <a:t>Java was originally designed for interactive television, but it was too advanced for the digital cable television industry at the time.</a:t>
            </a:r>
            <a:endParaRPr sz="1400"/>
          </a:p>
          <a:p>
            <a:pPr marL="254000" lvl="0" indent="-254000" algn="l" rtl="0">
              <a:lnSpc>
                <a:spcPct val="115000"/>
              </a:lnSpc>
              <a:spcBef>
                <a:spcPts val="800"/>
              </a:spcBef>
              <a:spcAft>
                <a:spcPts val="0"/>
              </a:spcAft>
              <a:buSzPts val="1500"/>
              <a:buChar char="●"/>
            </a:pPr>
            <a:r>
              <a:rPr lang="en-GB" sz="1400"/>
              <a:t>Initially, the JAVA was called Oak which was named after an Oaktree which stood outside Gosling’s office.</a:t>
            </a:r>
            <a:endParaRPr sz="1400"/>
          </a:p>
          <a:p>
            <a:pPr marL="254000" lvl="0" indent="-254000" algn="l" rtl="0">
              <a:lnSpc>
                <a:spcPct val="115000"/>
              </a:lnSpc>
              <a:spcBef>
                <a:spcPts val="800"/>
              </a:spcBef>
              <a:spcAft>
                <a:spcPts val="0"/>
              </a:spcAft>
              <a:buSzPts val="1500"/>
              <a:buChar char="●"/>
            </a:pPr>
            <a:r>
              <a:rPr lang="en-GB" sz="1400"/>
              <a:t>Later, that project went by the name green and finally named as JAVA, from JAVA coffee, which is a type of coffee from Indonesia.</a:t>
            </a:r>
            <a:endParaRPr sz="1400"/>
          </a:p>
          <a:p>
            <a:pPr marL="254000" lvl="0" indent="-254000" algn="l" rtl="0">
              <a:lnSpc>
                <a:spcPct val="115000"/>
              </a:lnSpc>
              <a:spcBef>
                <a:spcPts val="800"/>
              </a:spcBef>
              <a:spcAft>
                <a:spcPts val="0"/>
              </a:spcAft>
              <a:buSzPts val="1500"/>
              <a:buChar char="●"/>
            </a:pPr>
            <a:r>
              <a:rPr lang="en-GB" sz="1400"/>
              <a:t>As of September 2021, Java 8, 11 and 17 are considered as Long-Term Support(LTS) versions.</a:t>
            </a:r>
            <a:endParaRPr sz="1400"/>
          </a:p>
          <a:p>
            <a:pPr marL="254000" lvl="0" indent="-177800" algn="l" rtl="0">
              <a:lnSpc>
                <a:spcPct val="115000"/>
              </a:lnSpc>
              <a:spcBef>
                <a:spcPts val="800"/>
              </a:spcBef>
              <a:spcAft>
                <a:spcPts val="0"/>
              </a:spcAft>
              <a:buSzPts val="1200"/>
              <a:buNone/>
            </a:pP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8"/>
          <p:cNvSpPr txBox="1"/>
          <p:nvPr/>
        </p:nvSpPr>
        <p:spPr>
          <a:xfrm>
            <a:off x="309875" y="1366300"/>
            <a:ext cx="8291700" cy="1369800"/>
          </a:xfrm>
          <a:prstGeom prst="rect">
            <a:avLst/>
          </a:prstGeom>
          <a:noFill/>
          <a:ln>
            <a:noFill/>
          </a:ln>
        </p:spPr>
        <p:txBody>
          <a:bodyPr spcFirstLastPara="1" wrap="square" lIns="91425" tIns="91425" rIns="91425" bIns="91425" anchor="t" anchorCtr="0">
            <a:spAutoFit/>
          </a:bodyPr>
          <a:lstStyle/>
          <a:p>
            <a:pPr marL="0" marR="0" lvl="0" indent="0" algn="l" rtl="0">
              <a:lnSpc>
                <a:spcPct val="150000"/>
              </a:lnSpc>
              <a:spcBef>
                <a:spcPts val="0"/>
              </a:spcBef>
              <a:spcAft>
                <a:spcPts val="0"/>
              </a:spcAft>
              <a:buClr>
                <a:srgbClr val="000000"/>
              </a:buClr>
              <a:buSzPts val="1400"/>
              <a:buFont typeface="Arial"/>
              <a:buNone/>
            </a:pPr>
            <a:r>
              <a:rPr lang="en-GB" sz="1400" b="1" i="0" u="none" strike="noStrike" cap="none">
                <a:solidFill>
                  <a:srgbClr val="273239"/>
                </a:solidFill>
                <a:highlight>
                  <a:srgbClr val="FFFFFF"/>
                </a:highlight>
                <a:latin typeface="Arial"/>
                <a:ea typeface="Arial"/>
                <a:cs typeface="Arial"/>
                <a:sym typeface="Arial"/>
              </a:rPr>
              <a:t>Java Development Kit (JDK</a:t>
            </a:r>
            <a:r>
              <a:rPr lang="en-GB" sz="1400" b="0" i="0" u="none" strike="noStrike" cap="none">
                <a:solidFill>
                  <a:srgbClr val="273239"/>
                </a:solidFill>
                <a:highlight>
                  <a:srgbClr val="FFFFFF"/>
                </a:highlight>
                <a:latin typeface="Arial"/>
                <a:ea typeface="Arial"/>
                <a:cs typeface="Arial"/>
                <a:sym typeface="Arial"/>
              </a:rPr>
              <a:t>) is a software development environment used for developing Java applications and applets. It includes the Java Runtime Environment (JRE), an interpreter/loader (Java), a compiler (javac), an archiver (jar), a documentation generator (Javadoc), and other tools needed in Java development. </a:t>
            </a:r>
            <a:endParaRPr sz="1400" b="0" i="0" u="none" strike="noStrike" cap="none">
              <a:solidFill>
                <a:srgbClr val="273239"/>
              </a:solidFill>
              <a:highlight>
                <a:srgbClr val="FFFFFF"/>
              </a:highlight>
              <a:latin typeface="Arial"/>
              <a:ea typeface="Arial"/>
              <a:cs typeface="Arial"/>
              <a:sym typeface="Arial"/>
            </a:endParaRPr>
          </a:p>
        </p:txBody>
      </p:sp>
      <p:sp>
        <p:nvSpPr>
          <p:cNvPr id="120" name="Google Shape;120;p18"/>
          <p:cNvSpPr txBox="1"/>
          <p:nvPr/>
        </p:nvSpPr>
        <p:spPr>
          <a:xfrm>
            <a:off x="309875" y="3135700"/>
            <a:ext cx="8155200" cy="13698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GB" b="1">
                <a:solidFill>
                  <a:srgbClr val="273239"/>
                </a:solidFill>
                <a:highlight>
                  <a:schemeClr val="lt1"/>
                </a:highlight>
              </a:rPr>
              <a:t>JAVA Runtime Environment(JRE):</a:t>
            </a:r>
            <a:r>
              <a:rPr lang="en-GB">
                <a:solidFill>
                  <a:srgbClr val="273239"/>
                </a:solidFill>
                <a:highlight>
                  <a:schemeClr val="lt1"/>
                </a:highlight>
              </a:rPr>
              <a:t>Now we need an environment to make a run of our program. Henceforth,</a:t>
            </a:r>
            <a:r>
              <a:rPr lang="en-GB" b="1">
                <a:solidFill>
                  <a:srgbClr val="273239"/>
                </a:solidFill>
                <a:highlight>
                  <a:schemeClr val="lt1"/>
                </a:highlight>
              </a:rPr>
              <a:t> JRE</a:t>
            </a:r>
            <a:r>
              <a:rPr lang="en-GB">
                <a:solidFill>
                  <a:srgbClr val="273239"/>
                </a:solidFill>
                <a:highlight>
                  <a:schemeClr val="lt1"/>
                </a:highlight>
              </a:rPr>
              <a:t> stands for </a:t>
            </a:r>
            <a:r>
              <a:rPr lang="en-GB" b="1">
                <a:solidFill>
                  <a:srgbClr val="273239"/>
                </a:solidFill>
                <a:highlight>
                  <a:schemeClr val="lt1"/>
                </a:highlight>
              </a:rPr>
              <a:t>“Java Runtime Environment”</a:t>
            </a:r>
            <a:r>
              <a:rPr lang="en-GB">
                <a:solidFill>
                  <a:srgbClr val="273239"/>
                </a:solidFill>
                <a:highlight>
                  <a:schemeClr val="lt1"/>
                </a:highlight>
              </a:rPr>
              <a:t> and may also be written as </a:t>
            </a:r>
            <a:r>
              <a:rPr lang="en-GB" b="1">
                <a:solidFill>
                  <a:srgbClr val="273239"/>
                </a:solidFill>
                <a:highlight>
                  <a:schemeClr val="lt1"/>
                </a:highlight>
              </a:rPr>
              <a:t>“Java RTE.”</a:t>
            </a:r>
            <a:r>
              <a:rPr lang="en-GB">
                <a:solidFill>
                  <a:srgbClr val="273239"/>
                </a:solidFill>
                <a:highlight>
                  <a:schemeClr val="lt1"/>
                </a:highlight>
              </a:rPr>
              <a:t> The Java Runtime Environment provides the minimum requirements for executing a Java application; it consists of the </a:t>
            </a:r>
            <a:r>
              <a:rPr lang="en-GB" i="1">
                <a:solidFill>
                  <a:srgbClr val="273239"/>
                </a:solidFill>
                <a:highlight>
                  <a:schemeClr val="lt1"/>
                </a:highlight>
              </a:rPr>
              <a:t>Java Virtual Machine (JVM), core classes</a:t>
            </a:r>
            <a:r>
              <a:rPr lang="en-GB">
                <a:solidFill>
                  <a:srgbClr val="273239"/>
                </a:solidFill>
                <a:highlight>
                  <a:schemeClr val="lt1"/>
                </a:highlight>
              </a:rPr>
              <a:t>, and </a:t>
            </a:r>
            <a:r>
              <a:rPr lang="en-GB" i="1">
                <a:solidFill>
                  <a:srgbClr val="273239"/>
                </a:solidFill>
                <a:highlight>
                  <a:schemeClr val="lt1"/>
                </a:highlight>
              </a:rPr>
              <a:t>supporting files</a:t>
            </a:r>
            <a:endParaRPr/>
          </a:p>
        </p:txBody>
      </p:sp>
      <p:sp>
        <p:nvSpPr>
          <p:cNvPr id="121" name="Google Shape;121;p18"/>
          <p:cNvSpPr txBox="1">
            <a:spLocks noGrp="1"/>
          </p:cNvSpPr>
          <p:nvPr>
            <p:ph type="title" idx="4294967295"/>
          </p:nvPr>
        </p:nvSpPr>
        <p:spPr>
          <a:xfrm>
            <a:off x="928925" y="426395"/>
            <a:ext cx="7053600" cy="540300"/>
          </a:xfrm>
          <a:prstGeom prst="rect">
            <a:avLst/>
          </a:prstGeom>
          <a:noFill/>
          <a:ln>
            <a:noFill/>
          </a:ln>
        </p:spPr>
        <p:txBody>
          <a:bodyPr spcFirstLastPara="1" wrap="square" lIns="68575" tIns="34275" rIns="68575" bIns="34275" anchor="t" anchorCtr="0">
            <a:noAutofit/>
          </a:bodyPr>
          <a:lstStyle/>
          <a:p>
            <a:pPr marL="0" lvl="0" indent="0" algn="ctr" rtl="0">
              <a:lnSpc>
                <a:spcPct val="100000"/>
              </a:lnSpc>
              <a:spcBef>
                <a:spcPts val="0"/>
              </a:spcBef>
              <a:spcAft>
                <a:spcPts val="0"/>
              </a:spcAft>
              <a:buClr>
                <a:schemeClr val="lt2"/>
              </a:buClr>
              <a:buSzPts val="3200"/>
              <a:buFont typeface="Century Gothic"/>
              <a:buNone/>
            </a:pPr>
            <a:r>
              <a:rPr lang="en-GB" sz="2600"/>
              <a:t>JDK || JRE || JVM</a:t>
            </a:r>
            <a:endParaRPr sz="26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pic>
        <p:nvPicPr>
          <p:cNvPr id="127" name="Google Shape;127;p19"/>
          <p:cNvPicPr preferRelativeResize="0"/>
          <p:nvPr/>
        </p:nvPicPr>
        <p:blipFill rotWithShape="1">
          <a:blip r:embed="rId3">
            <a:alphaModFix/>
          </a:blip>
          <a:srcRect/>
          <a:stretch/>
        </p:blipFill>
        <p:spPr>
          <a:xfrm>
            <a:off x="2658638" y="2820175"/>
            <a:ext cx="3594166" cy="1852500"/>
          </a:xfrm>
          <a:prstGeom prst="rect">
            <a:avLst/>
          </a:prstGeom>
          <a:noFill/>
          <a:ln>
            <a:noFill/>
          </a:ln>
        </p:spPr>
      </p:pic>
      <p:sp>
        <p:nvSpPr>
          <p:cNvPr id="128" name="Google Shape;128;p19"/>
          <p:cNvSpPr txBox="1"/>
          <p:nvPr/>
        </p:nvSpPr>
        <p:spPr>
          <a:xfrm>
            <a:off x="285075" y="1264175"/>
            <a:ext cx="8725500" cy="10467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GB" b="1">
                <a:solidFill>
                  <a:srgbClr val="273239"/>
                </a:solidFill>
                <a:highlight>
                  <a:schemeClr val="lt1"/>
                </a:highlight>
              </a:rPr>
              <a:t> </a:t>
            </a:r>
            <a:r>
              <a:rPr lang="en-GB" b="1">
                <a:solidFill>
                  <a:schemeClr val="accent5"/>
                </a:solidFill>
                <a:highlight>
                  <a:schemeClr val="lt1"/>
                </a:highlight>
                <a:uFill>
                  <a:noFill/>
                </a:uFill>
                <a:hlinkClick r:id="rId4">
                  <a:extLst>
                    <a:ext uri="{A12FA001-AC4F-418D-AE19-62706E023703}">
                      <ahyp:hlinkClr xmlns:ahyp="http://schemas.microsoft.com/office/drawing/2018/hyperlinkcolor" val="tx"/>
                    </a:ext>
                  </a:extLst>
                </a:hlinkClick>
              </a:rPr>
              <a:t>JVM</a:t>
            </a:r>
            <a:r>
              <a:rPr lang="en-GB">
                <a:solidFill>
                  <a:schemeClr val="accent5"/>
                </a:solidFill>
                <a:highlight>
                  <a:schemeClr val="lt1"/>
                </a:highlight>
                <a:uFill>
                  <a:noFill/>
                </a:uFill>
                <a:hlinkClick r:id="rId4">
                  <a:extLst>
                    <a:ext uri="{A12FA001-AC4F-418D-AE19-62706E023703}">
                      <ahyp:hlinkClr xmlns:ahyp="http://schemas.microsoft.com/office/drawing/2018/hyperlinkcolor" val="tx"/>
                    </a:ext>
                  </a:extLst>
                </a:hlinkClick>
              </a:rPr>
              <a:t> (</a:t>
            </a:r>
            <a:r>
              <a:rPr lang="en-GB" b="1">
                <a:solidFill>
                  <a:schemeClr val="accent5"/>
                </a:solidFill>
                <a:highlight>
                  <a:schemeClr val="lt1"/>
                </a:highlight>
                <a:uFill>
                  <a:noFill/>
                </a:uFill>
                <a:hlinkClick r:id="rId4">
                  <a:extLst>
                    <a:ext uri="{A12FA001-AC4F-418D-AE19-62706E023703}">
                      <ahyp:hlinkClr xmlns:ahyp="http://schemas.microsoft.com/office/drawing/2018/hyperlinkcolor" val="tx"/>
                    </a:ext>
                  </a:extLst>
                </a:hlinkClick>
              </a:rPr>
              <a:t>Java Virtual Machine)</a:t>
            </a:r>
            <a:r>
              <a:rPr lang="en-GB" b="1">
                <a:solidFill>
                  <a:srgbClr val="273239"/>
                </a:solidFill>
                <a:highlight>
                  <a:schemeClr val="lt1"/>
                </a:highlight>
              </a:rPr>
              <a:t> </a:t>
            </a:r>
            <a:r>
              <a:rPr lang="en-GB">
                <a:solidFill>
                  <a:srgbClr val="273239"/>
                </a:solidFill>
                <a:highlight>
                  <a:schemeClr val="lt1"/>
                </a:highlight>
              </a:rPr>
              <a:t>is a very important part of both JDK and JRE because it is contained or inbuilt in both. Whatever Java program you run using JRE or JDK goes into JVM and JVM is responsible for executing the java program line by line, hence it is also known as an </a:t>
            </a:r>
            <a:r>
              <a:rPr lang="en-GB" b="1" u="sng">
                <a:solidFill>
                  <a:schemeClr val="accent5"/>
                </a:solidFill>
                <a:highlight>
                  <a:schemeClr val="lt1"/>
                </a:highlight>
                <a:hlinkClick r:id="rId5">
                  <a:extLst>
                    <a:ext uri="{A12FA001-AC4F-418D-AE19-62706E023703}">
                      <ahyp:hlinkClr xmlns:ahyp="http://schemas.microsoft.com/office/drawing/2018/hyperlinkcolor" val="tx"/>
                    </a:ext>
                  </a:extLst>
                </a:hlinkClick>
              </a:rPr>
              <a:t>i</a:t>
            </a:r>
            <a:r>
              <a:rPr lang="en-GB" b="1" i="1" u="sng">
                <a:solidFill>
                  <a:schemeClr val="accent5"/>
                </a:solidFill>
                <a:highlight>
                  <a:schemeClr val="lt1"/>
                </a:highlight>
                <a:hlinkClick r:id="rId5">
                  <a:extLst>
                    <a:ext uri="{A12FA001-AC4F-418D-AE19-62706E023703}">
                      <ahyp:hlinkClr xmlns:ahyp="http://schemas.microsoft.com/office/drawing/2018/hyperlinkcolor" val="tx"/>
                    </a:ext>
                  </a:extLst>
                </a:hlinkClick>
              </a:rPr>
              <a:t>nterpreter</a:t>
            </a:r>
            <a:r>
              <a:rPr lang="en-GB" b="1">
                <a:solidFill>
                  <a:srgbClr val="273239"/>
                </a:solidFill>
                <a:highlight>
                  <a:schemeClr val="lt1"/>
                </a:highlight>
              </a:rPr>
              <a:t>.</a:t>
            </a:r>
            <a:endParaRPr/>
          </a:p>
        </p:txBody>
      </p:sp>
      <p:sp>
        <p:nvSpPr>
          <p:cNvPr id="129" name="Google Shape;129;p19"/>
          <p:cNvSpPr txBox="1">
            <a:spLocks noGrp="1"/>
          </p:cNvSpPr>
          <p:nvPr>
            <p:ph type="title" idx="4294967295"/>
          </p:nvPr>
        </p:nvSpPr>
        <p:spPr>
          <a:xfrm>
            <a:off x="928925" y="426395"/>
            <a:ext cx="7053600" cy="540300"/>
          </a:xfrm>
          <a:prstGeom prst="rect">
            <a:avLst/>
          </a:prstGeom>
          <a:noFill/>
          <a:ln>
            <a:noFill/>
          </a:ln>
        </p:spPr>
        <p:txBody>
          <a:bodyPr spcFirstLastPara="1" wrap="square" lIns="68575" tIns="34275" rIns="68575" bIns="34275" anchor="t" anchorCtr="0">
            <a:noAutofit/>
          </a:bodyPr>
          <a:lstStyle/>
          <a:p>
            <a:pPr marL="0" lvl="0" indent="0" algn="ctr" rtl="0">
              <a:lnSpc>
                <a:spcPct val="100000"/>
              </a:lnSpc>
              <a:spcBef>
                <a:spcPts val="0"/>
              </a:spcBef>
              <a:spcAft>
                <a:spcPts val="0"/>
              </a:spcAft>
              <a:buClr>
                <a:schemeClr val="lt2"/>
              </a:buClr>
              <a:buSzPts val="3200"/>
              <a:buFont typeface="Century Gothic"/>
              <a:buNone/>
            </a:pPr>
            <a:r>
              <a:rPr lang="en-GB" sz="2600"/>
              <a:t>JDK || JRE || JVM</a:t>
            </a:r>
            <a:endParaRPr sz="26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pic>
        <p:nvPicPr>
          <p:cNvPr id="135" name="Google Shape;135;p20"/>
          <p:cNvPicPr preferRelativeResize="0"/>
          <p:nvPr/>
        </p:nvPicPr>
        <p:blipFill rotWithShape="1">
          <a:blip r:embed="rId3">
            <a:alphaModFix/>
          </a:blip>
          <a:srcRect/>
          <a:stretch/>
        </p:blipFill>
        <p:spPr>
          <a:xfrm>
            <a:off x="2246398" y="787855"/>
            <a:ext cx="4651202" cy="356779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pic>
        <p:nvPicPr>
          <p:cNvPr id="141" name="Google Shape;141;p21"/>
          <p:cNvPicPr preferRelativeResize="0"/>
          <p:nvPr/>
        </p:nvPicPr>
        <p:blipFill rotWithShape="1">
          <a:blip r:embed="rId3">
            <a:alphaModFix/>
          </a:blip>
          <a:srcRect/>
          <a:stretch/>
        </p:blipFill>
        <p:spPr>
          <a:xfrm>
            <a:off x="2279399" y="812099"/>
            <a:ext cx="4585201" cy="351930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pic>
        <p:nvPicPr>
          <p:cNvPr id="147" name="Google Shape;147;p22"/>
          <p:cNvPicPr preferRelativeResize="0"/>
          <p:nvPr/>
        </p:nvPicPr>
        <p:blipFill rotWithShape="1">
          <a:blip r:embed="rId3">
            <a:alphaModFix/>
          </a:blip>
          <a:srcRect/>
          <a:stretch/>
        </p:blipFill>
        <p:spPr>
          <a:xfrm>
            <a:off x="2057555" y="658146"/>
            <a:ext cx="5028890" cy="382720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pic>
        <p:nvPicPr>
          <p:cNvPr id="153" name="Google Shape;153;p23"/>
          <p:cNvPicPr preferRelativeResize="0"/>
          <p:nvPr/>
        </p:nvPicPr>
        <p:blipFill rotWithShape="1">
          <a:blip r:embed="rId3">
            <a:alphaModFix/>
          </a:blip>
          <a:srcRect/>
          <a:stretch/>
        </p:blipFill>
        <p:spPr>
          <a:xfrm>
            <a:off x="2600325" y="592931"/>
            <a:ext cx="3943350" cy="3957638"/>
          </a:xfrm>
          <a:prstGeom prst="rect">
            <a:avLst/>
          </a:prstGeom>
          <a:noFill/>
          <a:ln>
            <a:noFill/>
          </a:ln>
        </p:spPr>
      </p:pic>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808</Words>
  <Application>Microsoft Office PowerPoint</Application>
  <PresentationFormat>On-screen Show (16:9)</PresentationFormat>
  <Paragraphs>56</Paragraphs>
  <Slides>17</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Raleway</vt:lpstr>
      <vt:lpstr>Lato</vt:lpstr>
      <vt:lpstr>Roboto</vt:lpstr>
      <vt:lpstr>Century Gothic</vt:lpstr>
      <vt:lpstr>Courier New</vt:lpstr>
      <vt:lpstr>Arial</vt:lpstr>
      <vt:lpstr>Streamline</vt:lpstr>
      <vt:lpstr>Java Programming</vt:lpstr>
      <vt:lpstr>WHAT IS JAVA?</vt:lpstr>
      <vt:lpstr>PowerPoint Presentation</vt:lpstr>
      <vt:lpstr>JDK || JRE || JVM</vt:lpstr>
      <vt:lpstr>JDK || JRE || JVM</vt:lpstr>
      <vt:lpstr>PowerPoint Presentation</vt:lpstr>
      <vt:lpstr>PowerPoint Presentation</vt:lpstr>
      <vt:lpstr>PowerPoint Presentation</vt:lpstr>
      <vt:lpstr>PowerPoint Presentation</vt:lpstr>
      <vt:lpstr>PowerPoint Presentation</vt:lpstr>
      <vt:lpstr>PowerPoint Presentation</vt:lpstr>
      <vt:lpstr>Writing your first program</vt:lpstr>
      <vt:lpstr>Writing your first program</vt:lpstr>
      <vt:lpstr>Data Types in JAVA</vt:lpstr>
      <vt:lpstr>Data Types in JAVA</vt:lpstr>
      <vt:lpstr>PowerPoint Presentation</vt:lpstr>
      <vt:lpstr>Operators in JAVA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Programming</dc:title>
  <cp:lastModifiedBy>smit joshi</cp:lastModifiedBy>
  <cp:revision>1</cp:revision>
  <dcterms:modified xsi:type="dcterms:W3CDTF">2022-07-16T03:34:32Z</dcterms:modified>
</cp:coreProperties>
</file>