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dbd3f294d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0dbd3f294d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dbd3f294d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g10dbd3f294d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bd3f294d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g10dbd3f294d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dbd3f294d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0dbd3f294d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dbd3f294d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10dbd3f294d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dbd3f294d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10dbd3f294d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dbd3f294d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g10dbd3f294d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dbd3f294d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10dbd3f294d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dbd3f294d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g10dbd3f294d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1179725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Java Programming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2" y="29870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91799" y="975900"/>
            <a:ext cx="8109000" cy="3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in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GB" sz="1400" b="0" i="0" strike="noStrike" cap="non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Java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is a mechanism to encapsulate a group of classes, sub packages and interfaces.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Adding a class to a Package :</a:t>
            </a: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We can add more classes to a created package by using package name at the top of the program and saving it in the package directory. We need a new </a:t>
            </a:r>
            <a:r>
              <a:rPr lang="en-GB" sz="14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file to define a public class, otherwise we can add the new class to an existing </a:t>
            </a:r>
            <a:r>
              <a:rPr lang="en-GB" sz="14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.java</a:t>
            </a: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file and recompile it.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Subpackages:</a:t>
            </a:r>
            <a:r>
              <a:rPr lang="en-GB" sz="1400" b="0" i="0" u="sng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Packages that are inside another package are the </a:t>
            </a:r>
            <a:r>
              <a:rPr lang="en-GB" sz="14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subpackages</a:t>
            </a: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. These are not imported by default, they have to imported explicitly. Also, members of a subpackage have no access privileges, i.e., they are considered as different package for protected and default access specifiers.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Arial"/>
              <a:buNone/>
            </a:pPr>
            <a:r>
              <a:rPr lang="en-GB" sz="1400" b="1" i="0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 sz="1400" b="0" i="0" strike="noStrike" cap="none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import java.util.*;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util</a:t>
            </a: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is a subpackage created inside </a:t>
            </a:r>
            <a:r>
              <a:rPr lang="en-GB" sz="14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package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843248" y="267950"/>
            <a:ext cx="3457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Raleway"/>
                <a:ea typeface="Raleway"/>
                <a:cs typeface="Raleway"/>
                <a:sym typeface="Raleway"/>
              </a:rPr>
              <a:t>PACKAGES IN JAVA</a:t>
            </a:r>
            <a:endParaRPr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508281" y="963160"/>
            <a:ext cx="8541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</a:rPr>
              <a:t>There are Two Types of Packages:</a:t>
            </a:r>
            <a:endParaRPr sz="1400" b="1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1.User Defined Package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2.In Built Packages</a:t>
            </a:r>
            <a:endParaRPr/>
          </a:p>
        </p:txBody>
      </p:sp>
      <p:pic>
        <p:nvPicPr>
          <p:cNvPr id="101" name="Google Shape;101;p15" descr="packag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9937" y="2091823"/>
            <a:ext cx="3335225" cy="306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2737949" y="255575"/>
            <a:ext cx="366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Raleway"/>
                <a:ea typeface="Raleway"/>
                <a:cs typeface="Raleway"/>
                <a:sym typeface="Raleway"/>
              </a:rPr>
              <a:t>TYPES OF PACKAGES</a:t>
            </a:r>
            <a:endParaRPr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227100" y="930900"/>
            <a:ext cx="8689800" cy="3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Built-in Packages</a:t>
            </a:r>
            <a:r>
              <a:rPr lang="en-GB"/>
              <a:t>:</a:t>
            </a:r>
            <a:endParaRPr sz="5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These packages consist of a large number of classes which are a part of Java </a:t>
            </a:r>
            <a:r>
              <a:rPr lang="en-GB" sz="14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.Some of the commonly used built-in packages are:</a:t>
            </a:r>
            <a:b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1) </a:t>
            </a:r>
            <a:r>
              <a:rPr lang="en-GB" sz="14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java.lang: </a:t>
            </a: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Contains language support classes(e.g classed which defines primitive data types, math operations). This package is automatically imported.</a:t>
            </a:r>
            <a:b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2) </a:t>
            </a:r>
            <a:r>
              <a:rPr lang="en-GB" sz="14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java.io: </a:t>
            </a: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Contains classed for supporting input / output operations.</a:t>
            </a:r>
            <a:b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3) </a:t>
            </a:r>
            <a:r>
              <a:rPr lang="en-GB" sz="14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java.util: </a:t>
            </a: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Contains utility classes which implement data structures like Linked List, Dictionary and support ; for Date / Time operations.</a:t>
            </a:r>
            <a:b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4) </a:t>
            </a:r>
            <a:r>
              <a:rPr lang="en-GB" sz="14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java.applet: </a:t>
            </a: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Contains classes for creating Applets.</a:t>
            </a:r>
            <a:b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5) </a:t>
            </a:r>
            <a:r>
              <a:rPr lang="en-GB" sz="14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java.awt: </a:t>
            </a: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Contain classes for implementing the components for graphical user interfaces (like button , ;menus etc).</a:t>
            </a:r>
            <a:b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6) </a:t>
            </a:r>
            <a:r>
              <a:rPr lang="en-GB" sz="14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java.net: </a:t>
            </a: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Contain classes for supporting networking operations.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0" y="66063"/>
            <a:ext cx="65" cy="3250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47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0" y="66063"/>
            <a:ext cx="65" cy="3250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47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737949" y="131625"/>
            <a:ext cx="366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Raleway"/>
                <a:ea typeface="Raleway"/>
                <a:cs typeface="Raleway"/>
                <a:sym typeface="Raleway"/>
              </a:rPr>
              <a:t>TYPES OF PACKAGES</a:t>
            </a:r>
            <a:endParaRPr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738001" y="1616975"/>
            <a:ext cx="76680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These are the packages that are defined by the user.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First we create a directory </a:t>
            </a:r>
            <a:r>
              <a:rPr lang="en-GB" sz="14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myPackage</a:t>
            </a: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(name should be same as the name of the package). Then create the </a:t>
            </a:r>
            <a:r>
              <a:rPr lang="en-GB" sz="14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Class Name</a:t>
            </a: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inside the directory with the first statement being the </a:t>
            </a:r>
            <a:r>
              <a:rPr lang="en-GB" sz="14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package names</a:t>
            </a:r>
            <a:r>
              <a:rPr lang="en-GB" sz="1400" b="0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27323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458250" y="491050"/>
            <a:ext cx="4475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Raleway"/>
                <a:ea typeface="Raleway"/>
                <a:cs typeface="Raleway"/>
                <a:sym typeface="Raleway"/>
              </a:rPr>
              <a:t>USER DEFINED PACKAGES</a:t>
            </a:r>
            <a:endParaRPr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 descr="hierarchy of exception handling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 descr="hierarchy of exception handling"/>
          <p:cNvSpPr/>
          <p:nvPr/>
        </p:nvSpPr>
        <p:spPr>
          <a:xfrm>
            <a:off x="45720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 descr="hierarchy of exception handling"/>
          <p:cNvSpPr/>
          <p:nvPr/>
        </p:nvSpPr>
        <p:spPr>
          <a:xfrm>
            <a:off x="4724400" y="27241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 descr="hierarchy of exception handling"/>
          <p:cNvSpPr/>
          <p:nvPr/>
        </p:nvSpPr>
        <p:spPr>
          <a:xfrm>
            <a:off x="4876800" y="28765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 descr="hierarchy of exception handling"/>
          <p:cNvSpPr/>
          <p:nvPr/>
        </p:nvSpPr>
        <p:spPr>
          <a:xfrm>
            <a:off x="5029200" y="30289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 descr="hierarchy of exception handling"/>
          <p:cNvSpPr/>
          <p:nvPr/>
        </p:nvSpPr>
        <p:spPr>
          <a:xfrm>
            <a:off x="5181600" y="3181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 descr="hierarchy of exception handling"/>
          <p:cNvSpPr/>
          <p:nvPr/>
        </p:nvSpPr>
        <p:spPr>
          <a:xfrm>
            <a:off x="5334000" y="3333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 descr="hierarchy of exception handling"/>
          <p:cNvSpPr/>
          <p:nvPr/>
        </p:nvSpPr>
        <p:spPr>
          <a:xfrm>
            <a:off x="5486400" y="34861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5375" y="833288"/>
            <a:ext cx="3898050" cy="42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2334300" y="168800"/>
            <a:ext cx="4475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Raleway"/>
                <a:ea typeface="Raleway"/>
                <a:cs typeface="Raleway"/>
                <a:sym typeface="Raleway"/>
              </a:rPr>
              <a:t>USER DEFINED PACKAGES</a:t>
            </a:r>
            <a:endParaRPr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260850" y="997300"/>
            <a:ext cx="86223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lang="en-GB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Exception Handling in Java</a:t>
            </a:r>
            <a:r>
              <a:rPr lang="en-GB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is one of the powerful </a:t>
            </a:r>
            <a:r>
              <a:rPr lang="en-GB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mechanism to handle the runtime errors</a:t>
            </a:r>
            <a:r>
              <a:rPr lang="en-GB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so that the normal flow of the application can be maintained.</a:t>
            </a:r>
            <a:endParaRPr>
              <a:solidFill>
                <a:schemeClr val="dk2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this tutorial, we will learn about Java exceptions, it's types, and the difference between checked and unchecked exceptions.</a:t>
            </a:r>
            <a:endParaRPr>
              <a:solidFill>
                <a:schemeClr val="dk2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Exception Handling is a mechanism to handle runtime errors such as ClassNotFoundException, IOException, SQLException, RemoteException, etc.</a:t>
            </a:r>
            <a:endParaRPr>
              <a:solidFill>
                <a:schemeClr val="dk2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Advantage of Exception Handling</a:t>
            </a:r>
            <a:r>
              <a:rPr lang="en-GB">
                <a:solidFill>
                  <a:schemeClr val="dk2"/>
                </a:solidFill>
              </a:rPr>
              <a:t>: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core advantage of exception handling is </a:t>
            </a:r>
            <a:r>
              <a:rPr lang="en-GB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maintain the normal flow of the application</a:t>
            </a:r>
            <a:r>
              <a:rPr lang="en-GB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An exception normally disrupts the normal flow of the application; that is why we need to handle exceptions. </a:t>
            </a:r>
            <a:endParaRPr sz="1400" b="0" i="0" u="none" strike="noStrike" cap="non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553900" y="280375"/>
            <a:ext cx="403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Raleway"/>
                <a:ea typeface="Raleway"/>
                <a:cs typeface="Raleway"/>
                <a:sym typeface="Raleway"/>
              </a:rPr>
              <a:t>EXCEPTION HANDLING</a:t>
            </a:r>
            <a:endParaRPr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354459" y="1108816"/>
            <a:ext cx="84351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arenR"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Checked Exception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classes that directly inherit the Throwable class except RuntimeException and Error are known as checked exceptions. For example, IOException, SQLException, etc. Checked exceptions are checked at compile-time.</a:t>
            </a:r>
            <a:endParaRPr>
              <a:solidFill>
                <a:schemeClr val="dk2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arenR"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Unchecked Exception</a:t>
            </a:r>
            <a:endParaRPr>
              <a:solidFill>
                <a:schemeClr val="dk2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classes that inherit the RuntimeException are known as unchecked exceptions. For example, ArithmeticException, NullPointerException, ArrayIndexOutOfBoundsException, etc. Unchecked exceptions are not checked at compile-time, but they are checked at runtime.</a:t>
            </a:r>
            <a:endParaRPr>
              <a:solidFill>
                <a:schemeClr val="dk2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arenR"/>
            </a:pPr>
            <a:r>
              <a:rPr lang="en-GB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>
              <a:solidFill>
                <a:schemeClr val="dk2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Error is irrecoverable. Some example of errors are OutOfMemoryError, VirtualMachineError, AssertionError etc.</a:t>
            </a: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354450" y="454650"/>
            <a:ext cx="5743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Difference between Checked and Unchecked Exceptions</a:t>
            </a:r>
            <a:endParaRPr sz="1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2357" y="954981"/>
            <a:ext cx="6039292" cy="385582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1905747" y="278225"/>
            <a:ext cx="533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Keywords in Exception Handling</a:t>
            </a:r>
            <a:endParaRPr sz="2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On-screen Show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Raleway</vt:lpstr>
      <vt:lpstr>Lato</vt:lpstr>
      <vt:lpstr>Consolas</vt:lpstr>
      <vt:lpstr>Arial</vt:lpstr>
      <vt:lpstr>Streamline</vt:lpstr>
      <vt:lpstr>Java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cp:lastModifiedBy>smit joshi</cp:lastModifiedBy>
  <cp:revision>1</cp:revision>
  <dcterms:modified xsi:type="dcterms:W3CDTF">2022-07-16T03:39:06Z</dcterms:modified>
</cp:coreProperties>
</file>