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5.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5" r:id="rId5"/>
    <p:sldId id="261" r:id="rId6"/>
    <p:sldId id="259" r:id="rId7"/>
    <p:sldId id="260" r:id="rId8"/>
    <p:sldId id="263" r:id="rId9"/>
    <p:sldId id="264"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CCB5E89-E9C1-4A89-97BF-C9A3A8261E49}" type="datetimeFigureOut">
              <a:rPr lang="en-US" smtClean="0"/>
              <a:t>9/16/2022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4C6F5E7-5D9D-4FC2-8B2E-DB8B0CF32A85}" type="slidenum">
              <a:rPr lang="en-US" smtClean="0"/>
              <a:t>‹#›</a:t>
            </a:fld>
            <a:endParaRPr lang="en-US"/>
          </a:p>
        </p:txBody>
      </p:sp>
    </p:spTree>
    <p:extLst>
      <p:ext uri="{BB962C8B-B14F-4D97-AF65-F5344CB8AC3E}">
        <p14:creationId xmlns:p14="http://schemas.microsoft.com/office/powerpoint/2010/main" val="3907105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C6F5E7-5D9D-4FC2-8B2E-DB8B0CF32A85}" type="slidenum">
              <a:rPr lang="en-US" smtClean="0"/>
              <a:t>7</a:t>
            </a:fld>
            <a:endParaRPr lang="en-US"/>
          </a:p>
        </p:txBody>
      </p:sp>
    </p:spTree>
    <p:extLst>
      <p:ext uri="{BB962C8B-B14F-4D97-AF65-F5344CB8AC3E}">
        <p14:creationId xmlns:p14="http://schemas.microsoft.com/office/powerpoint/2010/main" val="4084757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8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714244" y="3336035"/>
            <a:ext cx="6761226" cy="1524762"/>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381882" y="2146554"/>
            <a:ext cx="5428234" cy="1366520"/>
          </a:xfrm>
          <a:prstGeom prst="rect">
            <a:avLst/>
          </a:prstGeom>
        </p:spPr>
        <p:txBody>
          <a:bodyPr wrap="square" lIns="0" tIns="0" rIns="0" bIns="0">
            <a:spAutoFit/>
          </a:bodyPr>
          <a:lstStyle>
            <a:lvl1pPr>
              <a:defRPr sz="8800" b="1" i="0">
                <a:solidFill>
                  <a:schemeClr val="bg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pensea.io/explore-collection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316669" y="1695373"/>
            <a:ext cx="7183755" cy="1788310"/>
          </a:xfrm>
          <a:prstGeom prst="rect">
            <a:avLst/>
          </a:prstGeom>
        </p:spPr>
        <p:txBody>
          <a:bodyPr vert="horz" wrap="square" lIns="0" tIns="66675" rIns="0" bIns="0" rtlCol="0">
            <a:spAutoFit/>
          </a:bodyPr>
          <a:lstStyle/>
          <a:p>
            <a:pPr marL="12700" marR="5080" algn="ctr">
              <a:lnSpc>
                <a:spcPts val="2960"/>
              </a:lnSpc>
              <a:spcBef>
                <a:spcPts val="525"/>
              </a:spcBef>
            </a:pPr>
            <a:r>
              <a:rPr sz="2800" spc="-15" dirty="0">
                <a:solidFill>
                  <a:srgbClr val="000000"/>
                </a:solidFill>
                <a:latin typeface="Times New Roman"/>
                <a:cs typeface="Times New Roman"/>
              </a:rPr>
              <a:t>Vidyavardhini’s </a:t>
            </a:r>
            <a:r>
              <a:rPr sz="2800" spc="-5" dirty="0">
                <a:solidFill>
                  <a:srgbClr val="000000"/>
                </a:solidFill>
                <a:latin typeface="Times New Roman"/>
                <a:cs typeface="Times New Roman"/>
              </a:rPr>
              <a:t>College of Engineering and  </a:t>
            </a:r>
            <a:r>
              <a:rPr sz="2800" spc="-30" dirty="0">
                <a:solidFill>
                  <a:srgbClr val="000000"/>
                </a:solidFill>
                <a:latin typeface="Times New Roman"/>
                <a:cs typeface="Times New Roman"/>
              </a:rPr>
              <a:t>Technology</a:t>
            </a:r>
            <a:endParaRPr sz="2800">
              <a:latin typeface="Times New Roman"/>
              <a:cs typeface="Times New Roman"/>
            </a:endParaRPr>
          </a:p>
          <a:p>
            <a:pPr marL="6350" algn="ctr">
              <a:lnSpc>
                <a:spcPct val="100000"/>
              </a:lnSpc>
              <a:spcBef>
                <a:spcPts val="710"/>
              </a:spcBef>
            </a:pPr>
            <a:r>
              <a:rPr sz="2800" spc="-5" dirty="0">
                <a:solidFill>
                  <a:srgbClr val="888888"/>
                </a:solidFill>
                <a:latin typeface="Times New Roman"/>
                <a:cs typeface="Times New Roman"/>
              </a:rPr>
              <a:t>Department </a:t>
            </a:r>
            <a:r>
              <a:rPr sz="2800">
                <a:solidFill>
                  <a:srgbClr val="888888"/>
                </a:solidFill>
                <a:latin typeface="Times New Roman"/>
                <a:cs typeface="Times New Roman"/>
              </a:rPr>
              <a:t>of </a:t>
            </a:r>
            <a:r>
              <a:rPr lang="en-US" sz="2800">
                <a:solidFill>
                  <a:srgbClr val="888888"/>
                </a:solidFill>
                <a:latin typeface="Times New Roman"/>
                <a:cs typeface="Times New Roman"/>
              </a:rPr>
              <a:t>Electronics and Telecommunication engineering</a:t>
            </a:r>
            <a:endParaRPr sz="2800">
              <a:latin typeface="Times New Roman"/>
              <a:cs typeface="Times New Roman"/>
            </a:endParaRPr>
          </a:p>
        </p:txBody>
      </p:sp>
      <p:sp>
        <p:nvSpPr>
          <p:cNvPr id="8" name="object 8"/>
          <p:cNvSpPr/>
          <p:nvPr/>
        </p:nvSpPr>
        <p:spPr>
          <a:xfrm>
            <a:off x="5184646" y="228600"/>
            <a:ext cx="1447800" cy="1203366"/>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638300" y="3579450"/>
            <a:ext cx="8915399" cy="1897314"/>
          </a:xfrm>
          <a:prstGeom prst="rect">
            <a:avLst/>
          </a:prstGeom>
        </p:spPr>
        <p:txBody>
          <a:bodyPr vert="horz" wrap="square" lIns="0" tIns="12065" rIns="0" bIns="0" rtlCol="0">
            <a:spAutoFit/>
          </a:bodyPr>
          <a:lstStyle/>
          <a:p>
            <a:pPr marR="137160" algn="ctr">
              <a:lnSpc>
                <a:spcPts val="3295"/>
              </a:lnSpc>
              <a:spcBef>
                <a:spcPts val="95"/>
              </a:spcBef>
            </a:pPr>
            <a:r>
              <a:rPr sz="2800" spc="-10">
                <a:latin typeface="Carlito"/>
                <a:cs typeface="Carlito"/>
              </a:rPr>
              <a:t>M</a:t>
            </a:r>
            <a:r>
              <a:rPr lang="en-US" sz="2800" spc="-10">
                <a:latin typeface="Carlito"/>
                <a:cs typeface="Carlito"/>
              </a:rPr>
              <a:t>ajor</a:t>
            </a:r>
            <a:r>
              <a:rPr sz="2800" spc="-10">
                <a:latin typeface="Carlito"/>
                <a:cs typeface="Carlito"/>
              </a:rPr>
              <a:t> </a:t>
            </a:r>
            <a:r>
              <a:rPr sz="2800" spc="-15" dirty="0">
                <a:latin typeface="Carlito"/>
                <a:cs typeface="Carlito"/>
              </a:rPr>
              <a:t>Project</a:t>
            </a:r>
            <a:r>
              <a:rPr sz="2800" spc="30" dirty="0">
                <a:latin typeface="Carlito"/>
                <a:cs typeface="Carlito"/>
              </a:rPr>
              <a:t> </a:t>
            </a:r>
            <a:r>
              <a:rPr sz="2800" spc="-10">
                <a:latin typeface="Carlito"/>
                <a:cs typeface="Carlito"/>
              </a:rPr>
              <a:t>topic:</a:t>
            </a:r>
            <a:endParaRPr sz="2800">
              <a:latin typeface="Carlito"/>
              <a:cs typeface="Carlito"/>
            </a:endParaRPr>
          </a:p>
          <a:p>
            <a:pPr marL="12700" algn="ctr">
              <a:lnSpc>
                <a:spcPts val="5695"/>
              </a:lnSpc>
            </a:pPr>
            <a:r>
              <a:rPr lang="en-US" sz="4800" b="1">
                <a:latin typeface="Carlito"/>
                <a:cs typeface="Carlito"/>
              </a:rPr>
              <a:t>Augmented Reality in Education: The Smart way of Learning</a:t>
            </a:r>
            <a:endParaRPr sz="48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34329" y="1108701"/>
            <a:ext cx="4139565" cy="4018279"/>
            <a:chOff x="1434329" y="1108701"/>
            <a:chExt cx="4139565" cy="4018279"/>
          </a:xfrm>
        </p:grpSpPr>
        <p:sp>
          <p:nvSpPr>
            <p:cNvPr id="3" name="object 3"/>
            <p:cNvSpPr/>
            <p:nvPr/>
          </p:nvSpPr>
          <p:spPr>
            <a:xfrm>
              <a:off x="1440679" y="1115051"/>
              <a:ext cx="4034154" cy="4005579"/>
            </a:xfrm>
            <a:custGeom>
              <a:avLst/>
              <a:gdLst/>
              <a:ahLst/>
              <a:cxnLst/>
              <a:rect l="l" t="t" r="r" b="b"/>
              <a:pathLst>
                <a:path w="4034154" h="4005579">
                  <a:moveTo>
                    <a:pt x="2755649" y="0"/>
                  </a:moveTo>
                  <a:lnTo>
                    <a:pt x="2709818" y="3672"/>
                  </a:lnTo>
                  <a:lnTo>
                    <a:pt x="2663943" y="12342"/>
                  </a:lnTo>
                  <a:lnTo>
                    <a:pt x="2618367" y="26170"/>
                  </a:lnTo>
                  <a:lnTo>
                    <a:pt x="287536" y="872371"/>
                  </a:lnTo>
                  <a:lnTo>
                    <a:pt x="243708" y="890991"/>
                  </a:lnTo>
                  <a:lnTo>
                    <a:pt x="202960" y="913758"/>
                  </a:lnTo>
                  <a:lnTo>
                    <a:pt x="165451" y="940329"/>
                  </a:lnTo>
                  <a:lnTo>
                    <a:pt x="131341" y="970363"/>
                  </a:lnTo>
                  <a:lnTo>
                    <a:pt x="100789" y="1003519"/>
                  </a:lnTo>
                  <a:lnTo>
                    <a:pt x="73956" y="1039456"/>
                  </a:lnTo>
                  <a:lnTo>
                    <a:pt x="51002" y="1077832"/>
                  </a:lnTo>
                  <a:lnTo>
                    <a:pt x="32085" y="1118305"/>
                  </a:lnTo>
                  <a:lnTo>
                    <a:pt x="17367" y="1160535"/>
                  </a:lnTo>
                  <a:lnTo>
                    <a:pt x="7007" y="1204179"/>
                  </a:lnTo>
                  <a:lnTo>
                    <a:pt x="1164" y="1248898"/>
                  </a:lnTo>
                  <a:lnTo>
                    <a:pt x="0" y="1294348"/>
                  </a:lnTo>
                  <a:lnTo>
                    <a:pt x="3672" y="1340189"/>
                  </a:lnTo>
                  <a:lnTo>
                    <a:pt x="12342" y="1386080"/>
                  </a:lnTo>
                  <a:lnTo>
                    <a:pt x="26170" y="1431679"/>
                  </a:lnTo>
                  <a:lnTo>
                    <a:pt x="856115" y="3717679"/>
                  </a:lnTo>
                  <a:lnTo>
                    <a:pt x="874759" y="3761528"/>
                  </a:lnTo>
                  <a:lnTo>
                    <a:pt x="897546" y="3802292"/>
                  </a:lnTo>
                  <a:lnTo>
                    <a:pt x="924134" y="3839812"/>
                  </a:lnTo>
                  <a:lnTo>
                    <a:pt x="954182" y="3873928"/>
                  </a:lnTo>
                  <a:lnTo>
                    <a:pt x="987348" y="3904482"/>
                  </a:lnTo>
                  <a:lnTo>
                    <a:pt x="1023291" y="3931313"/>
                  </a:lnTo>
                  <a:lnTo>
                    <a:pt x="1061670" y="3954263"/>
                  </a:lnTo>
                  <a:lnTo>
                    <a:pt x="1102144" y="3973173"/>
                  </a:lnTo>
                  <a:lnTo>
                    <a:pt x="1144370" y="3987884"/>
                  </a:lnTo>
                  <a:lnTo>
                    <a:pt x="1188008" y="3998236"/>
                  </a:lnTo>
                  <a:lnTo>
                    <a:pt x="1232716" y="4004070"/>
                  </a:lnTo>
                  <a:lnTo>
                    <a:pt x="1278153" y="4005227"/>
                  </a:lnTo>
                  <a:lnTo>
                    <a:pt x="1323977" y="4001548"/>
                  </a:lnTo>
                  <a:lnTo>
                    <a:pt x="1369848" y="3992874"/>
                  </a:lnTo>
                  <a:lnTo>
                    <a:pt x="1415423" y="3979045"/>
                  </a:lnTo>
                  <a:lnTo>
                    <a:pt x="3746254" y="3132971"/>
                  </a:lnTo>
                  <a:lnTo>
                    <a:pt x="3790081" y="3114326"/>
                  </a:lnTo>
                  <a:lnTo>
                    <a:pt x="3830829" y="3091539"/>
                  </a:lnTo>
                  <a:lnTo>
                    <a:pt x="3868338" y="3064950"/>
                  </a:lnTo>
                  <a:lnTo>
                    <a:pt x="3902449" y="3034901"/>
                  </a:lnTo>
                  <a:lnTo>
                    <a:pt x="3933000" y="3001733"/>
                  </a:lnTo>
                  <a:lnTo>
                    <a:pt x="3959833" y="2965786"/>
                  </a:lnTo>
                  <a:lnTo>
                    <a:pt x="3982788" y="2927402"/>
                  </a:lnTo>
                  <a:lnTo>
                    <a:pt x="4001704" y="2886922"/>
                  </a:lnTo>
                  <a:lnTo>
                    <a:pt x="4016422" y="2844688"/>
                  </a:lnTo>
                  <a:lnTo>
                    <a:pt x="4026783" y="2801040"/>
                  </a:lnTo>
                  <a:lnTo>
                    <a:pt x="4032625" y="2756319"/>
                  </a:lnTo>
                  <a:lnTo>
                    <a:pt x="4033790" y="2710867"/>
                  </a:lnTo>
                  <a:lnTo>
                    <a:pt x="4030117" y="2665025"/>
                  </a:lnTo>
                  <a:lnTo>
                    <a:pt x="4021447" y="2619134"/>
                  </a:lnTo>
                  <a:lnTo>
                    <a:pt x="4007620" y="2573536"/>
                  </a:lnTo>
                  <a:lnTo>
                    <a:pt x="3177675" y="287536"/>
                  </a:lnTo>
                  <a:lnTo>
                    <a:pt x="3159052" y="243708"/>
                  </a:lnTo>
                  <a:lnTo>
                    <a:pt x="3136282" y="202960"/>
                  </a:lnTo>
                  <a:lnTo>
                    <a:pt x="3109704" y="165451"/>
                  </a:lnTo>
                  <a:lnTo>
                    <a:pt x="3079662" y="131341"/>
                  </a:lnTo>
                  <a:lnTo>
                    <a:pt x="3046498" y="100789"/>
                  </a:lnTo>
                  <a:lnTo>
                    <a:pt x="3010553" y="73956"/>
                  </a:lnTo>
                  <a:lnTo>
                    <a:pt x="2972169" y="51002"/>
                  </a:lnTo>
                  <a:lnTo>
                    <a:pt x="2931690" y="32085"/>
                  </a:lnTo>
                  <a:lnTo>
                    <a:pt x="2889456" y="17367"/>
                  </a:lnTo>
                  <a:lnTo>
                    <a:pt x="2845810" y="7007"/>
                  </a:lnTo>
                  <a:lnTo>
                    <a:pt x="2801093" y="1164"/>
                  </a:lnTo>
                  <a:lnTo>
                    <a:pt x="2755649" y="0"/>
                  </a:lnTo>
                  <a:close/>
                </a:path>
              </a:pathLst>
            </a:custGeom>
            <a:solidFill>
              <a:srgbClr val="8E4ED6"/>
            </a:solidFill>
          </p:spPr>
          <p:txBody>
            <a:bodyPr wrap="square" lIns="0" tIns="0" rIns="0" bIns="0" rtlCol="0"/>
            <a:lstStyle/>
            <a:p>
              <a:endParaRPr/>
            </a:p>
          </p:txBody>
        </p:sp>
        <p:sp>
          <p:nvSpPr>
            <p:cNvPr id="4" name="object 4"/>
            <p:cNvSpPr/>
            <p:nvPr/>
          </p:nvSpPr>
          <p:spPr>
            <a:xfrm>
              <a:off x="1440679" y="1115051"/>
              <a:ext cx="4034154" cy="4005579"/>
            </a:xfrm>
            <a:custGeom>
              <a:avLst/>
              <a:gdLst/>
              <a:ahLst/>
              <a:cxnLst/>
              <a:rect l="l" t="t" r="r" b="b"/>
              <a:pathLst>
                <a:path w="4034154" h="4005579">
                  <a:moveTo>
                    <a:pt x="26170" y="1431679"/>
                  </a:moveTo>
                  <a:lnTo>
                    <a:pt x="12342" y="1386080"/>
                  </a:lnTo>
                  <a:lnTo>
                    <a:pt x="3672" y="1340189"/>
                  </a:lnTo>
                  <a:lnTo>
                    <a:pt x="0" y="1294348"/>
                  </a:lnTo>
                  <a:lnTo>
                    <a:pt x="1164" y="1248898"/>
                  </a:lnTo>
                  <a:lnTo>
                    <a:pt x="7007" y="1204179"/>
                  </a:lnTo>
                  <a:lnTo>
                    <a:pt x="17367" y="1160535"/>
                  </a:lnTo>
                  <a:lnTo>
                    <a:pt x="32085" y="1118305"/>
                  </a:lnTo>
                  <a:lnTo>
                    <a:pt x="51002" y="1077832"/>
                  </a:lnTo>
                  <a:lnTo>
                    <a:pt x="73956" y="1039456"/>
                  </a:lnTo>
                  <a:lnTo>
                    <a:pt x="100789" y="1003519"/>
                  </a:lnTo>
                  <a:lnTo>
                    <a:pt x="131341" y="970363"/>
                  </a:lnTo>
                  <a:lnTo>
                    <a:pt x="165451" y="940329"/>
                  </a:lnTo>
                  <a:lnTo>
                    <a:pt x="202960" y="913758"/>
                  </a:lnTo>
                  <a:lnTo>
                    <a:pt x="243708" y="890991"/>
                  </a:lnTo>
                  <a:lnTo>
                    <a:pt x="287536" y="872371"/>
                  </a:lnTo>
                  <a:lnTo>
                    <a:pt x="2618367" y="26170"/>
                  </a:lnTo>
                  <a:lnTo>
                    <a:pt x="2663943" y="12342"/>
                  </a:lnTo>
                  <a:lnTo>
                    <a:pt x="2709818" y="3672"/>
                  </a:lnTo>
                  <a:lnTo>
                    <a:pt x="2755649" y="0"/>
                  </a:lnTo>
                  <a:lnTo>
                    <a:pt x="2801093" y="1164"/>
                  </a:lnTo>
                  <a:lnTo>
                    <a:pt x="2845810" y="7007"/>
                  </a:lnTo>
                  <a:lnTo>
                    <a:pt x="2889456" y="17367"/>
                  </a:lnTo>
                  <a:lnTo>
                    <a:pt x="2931690" y="32085"/>
                  </a:lnTo>
                  <a:lnTo>
                    <a:pt x="2972169" y="51002"/>
                  </a:lnTo>
                  <a:lnTo>
                    <a:pt x="3010553" y="73956"/>
                  </a:lnTo>
                  <a:lnTo>
                    <a:pt x="3046498" y="100789"/>
                  </a:lnTo>
                  <a:lnTo>
                    <a:pt x="3079662" y="131341"/>
                  </a:lnTo>
                  <a:lnTo>
                    <a:pt x="3109704" y="165451"/>
                  </a:lnTo>
                  <a:lnTo>
                    <a:pt x="3136282" y="202960"/>
                  </a:lnTo>
                  <a:lnTo>
                    <a:pt x="3159052" y="243708"/>
                  </a:lnTo>
                  <a:lnTo>
                    <a:pt x="3177675" y="287536"/>
                  </a:lnTo>
                  <a:lnTo>
                    <a:pt x="4007620" y="2573536"/>
                  </a:lnTo>
                  <a:lnTo>
                    <a:pt x="4021447" y="2619134"/>
                  </a:lnTo>
                  <a:lnTo>
                    <a:pt x="4030117" y="2665025"/>
                  </a:lnTo>
                  <a:lnTo>
                    <a:pt x="4033790" y="2710867"/>
                  </a:lnTo>
                  <a:lnTo>
                    <a:pt x="4032625" y="2756319"/>
                  </a:lnTo>
                  <a:lnTo>
                    <a:pt x="4026783" y="2801040"/>
                  </a:lnTo>
                  <a:lnTo>
                    <a:pt x="4016422" y="2844688"/>
                  </a:lnTo>
                  <a:lnTo>
                    <a:pt x="4001704" y="2886922"/>
                  </a:lnTo>
                  <a:lnTo>
                    <a:pt x="3982788" y="2927402"/>
                  </a:lnTo>
                  <a:lnTo>
                    <a:pt x="3959833" y="2965786"/>
                  </a:lnTo>
                  <a:lnTo>
                    <a:pt x="3933000" y="3001733"/>
                  </a:lnTo>
                  <a:lnTo>
                    <a:pt x="3902449" y="3034901"/>
                  </a:lnTo>
                  <a:lnTo>
                    <a:pt x="3868338" y="3064950"/>
                  </a:lnTo>
                  <a:lnTo>
                    <a:pt x="3830829" y="3091539"/>
                  </a:lnTo>
                  <a:lnTo>
                    <a:pt x="3790081" y="3114326"/>
                  </a:lnTo>
                  <a:lnTo>
                    <a:pt x="3746254" y="3132971"/>
                  </a:lnTo>
                  <a:lnTo>
                    <a:pt x="1415423" y="3979045"/>
                  </a:lnTo>
                  <a:lnTo>
                    <a:pt x="1369848" y="3992874"/>
                  </a:lnTo>
                  <a:lnTo>
                    <a:pt x="1323977" y="4001548"/>
                  </a:lnTo>
                  <a:lnTo>
                    <a:pt x="1278153" y="4005227"/>
                  </a:lnTo>
                  <a:lnTo>
                    <a:pt x="1232716" y="4004070"/>
                  </a:lnTo>
                  <a:lnTo>
                    <a:pt x="1188008" y="3998236"/>
                  </a:lnTo>
                  <a:lnTo>
                    <a:pt x="1144370" y="3987884"/>
                  </a:lnTo>
                  <a:lnTo>
                    <a:pt x="1102144" y="3973173"/>
                  </a:lnTo>
                  <a:lnTo>
                    <a:pt x="1061670" y="3954263"/>
                  </a:lnTo>
                  <a:lnTo>
                    <a:pt x="1023291" y="3931313"/>
                  </a:lnTo>
                  <a:lnTo>
                    <a:pt x="987348" y="3904482"/>
                  </a:lnTo>
                  <a:lnTo>
                    <a:pt x="954182" y="3873928"/>
                  </a:lnTo>
                  <a:lnTo>
                    <a:pt x="924134" y="3839812"/>
                  </a:lnTo>
                  <a:lnTo>
                    <a:pt x="897546" y="3802292"/>
                  </a:lnTo>
                  <a:lnTo>
                    <a:pt x="874759" y="3761528"/>
                  </a:lnTo>
                  <a:lnTo>
                    <a:pt x="856115" y="3717679"/>
                  </a:lnTo>
                  <a:lnTo>
                    <a:pt x="26170" y="1431679"/>
                  </a:lnTo>
                  <a:close/>
                </a:path>
              </a:pathLst>
            </a:custGeom>
            <a:ln w="12700">
              <a:solidFill>
                <a:srgbClr val="2E528F"/>
              </a:solidFill>
            </a:ln>
          </p:spPr>
          <p:txBody>
            <a:bodyPr wrap="square" lIns="0" tIns="0" rIns="0" bIns="0" rtlCol="0"/>
            <a:lstStyle/>
            <a:p>
              <a:endParaRPr/>
            </a:p>
          </p:txBody>
        </p:sp>
        <p:sp>
          <p:nvSpPr>
            <p:cNvPr id="5" name="object 5"/>
            <p:cNvSpPr/>
            <p:nvPr/>
          </p:nvSpPr>
          <p:spPr>
            <a:xfrm>
              <a:off x="1691045" y="1119672"/>
              <a:ext cx="3876040" cy="3672840"/>
            </a:xfrm>
            <a:custGeom>
              <a:avLst/>
              <a:gdLst/>
              <a:ahLst/>
              <a:cxnLst/>
              <a:rect l="l" t="t" r="r" b="b"/>
              <a:pathLst>
                <a:path w="3876040" h="3672840">
                  <a:moveTo>
                    <a:pt x="3015194" y="0"/>
                  </a:moveTo>
                  <a:lnTo>
                    <a:pt x="2969727" y="1286"/>
                  </a:lnTo>
                  <a:lnTo>
                    <a:pt x="2923753" y="7579"/>
                  </a:lnTo>
                  <a:lnTo>
                    <a:pt x="345018" y="502752"/>
                  </a:lnTo>
                  <a:lnTo>
                    <a:pt x="299986" y="513947"/>
                  </a:lnTo>
                  <a:lnTo>
                    <a:pt x="257281" y="529600"/>
                  </a:lnTo>
                  <a:lnTo>
                    <a:pt x="217107" y="549407"/>
                  </a:lnTo>
                  <a:lnTo>
                    <a:pt x="179672" y="573065"/>
                  </a:lnTo>
                  <a:lnTo>
                    <a:pt x="145182" y="600270"/>
                  </a:lnTo>
                  <a:lnTo>
                    <a:pt x="113842" y="630718"/>
                  </a:lnTo>
                  <a:lnTo>
                    <a:pt x="85859" y="664105"/>
                  </a:lnTo>
                  <a:lnTo>
                    <a:pt x="61439" y="700129"/>
                  </a:lnTo>
                  <a:lnTo>
                    <a:pt x="40788" y="738485"/>
                  </a:lnTo>
                  <a:lnTo>
                    <a:pt x="24113" y="778869"/>
                  </a:lnTo>
                  <a:lnTo>
                    <a:pt x="11619" y="820979"/>
                  </a:lnTo>
                  <a:lnTo>
                    <a:pt x="3512" y="864509"/>
                  </a:lnTo>
                  <a:lnTo>
                    <a:pt x="0" y="909158"/>
                  </a:lnTo>
                  <a:lnTo>
                    <a:pt x="1286" y="954620"/>
                  </a:lnTo>
                  <a:lnTo>
                    <a:pt x="7579" y="1000592"/>
                  </a:lnTo>
                  <a:lnTo>
                    <a:pt x="454365" y="3327105"/>
                  </a:lnTo>
                  <a:lnTo>
                    <a:pt x="465538" y="3372161"/>
                  </a:lnTo>
                  <a:lnTo>
                    <a:pt x="481175" y="3414888"/>
                  </a:lnTo>
                  <a:lnTo>
                    <a:pt x="500971" y="3455079"/>
                  </a:lnTo>
                  <a:lnTo>
                    <a:pt x="524623" y="3492529"/>
                  </a:lnTo>
                  <a:lnTo>
                    <a:pt x="551826" y="3527032"/>
                  </a:lnTo>
                  <a:lnTo>
                    <a:pt x="582276" y="3558382"/>
                  </a:lnTo>
                  <a:lnTo>
                    <a:pt x="615668" y="3586373"/>
                  </a:lnTo>
                  <a:lnTo>
                    <a:pt x="651698" y="3610799"/>
                  </a:lnTo>
                  <a:lnTo>
                    <a:pt x="690061" y="3631454"/>
                  </a:lnTo>
                  <a:lnTo>
                    <a:pt x="730454" y="3648133"/>
                  </a:lnTo>
                  <a:lnTo>
                    <a:pt x="772572" y="3660630"/>
                  </a:lnTo>
                  <a:lnTo>
                    <a:pt x="816110" y="3668737"/>
                  </a:lnTo>
                  <a:lnTo>
                    <a:pt x="860765" y="3672251"/>
                  </a:lnTo>
                  <a:lnTo>
                    <a:pt x="906231" y="3670964"/>
                  </a:lnTo>
                  <a:lnTo>
                    <a:pt x="952205" y="3664671"/>
                  </a:lnTo>
                  <a:lnTo>
                    <a:pt x="3530940" y="3169498"/>
                  </a:lnTo>
                  <a:lnTo>
                    <a:pt x="3575972" y="3158304"/>
                  </a:lnTo>
                  <a:lnTo>
                    <a:pt x="3618678" y="3142650"/>
                  </a:lnTo>
                  <a:lnTo>
                    <a:pt x="3658852" y="3122843"/>
                  </a:lnTo>
                  <a:lnTo>
                    <a:pt x="3696287" y="3099184"/>
                  </a:lnTo>
                  <a:lnTo>
                    <a:pt x="3730777" y="3071976"/>
                  </a:lnTo>
                  <a:lnTo>
                    <a:pt x="3762117" y="3041525"/>
                  </a:lnTo>
                  <a:lnTo>
                    <a:pt x="3790100" y="3008133"/>
                  </a:lnTo>
                  <a:lnTo>
                    <a:pt x="3814520" y="2972103"/>
                  </a:lnTo>
                  <a:lnTo>
                    <a:pt x="3835170" y="2933739"/>
                  </a:lnTo>
                  <a:lnTo>
                    <a:pt x="3851846" y="2893344"/>
                  </a:lnTo>
                  <a:lnTo>
                    <a:pt x="3864340" y="2851222"/>
                  </a:lnTo>
                  <a:lnTo>
                    <a:pt x="3872446" y="2807676"/>
                  </a:lnTo>
                  <a:lnTo>
                    <a:pt x="3875959" y="2763010"/>
                  </a:lnTo>
                  <a:lnTo>
                    <a:pt x="3874672" y="2717528"/>
                  </a:lnTo>
                  <a:lnTo>
                    <a:pt x="3868379" y="2671531"/>
                  </a:lnTo>
                  <a:lnTo>
                    <a:pt x="3421593" y="345018"/>
                  </a:lnTo>
                  <a:lnTo>
                    <a:pt x="3410421" y="299986"/>
                  </a:lnTo>
                  <a:lnTo>
                    <a:pt x="3394784" y="257281"/>
                  </a:lnTo>
                  <a:lnTo>
                    <a:pt x="3374987" y="217107"/>
                  </a:lnTo>
                  <a:lnTo>
                    <a:pt x="3351336" y="179672"/>
                  </a:lnTo>
                  <a:lnTo>
                    <a:pt x="3324133" y="145182"/>
                  </a:lnTo>
                  <a:lnTo>
                    <a:pt x="3293683" y="113842"/>
                  </a:lnTo>
                  <a:lnTo>
                    <a:pt x="3260291" y="85859"/>
                  </a:lnTo>
                  <a:lnTo>
                    <a:pt x="3224261" y="61439"/>
                  </a:lnTo>
                  <a:lnTo>
                    <a:pt x="3185898" y="40788"/>
                  </a:lnTo>
                  <a:lnTo>
                    <a:pt x="3145505" y="24113"/>
                  </a:lnTo>
                  <a:lnTo>
                    <a:pt x="3103387" y="11619"/>
                  </a:lnTo>
                  <a:lnTo>
                    <a:pt x="3059849" y="3512"/>
                  </a:lnTo>
                  <a:lnTo>
                    <a:pt x="3015194" y="0"/>
                  </a:lnTo>
                  <a:close/>
                </a:path>
              </a:pathLst>
            </a:custGeom>
            <a:solidFill>
              <a:srgbClr val="90A3FB"/>
            </a:solidFill>
          </p:spPr>
          <p:txBody>
            <a:bodyPr wrap="square" lIns="0" tIns="0" rIns="0" bIns="0" rtlCol="0"/>
            <a:lstStyle/>
            <a:p>
              <a:endParaRPr/>
            </a:p>
          </p:txBody>
        </p:sp>
        <p:sp>
          <p:nvSpPr>
            <p:cNvPr id="6" name="object 6"/>
            <p:cNvSpPr/>
            <p:nvPr/>
          </p:nvSpPr>
          <p:spPr>
            <a:xfrm>
              <a:off x="1691045" y="1119672"/>
              <a:ext cx="3876040" cy="3672840"/>
            </a:xfrm>
            <a:custGeom>
              <a:avLst/>
              <a:gdLst/>
              <a:ahLst/>
              <a:cxnLst/>
              <a:rect l="l" t="t" r="r" b="b"/>
              <a:pathLst>
                <a:path w="3876040" h="3672840">
                  <a:moveTo>
                    <a:pt x="7579" y="1000592"/>
                  </a:moveTo>
                  <a:lnTo>
                    <a:pt x="1286" y="954620"/>
                  </a:lnTo>
                  <a:lnTo>
                    <a:pt x="0" y="909158"/>
                  </a:lnTo>
                  <a:lnTo>
                    <a:pt x="3512" y="864509"/>
                  </a:lnTo>
                  <a:lnTo>
                    <a:pt x="11619" y="820979"/>
                  </a:lnTo>
                  <a:lnTo>
                    <a:pt x="24113" y="778869"/>
                  </a:lnTo>
                  <a:lnTo>
                    <a:pt x="40788" y="738485"/>
                  </a:lnTo>
                  <a:lnTo>
                    <a:pt x="61439" y="700129"/>
                  </a:lnTo>
                  <a:lnTo>
                    <a:pt x="85859" y="664105"/>
                  </a:lnTo>
                  <a:lnTo>
                    <a:pt x="113842" y="630718"/>
                  </a:lnTo>
                  <a:lnTo>
                    <a:pt x="145182" y="600270"/>
                  </a:lnTo>
                  <a:lnTo>
                    <a:pt x="179672" y="573065"/>
                  </a:lnTo>
                  <a:lnTo>
                    <a:pt x="217107" y="549407"/>
                  </a:lnTo>
                  <a:lnTo>
                    <a:pt x="257281" y="529600"/>
                  </a:lnTo>
                  <a:lnTo>
                    <a:pt x="299986" y="513947"/>
                  </a:lnTo>
                  <a:lnTo>
                    <a:pt x="345018" y="502752"/>
                  </a:lnTo>
                  <a:lnTo>
                    <a:pt x="2923753" y="7579"/>
                  </a:lnTo>
                  <a:lnTo>
                    <a:pt x="2969727" y="1286"/>
                  </a:lnTo>
                  <a:lnTo>
                    <a:pt x="3015194" y="0"/>
                  </a:lnTo>
                  <a:lnTo>
                    <a:pt x="3059849" y="3512"/>
                  </a:lnTo>
                  <a:lnTo>
                    <a:pt x="3103387" y="11619"/>
                  </a:lnTo>
                  <a:lnTo>
                    <a:pt x="3145505" y="24113"/>
                  </a:lnTo>
                  <a:lnTo>
                    <a:pt x="3185898" y="40788"/>
                  </a:lnTo>
                  <a:lnTo>
                    <a:pt x="3224261" y="61439"/>
                  </a:lnTo>
                  <a:lnTo>
                    <a:pt x="3260291" y="85859"/>
                  </a:lnTo>
                  <a:lnTo>
                    <a:pt x="3293683" y="113842"/>
                  </a:lnTo>
                  <a:lnTo>
                    <a:pt x="3324133" y="145182"/>
                  </a:lnTo>
                  <a:lnTo>
                    <a:pt x="3351336" y="179672"/>
                  </a:lnTo>
                  <a:lnTo>
                    <a:pt x="3374987" y="217107"/>
                  </a:lnTo>
                  <a:lnTo>
                    <a:pt x="3394784" y="257281"/>
                  </a:lnTo>
                  <a:lnTo>
                    <a:pt x="3410421" y="299986"/>
                  </a:lnTo>
                  <a:lnTo>
                    <a:pt x="3421593" y="345018"/>
                  </a:lnTo>
                  <a:lnTo>
                    <a:pt x="3868379" y="2671531"/>
                  </a:lnTo>
                  <a:lnTo>
                    <a:pt x="3874672" y="2717528"/>
                  </a:lnTo>
                  <a:lnTo>
                    <a:pt x="3875959" y="2763010"/>
                  </a:lnTo>
                  <a:lnTo>
                    <a:pt x="3872446" y="2807676"/>
                  </a:lnTo>
                  <a:lnTo>
                    <a:pt x="3864340" y="2851222"/>
                  </a:lnTo>
                  <a:lnTo>
                    <a:pt x="3851846" y="2893344"/>
                  </a:lnTo>
                  <a:lnTo>
                    <a:pt x="3835170" y="2933739"/>
                  </a:lnTo>
                  <a:lnTo>
                    <a:pt x="3814520" y="2972103"/>
                  </a:lnTo>
                  <a:lnTo>
                    <a:pt x="3790100" y="3008133"/>
                  </a:lnTo>
                  <a:lnTo>
                    <a:pt x="3762117" y="3041525"/>
                  </a:lnTo>
                  <a:lnTo>
                    <a:pt x="3730777" y="3071976"/>
                  </a:lnTo>
                  <a:lnTo>
                    <a:pt x="3696287" y="3099184"/>
                  </a:lnTo>
                  <a:lnTo>
                    <a:pt x="3658852" y="3122843"/>
                  </a:lnTo>
                  <a:lnTo>
                    <a:pt x="3618678" y="3142650"/>
                  </a:lnTo>
                  <a:lnTo>
                    <a:pt x="3575972" y="3158304"/>
                  </a:lnTo>
                  <a:lnTo>
                    <a:pt x="3530940" y="3169498"/>
                  </a:lnTo>
                  <a:lnTo>
                    <a:pt x="952205" y="3664671"/>
                  </a:lnTo>
                  <a:lnTo>
                    <a:pt x="906231" y="3670964"/>
                  </a:lnTo>
                  <a:lnTo>
                    <a:pt x="860765" y="3672251"/>
                  </a:lnTo>
                  <a:lnTo>
                    <a:pt x="816110" y="3668737"/>
                  </a:lnTo>
                  <a:lnTo>
                    <a:pt x="772572" y="3660630"/>
                  </a:lnTo>
                  <a:lnTo>
                    <a:pt x="730454" y="3648133"/>
                  </a:lnTo>
                  <a:lnTo>
                    <a:pt x="690061" y="3631454"/>
                  </a:lnTo>
                  <a:lnTo>
                    <a:pt x="651698" y="3610799"/>
                  </a:lnTo>
                  <a:lnTo>
                    <a:pt x="615668" y="3586373"/>
                  </a:lnTo>
                  <a:lnTo>
                    <a:pt x="582276" y="3558382"/>
                  </a:lnTo>
                  <a:lnTo>
                    <a:pt x="551826" y="3527032"/>
                  </a:lnTo>
                  <a:lnTo>
                    <a:pt x="524623" y="3492529"/>
                  </a:lnTo>
                  <a:lnTo>
                    <a:pt x="500971" y="3455079"/>
                  </a:lnTo>
                  <a:lnTo>
                    <a:pt x="481175" y="3414888"/>
                  </a:lnTo>
                  <a:lnTo>
                    <a:pt x="465538" y="3372161"/>
                  </a:lnTo>
                  <a:lnTo>
                    <a:pt x="454365" y="3327105"/>
                  </a:lnTo>
                  <a:lnTo>
                    <a:pt x="7579" y="1000592"/>
                  </a:lnTo>
                  <a:close/>
                </a:path>
              </a:pathLst>
            </a:custGeom>
            <a:ln w="12699">
              <a:solidFill>
                <a:srgbClr val="2E528F"/>
              </a:solidFill>
            </a:ln>
          </p:spPr>
          <p:txBody>
            <a:bodyPr wrap="square" lIns="0" tIns="0" rIns="0" bIns="0" rtlCol="0"/>
            <a:lstStyle/>
            <a:p>
              <a:endParaRPr/>
            </a:p>
          </p:txBody>
        </p:sp>
        <p:sp>
          <p:nvSpPr>
            <p:cNvPr id="7" name="object 7"/>
            <p:cNvSpPr/>
            <p:nvPr/>
          </p:nvSpPr>
          <p:spPr>
            <a:xfrm>
              <a:off x="2020824" y="1414272"/>
              <a:ext cx="3215640" cy="2909570"/>
            </a:xfrm>
            <a:custGeom>
              <a:avLst/>
              <a:gdLst/>
              <a:ahLst/>
              <a:cxnLst/>
              <a:rect l="l" t="t" r="r" b="b"/>
              <a:pathLst>
                <a:path w="3215640" h="2909570">
                  <a:moveTo>
                    <a:pt x="2831338" y="0"/>
                  </a:moveTo>
                  <a:lnTo>
                    <a:pt x="384301" y="0"/>
                  </a:lnTo>
                  <a:lnTo>
                    <a:pt x="336101" y="2994"/>
                  </a:lnTo>
                  <a:lnTo>
                    <a:pt x="289685" y="11738"/>
                  </a:lnTo>
                  <a:lnTo>
                    <a:pt x="245415" y="25871"/>
                  </a:lnTo>
                  <a:lnTo>
                    <a:pt x="203651" y="45032"/>
                  </a:lnTo>
                  <a:lnTo>
                    <a:pt x="164753" y="68861"/>
                  </a:lnTo>
                  <a:lnTo>
                    <a:pt x="129082" y="96998"/>
                  </a:lnTo>
                  <a:lnTo>
                    <a:pt x="96998" y="129082"/>
                  </a:lnTo>
                  <a:lnTo>
                    <a:pt x="68861" y="164753"/>
                  </a:lnTo>
                  <a:lnTo>
                    <a:pt x="45032" y="203651"/>
                  </a:lnTo>
                  <a:lnTo>
                    <a:pt x="25871" y="245415"/>
                  </a:lnTo>
                  <a:lnTo>
                    <a:pt x="11738" y="289685"/>
                  </a:lnTo>
                  <a:lnTo>
                    <a:pt x="2994" y="336101"/>
                  </a:lnTo>
                  <a:lnTo>
                    <a:pt x="0" y="384301"/>
                  </a:lnTo>
                  <a:lnTo>
                    <a:pt x="0" y="2525014"/>
                  </a:lnTo>
                  <a:lnTo>
                    <a:pt x="2994" y="2573214"/>
                  </a:lnTo>
                  <a:lnTo>
                    <a:pt x="11738" y="2619630"/>
                  </a:lnTo>
                  <a:lnTo>
                    <a:pt x="25871" y="2663900"/>
                  </a:lnTo>
                  <a:lnTo>
                    <a:pt x="45032" y="2705664"/>
                  </a:lnTo>
                  <a:lnTo>
                    <a:pt x="68861" y="2744562"/>
                  </a:lnTo>
                  <a:lnTo>
                    <a:pt x="96998" y="2780233"/>
                  </a:lnTo>
                  <a:lnTo>
                    <a:pt x="129082" y="2812317"/>
                  </a:lnTo>
                  <a:lnTo>
                    <a:pt x="164753" y="2840454"/>
                  </a:lnTo>
                  <a:lnTo>
                    <a:pt x="203651" y="2864283"/>
                  </a:lnTo>
                  <a:lnTo>
                    <a:pt x="245415" y="2883444"/>
                  </a:lnTo>
                  <a:lnTo>
                    <a:pt x="289685" y="2897577"/>
                  </a:lnTo>
                  <a:lnTo>
                    <a:pt x="336101" y="2906321"/>
                  </a:lnTo>
                  <a:lnTo>
                    <a:pt x="384301" y="2909316"/>
                  </a:lnTo>
                  <a:lnTo>
                    <a:pt x="2831338" y="2909316"/>
                  </a:lnTo>
                  <a:lnTo>
                    <a:pt x="2879538" y="2906321"/>
                  </a:lnTo>
                  <a:lnTo>
                    <a:pt x="2925954" y="2897577"/>
                  </a:lnTo>
                  <a:lnTo>
                    <a:pt x="2970224" y="2883444"/>
                  </a:lnTo>
                  <a:lnTo>
                    <a:pt x="3011988" y="2864283"/>
                  </a:lnTo>
                  <a:lnTo>
                    <a:pt x="3050886" y="2840454"/>
                  </a:lnTo>
                  <a:lnTo>
                    <a:pt x="3086557" y="2812317"/>
                  </a:lnTo>
                  <a:lnTo>
                    <a:pt x="3118641" y="2780233"/>
                  </a:lnTo>
                  <a:lnTo>
                    <a:pt x="3146778" y="2744562"/>
                  </a:lnTo>
                  <a:lnTo>
                    <a:pt x="3170607" y="2705664"/>
                  </a:lnTo>
                  <a:lnTo>
                    <a:pt x="3189768" y="2663900"/>
                  </a:lnTo>
                  <a:lnTo>
                    <a:pt x="3203901" y="2619630"/>
                  </a:lnTo>
                  <a:lnTo>
                    <a:pt x="3212645" y="2573214"/>
                  </a:lnTo>
                  <a:lnTo>
                    <a:pt x="3215640" y="2525014"/>
                  </a:lnTo>
                  <a:lnTo>
                    <a:pt x="3215640" y="384301"/>
                  </a:lnTo>
                  <a:lnTo>
                    <a:pt x="3212645" y="336101"/>
                  </a:lnTo>
                  <a:lnTo>
                    <a:pt x="3203901" y="289685"/>
                  </a:lnTo>
                  <a:lnTo>
                    <a:pt x="3189768" y="245415"/>
                  </a:lnTo>
                  <a:lnTo>
                    <a:pt x="3170607" y="203651"/>
                  </a:lnTo>
                  <a:lnTo>
                    <a:pt x="3146778" y="164753"/>
                  </a:lnTo>
                  <a:lnTo>
                    <a:pt x="3118641" y="129082"/>
                  </a:lnTo>
                  <a:lnTo>
                    <a:pt x="3086557" y="96998"/>
                  </a:lnTo>
                  <a:lnTo>
                    <a:pt x="3050886" y="68861"/>
                  </a:lnTo>
                  <a:lnTo>
                    <a:pt x="3011988" y="45032"/>
                  </a:lnTo>
                  <a:lnTo>
                    <a:pt x="2970224" y="25871"/>
                  </a:lnTo>
                  <a:lnTo>
                    <a:pt x="2925954" y="11738"/>
                  </a:lnTo>
                  <a:lnTo>
                    <a:pt x="2879538" y="2994"/>
                  </a:lnTo>
                  <a:lnTo>
                    <a:pt x="2831338" y="0"/>
                  </a:lnTo>
                  <a:close/>
                </a:path>
              </a:pathLst>
            </a:custGeom>
            <a:solidFill>
              <a:srgbClr val="A2E4F5"/>
            </a:solidFill>
          </p:spPr>
          <p:txBody>
            <a:bodyPr wrap="square" lIns="0" tIns="0" rIns="0" bIns="0" rtlCol="0"/>
            <a:lstStyle/>
            <a:p>
              <a:endParaRPr/>
            </a:p>
          </p:txBody>
        </p:sp>
        <p:sp>
          <p:nvSpPr>
            <p:cNvPr id="8" name="object 8"/>
            <p:cNvSpPr/>
            <p:nvPr/>
          </p:nvSpPr>
          <p:spPr>
            <a:xfrm>
              <a:off x="2020824" y="1414272"/>
              <a:ext cx="3215640" cy="2909570"/>
            </a:xfrm>
            <a:custGeom>
              <a:avLst/>
              <a:gdLst/>
              <a:ahLst/>
              <a:cxnLst/>
              <a:rect l="l" t="t" r="r" b="b"/>
              <a:pathLst>
                <a:path w="3215640" h="2909570">
                  <a:moveTo>
                    <a:pt x="0" y="384301"/>
                  </a:moveTo>
                  <a:lnTo>
                    <a:pt x="2994" y="336101"/>
                  </a:lnTo>
                  <a:lnTo>
                    <a:pt x="11738" y="289685"/>
                  </a:lnTo>
                  <a:lnTo>
                    <a:pt x="25871" y="245415"/>
                  </a:lnTo>
                  <a:lnTo>
                    <a:pt x="45032" y="203651"/>
                  </a:lnTo>
                  <a:lnTo>
                    <a:pt x="68861" y="164753"/>
                  </a:lnTo>
                  <a:lnTo>
                    <a:pt x="96998" y="129082"/>
                  </a:lnTo>
                  <a:lnTo>
                    <a:pt x="129082" y="96998"/>
                  </a:lnTo>
                  <a:lnTo>
                    <a:pt x="164753" y="68861"/>
                  </a:lnTo>
                  <a:lnTo>
                    <a:pt x="203651" y="45032"/>
                  </a:lnTo>
                  <a:lnTo>
                    <a:pt x="245415" y="25871"/>
                  </a:lnTo>
                  <a:lnTo>
                    <a:pt x="289685" y="11738"/>
                  </a:lnTo>
                  <a:lnTo>
                    <a:pt x="336101" y="2994"/>
                  </a:lnTo>
                  <a:lnTo>
                    <a:pt x="384301" y="0"/>
                  </a:lnTo>
                  <a:lnTo>
                    <a:pt x="2831338" y="0"/>
                  </a:lnTo>
                  <a:lnTo>
                    <a:pt x="2879538" y="2994"/>
                  </a:lnTo>
                  <a:lnTo>
                    <a:pt x="2925954" y="11738"/>
                  </a:lnTo>
                  <a:lnTo>
                    <a:pt x="2970224" y="25871"/>
                  </a:lnTo>
                  <a:lnTo>
                    <a:pt x="3011988" y="45032"/>
                  </a:lnTo>
                  <a:lnTo>
                    <a:pt x="3050886" y="68861"/>
                  </a:lnTo>
                  <a:lnTo>
                    <a:pt x="3086557" y="96998"/>
                  </a:lnTo>
                  <a:lnTo>
                    <a:pt x="3118641" y="129082"/>
                  </a:lnTo>
                  <a:lnTo>
                    <a:pt x="3146778" y="164753"/>
                  </a:lnTo>
                  <a:lnTo>
                    <a:pt x="3170607" y="203651"/>
                  </a:lnTo>
                  <a:lnTo>
                    <a:pt x="3189768" y="245415"/>
                  </a:lnTo>
                  <a:lnTo>
                    <a:pt x="3203901" y="289685"/>
                  </a:lnTo>
                  <a:lnTo>
                    <a:pt x="3212645" y="336101"/>
                  </a:lnTo>
                  <a:lnTo>
                    <a:pt x="3215640" y="384301"/>
                  </a:lnTo>
                  <a:lnTo>
                    <a:pt x="3215640" y="2525014"/>
                  </a:lnTo>
                  <a:lnTo>
                    <a:pt x="3212645" y="2573214"/>
                  </a:lnTo>
                  <a:lnTo>
                    <a:pt x="3203901" y="2619630"/>
                  </a:lnTo>
                  <a:lnTo>
                    <a:pt x="3189768" y="2663900"/>
                  </a:lnTo>
                  <a:lnTo>
                    <a:pt x="3170607" y="2705664"/>
                  </a:lnTo>
                  <a:lnTo>
                    <a:pt x="3146778" y="2744562"/>
                  </a:lnTo>
                  <a:lnTo>
                    <a:pt x="3118641" y="2780233"/>
                  </a:lnTo>
                  <a:lnTo>
                    <a:pt x="3086557" y="2812317"/>
                  </a:lnTo>
                  <a:lnTo>
                    <a:pt x="3050886" y="2840454"/>
                  </a:lnTo>
                  <a:lnTo>
                    <a:pt x="3011988" y="2864283"/>
                  </a:lnTo>
                  <a:lnTo>
                    <a:pt x="2970224" y="2883444"/>
                  </a:lnTo>
                  <a:lnTo>
                    <a:pt x="2925954" y="2897577"/>
                  </a:lnTo>
                  <a:lnTo>
                    <a:pt x="2879538" y="2906321"/>
                  </a:lnTo>
                  <a:lnTo>
                    <a:pt x="2831338" y="2909316"/>
                  </a:lnTo>
                  <a:lnTo>
                    <a:pt x="384301" y="2909316"/>
                  </a:lnTo>
                  <a:lnTo>
                    <a:pt x="336101" y="2906321"/>
                  </a:lnTo>
                  <a:lnTo>
                    <a:pt x="289685" y="2897577"/>
                  </a:lnTo>
                  <a:lnTo>
                    <a:pt x="245415" y="2883444"/>
                  </a:lnTo>
                  <a:lnTo>
                    <a:pt x="203651" y="2864283"/>
                  </a:lnTo>
                  <a:lnTo>
                    <a:pt x="164753" y="2840454"/>
                  </a:lnTo>
                  <a:lnTo>
                    <a:pt x="129082" y="2812317"/>
                  </a:lnTo>
                  <a:lnTo>
                    <a:pt x="96998" y="2780233"/>
                  </a:lnTo>
                  <a:lnTo>
                    <a:pt x="68861" y="2744562"/>
                  </a:lnTo>
                  <a:lnTo>
                    <a:pt x="45032" y="2705664"/>
                  </a:lnTo>
                  <a:lnTo>
                    <a:pt x="25871" y="2663900"/>
                  </a:lnTo>
                  <a:lnTo>
                    <a:pt x="11738" y="2619630"/>
                  </a:lnTo>
                  <a:lnTo>
                    <a:pt x="2994" y="2573214"/>
                  </a:lnTo>
                  <a:lnTo>
                    <a:pt x="0" y="2525014"/>
                  </a:lnTo>
                  <a:lnTo>
                    <a:pt x="0" y="384301"/>
                  </a:lnTo>
                  <a:close/>
                </a:path>
              </a:pathLst>
            </a:custGeom>
            <a:ln w="12700">
              <a:solidFill>
                <a:srgbClr val="2E528F"/>
              </a:solidFill>
            </a:ln>
          </p:spPr>
          <p:txBody>
            <a:bodyPr wrap="square" lIns="0" tIns="0" rIns="0" bIns="0" rtlCol="0"/>
            <a:lstStyle/>
            <a:p>
              <a:endParaRPr/>
            </a:p>
          </p:txBody>
        </p:sp>
      </p:grpSp>
      <p:sp>
        <p:nvSpPr>
          <p:cNvPr id="10" name="object 10"/>
          <p:cNvSpPr txBox="1">
            <a:spLocks noGrp="1"/>
          </p:cNvSpPr>
          <p:nvPr>
            <p:ph type="title"/>
          </p:nvPr>
        </p:nvSpPr>
        <p:spPr>
          <a:xfrm>
            <a:off x="7620001" y="971798"/>
            <a:ext cx="1676400" cy="1366400"/>
          </a:xfrm>
          <a:prstGeom prst="rect">
            <a:avLst/>
          </a:prstGeom>
          <a:effectLst>
            <a:reflection blurRad="6350" stA="50000" endA="300" endPos="55000" dir="5400000" sy="-100000" algn="bl" rotWithShape="0"/>
          </a:effectLst>
        </p:spPr>
        <p:txBody>
          <a:bodyPr vert="horz" wrap="square" lIns="0" tIns="12065" rIns="0" bIns="0" rtlCol="0">
            <a:spAutoFit/>
          </a:bodyPr>
          <a:lstStyle/>
          <a:p>
            <a:pPr marL="12700">
              <a:lnSpc>
                <a:spcPct val="100000"/>
              </a:lnSpc>
              <a:spcBef>
                <a:spcPts val="95"/>
              </a:spcBef>
            </a:pPr>
            <a:r>
              <a:rPr lang="en-US" spc="-150"/>
              <a:t>AR</a:t>
            </a:r>
            <a:endParaRPr spc="-395" dirty="0"/>
          </a:p>
        </p:txBody>
      </p:sp>
      <p:sp>
        <p:nvSpPr>
          <p:cNvPr id="11" name="object 11"/>
          <p:cNvSpPr txBox="1"/>
          <p:nvPr/>
        </p:nvSpPr>
        <p:spPr>
          <a:xfrm>
            <a:off x="7097078" y="2882645"/>
            <a:ext cx="4398645" cy="1304844"/>
          </a:xfrm>
          <a:prstGeom prst="rect">
            <a:avLst/>
          </a:prstGeom>
        </p:spPr>
        <p:txBody>
          <a:bodyPr vert="horz" wrap="square" lIns="0" tIns="12065" rIns="0" bIns="0" rtlCol="0">
            <a:spAutoFit/>
          </a:bodyPr>
          <a:lstStyle/>
          <a:p>
            <a:pPr marL="12700">
              <a:lnSpc>
                <a:spcPct val="100000"/>
              </a:lnSpc>
            </a:pPr>
            <a:r>
              <a:rPr lang="en-US" sz="2800" b="1" spc="-400">
                <a:solidFill>
                  <a:srgbClr val="8E4ED6"/>
                </a:solidFill>
                <a:latin typeface="Arial"/>
                <a:cs typeface="Arial"/>
              </a:rPr>
              <a:t>18   </a:t>
            </a:r>
            <a:r>
              <a:rPr lang="en-US" sz="2800" b="1" spc="45">
                <a:solidFill>
                  <a:srgbClr val="FFFFFF"/>
                </a:solidFill>
                <a:latin typeface="Arial"/>
                <a:cs typeface="Arial"/>
              </a:rPr>
              <a:t>Smit Kalathiya</a:t>
            </a:r>
            <a:endParaRPr sz="2800">
              <a:latin typeface="Arial"/>
              <a:cs typeface="Arial"/>
            </a:endParaRPr>
          </a:p>
          <a:p>
            <a:pPr marL="12700">
              <a:lnSpc>
                <a:spcPct val="100000"/>
              </a:lnSpc>
              <a:spcBef>
                <a:spcPts val="5"/>
              </a:spcBef>
            </a:pPr>
            <a:r>
              <a:rPr lang="en-US" sz="2800" b="1" spc="-400">
                <a:solidFill>
                  <a:srgbClr val="8E4ED6"/>
                </a:solidFill>
                <a:latin typeface="Arial"/>
                <a:cs typeface="Arial"/>
              </a:rPr>
              <a:t>3 6  </a:t>
            </a:r>
            <a:r>
              <a:rPr sz="2800" b="1" spc="-35">
                <a:solidFill>
                  <a:srgbClr val="FFFFFF"/>
                </a:solidFill>
                <a:latin typeface="Arial"/>
                <a:cs typeface="Arial"/>
              </a:rPr>
              <a:t>S</a:t>
            </a:r>
            <a:r>
              <a:rPr lang="en-US" sz="2800" b="1" spc="-35">
                <a:solidFill>
                  <a:srgbClr val="FFFFFF"/>
                </a:solidFill>
                <a:latin typeface="Arial"/>
                <a:cs typeface="Arial"/>
              </a:rPr>
              <a:t>iddhi Raut</a:t>
            </a:r>
            <a:endParaRPr sz="2800">
              <a:latin typeface="Arial"/>
              <a:cs typeface="Arial"/>
            </a:endParaRPr>
          </a:p>
          <a:p>
            <a:pPr marL="12700">
              <a:lnSpc>
                <a:spcPct val="100000"/>
              </a:lnSpc>
            </a:pPr>
            <a:r>
              <a:rPr sz="2800" b="1" spc="-400">
                <a:solidFill>
                  <a:srgbClr val="8E4ED6"/>
                </a:solidFill>
                <a:latin typeface="Arial"/>
                <a:cs typeface="Arial"/>
              </a:rPr>
              <a:t>4</a:t>
            </a:r>
            <a:r>
              <a:rPr lang="en-US" sz="2800" b="1" spc="-400">
                <a:solidFill>
                  <a:srgbClr val="8E4ED6"/>
                </a:solidFill>
                <a:latin typeface="Arial"/>
                <a:cs typeface="Arial"/>
              </a:rPr>
              <a:t> 6 </a:t>
            </a:r>
            <a:r>
              <a:rPr lang="en-US" sz="2800" b="1" spc="-95">
                <a:solidFill>
                  <a:srgbClr val="FFFFFF"/>
                </a:solidFill>
                <a:latin typeface="Arial"/>
                <a:cs typeface="Arial"/>
              </a:rPr>
              <a:t> Yash Thakkar</a:t>
            </a:r>
            <a:endParaRPr sz="2800">
              <a:latin typeface="Arial"/>
              <a:cs typeface="Arial"/>
            </a:endParaRPr>
          </a:p>
        </p:txBody>
      </p:sp>
      <p:sp>
        <p:nvSpPr>
          <p:cNvPr id="13" name="object 11">
            <a:extLst>
              <a:ext uri="{FF2B5EF4-FFF2-40B4-BE49-F238E27FC236}">
                <a16:creationId xmlns:a16="http://schemas.microsoft.com/office/drawing/2014/main" id="{01E43760-C6E3-1455-581B-A8F9E78DCEE8}"/>
              </a:ext>
            </a:extLst>
          </p:cNvPr>
          <p:cNvSpPr txBox="1"/>
          <p:nvPr/>
        </p:nvSpPr>
        <p:spPr>
          <a:xfrm>
            <a:off x="6248400" y="4731936"/>
            <a:ext cx="5446776" cy="443070"/>
          </a:xfrm>
          <a:prstGeom prst="rect">
            <a:avLst/>
          </a:prstGeom>
        </p:spPr>
        <p:txBody>
          <a:bodyPr vert="horz" wrap="square" lIns="0" tIns="12065" rIns="0" bIns="0" rtlCol="0">
            <a:spAutoFit/>
          </a:bodyPr>
          <a:lstStyle/>
          <a:p>
            <a:pPr marL="12700">
              <a:lnSpc>
                <a:spcPct val="100000"/>
              </a:lnSpc>
              <a:spcBef>
                <a:spcPts val="95"/>
              </a:spcBef>
            </a:pPr>
            <a:r>
              <a:rPr lang="en-US" sz="2800" b="1" spc="-40">
                <a:solidFill>
                  <a:srgbClr val="8E4ED6"/>
                </a:solidFill>
                <a:latin typeface="Arial"/>
                <a:cs typeface="Arial"/>
              </a:rPr>
              <a:t>Project Guide: </a:t>
            </a:r>
            <a:r>
              <a:rPr lang="en-US" sz="2800" b="1" spc="-40">
                <a:solidFill>
                  <a:schemeClr val="bg1"/>
                </a:solidFill>
                <a:latin typeface="Arial"/>
                <a:cs typeface="Arial"/>
              </a:rPr>
              <a:t>Ms. Neha Gharat</a:t>
            </a:r>
            <a:endParaRPr lang="en-US" sz="2800">
              <a:solidFill>
                <a:schemeClr val="bg1"/>
              </a:solidFill>
              <a:latin typeface="Arial"/>
              <a:cs typeface="Arial"/>
            </a:endParaRPr>
          </a:p>
        </p:txBody>
      </p:sp>
      <p:pic>
        <p:nvPicPr>
          <p:cNvPr id="21" name="Picture 20">
            <a:extLst>
              <a:ext uri="{FF2B5EF4-FFF2-40B4-BE49-F238E27FC236}">
                <a16:creationId xmlns:a16="http://schemas.microsoft.com/office/drawing/2014/main" id="{06D6E484-DC8C-5DB1-7236-17F489D56BB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7" r="6521"/>
          <a:stretch/>
        </p:blipFill>
        <p:spPr>
          <a:xfrm>
            <a:off x="2201277" y="1590693"/>
            <a:ext cx="2854733" cy="25567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552461"/>
            <a:ext cx="2750110" cy="563424"/>
          </a:xfrm>
          <a:prstGeom prst="rect">
            <a:avLst/>
          </a:prstGeom>
        </p:spPr>
        <p:txBody>
          <a:bodyPr vert="horz" wrap="square" lIns="0" tIns="20320" rIns="0" bIns="0" rtlCol="0">
            <a:spAutoFit/>
          </a:bodyPr>
          <a:lstStyle/>
          <a:p>
            <a:pPr marL="12700" marR="5080">
              <a:lnSpc>
                <a:spcPct val="98100"/>
              </a:lnSpc>
              <a:spcBef>
                <a:spcPts val="160"/>
              </a:spcBef>
            </a:pPr>
            <a:r>
              <a:rPr lang="en-US" sz="3600"/>
              <a:t>Introduction</a:t>
            </a:r>
            <a:endParaRPr sz="3600"/>
          </a:p>
        </p:txBody>
      </p:sp>
      <p:sp>
        <p:nvSpPr>
          <p:cNvPr id="12" name="object 12"/>
          <p:cNvSpPr txBox="1"/>
          <p:nvPr/>
        </p:nvSpPr>
        <p:spPr>
          <a:xfrm>
            <a:off x="10808334" y="5352415"/>
            <a:ext cx="64071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FFFFFF"/>
                </a:solidFill>
                <a:latin typeface="Carlito"/>
                <a:cs typeface="Carlito"/>
                <a:hlinkClick r:id="rId2"/>
              </a:rPr>
              <a:t>E</a:t>
            </a:r>
            <a:r>
              <a:rPr sz="1600" spc="-5" dirty="0">
                <a:solidFill>
                  <a:srgbClr val="FFFFFF"/>
                </a:solidFill>
                <a:latin typeface="Carlito"/>
                <a:cs typeface="Carlito"/>
                <a:hlinkClick r:id="rId2"/>
              </a:rPr>
              <a:t>x</a:t>
            </a:r>
            <a:r>
              <a:rPr sz="1600" spc="-10" dirty="0">
                <a:solidFill>
                  <a:srgbClr val="FFFFFF"/>
                </a:solidFill>
                <a:latin typeface="Carlito"/>
                <a:cs typeface="Carlito"/>
                <a:hlinkClick r:id="rId2"/>
              </a:rPr>
              <a:t>p</a:t>
            </a:r>
            <a:r>
              <a:rPr sz="1600" spc="-5" dirty="0">
                <a:solidFill>
                  <a:srgbClr val="FFFFFF"/>
                </a:solidFill>
                <a:latin typeface="Carlito"/>
                <a:cs typeface="Carlito"/>
                <a:hlinkClick r:id="rId2"/>
              </a:rPr>
              <a:t>l</a:t>
            </a:r>
            <a:r>
              <a:rPr sz="1600" spc="-10" dirty="0">
                <a:solidFill>
                  <a:srgbClr val="FFFFFF"/>
                </a:solidFill>
                <a:latin typeface="Carlito"/>
                <a:cs typeface="Carlito"/>
                <a:hlinkClick r:id="rId2"/>
              </a:rPr>
              <a:t>o</a:t>
            </a:r>
            <a:r>
              <a:rPr sz="1600" spc="-40" dirty="0">
                <a:solidFill>
                  <a:srgbClr val="FFFFFF"/>
                </a:solidFill>
                <a:latin typeface="Carlito"/>
                <a:cs typeface="Carlito"/>
                <a:hlinkClick r:id="rId2"/>
              </a:rPr>
              <a:t>r</a:t>
            </a:r>
            <a:r>
              <a:rPr sz="1600" spc="-5" dirty="0">
                <a:solidFill>
                  <a:srgbClr val="FFFFFF"/>
                </a:solidFill>
                <a:latin typeface="Carlito"/>
                <a:cs typeface="Carlito"/>
                <a:hlinkClick r:id="rId2"/>
              </a:rPr>
              <a:t>e</a:t>
            </a:r>
            <a:endParaRPr sz="1600">
              <a:latin typeface="Carlito"/>
              <a:cs typeface="Carlito"/>
            </a:endParaRPr>
          </a:p>
        </p:txBody>
      </p:sp>
      <p:grpSp>
        <p:nvGrpSpPr>
          <p:cNvPr id="2" name="object 5">
            <a:extLst>
              <a:ext uri="{FF2B5EF4-FFF2-40B4-BE49-F238E27FC236}">
                <a16:creationId xmlns:a16="http://schemas.microsoft.com/office/drawing/2014/main" id="{B99B9219-06FA-A1A6-78B6-B6598A558490}"/>
              </a:ext>
            </a:extLst>
          </p:cNvPr>
          <p:cNvGrpSpPr/>
          <p:nvPr/>
        </p:nvGrpSpPr>
        <p:grpSpPr>
          <a:xfrm>
            <a:off x="221807" y="1328802"/>
            <a:ext cx="11544298" cy="4800600"/>
            <a:chOff x="516636" y="2025382"/>
            <a:chExt cx="8378190" cy="3782060"/>
          </a:xfrm>
        </p:grpSpPr>
        <p:sp>
          <p:nvSpPr>
            <p:cNvPr id="13" name="object 7">
              <a:extLst>
                <a:ext uri="{FF2B5EF4-FFF2-40B4-BE49-F238E27FC236}">
                  <a16:creationId xmlns:a16="http://schemas.microsoft.com/office/drawing/2014/main" id="{97487566-C2F6-271F-E3B5-F64061C584B0}"/>
                </a:ext>
              </a:extLst>
            </p:cNvPr>
            <p:cNvSpPr/>
            <p:nvPr/>
          </p:nvSpPr>
          <p:spPr>
            <a:xfrm>
              <a:off x="681990" y="2190750"/>
              <a:ext cx="8054339" cy="3457955"/>
            </a:xfrm>
            <a:prstGeom prst="rect">
              <a:avLst/>
            </a:prstGeom>
            <a:blipFill>
              <a:blip r:embed="rId3" cstate="print"/>
              <a:stretch>
                <a:fillRect/>
              </a:stretch>
            </a:blipFill>
          </p:spPr>
          <p:txBody>
            <a:bodyPr wrap="square" lIns="0" tIns="0" rIns="0" bIns="0" rtlCol="0"/>
            <a:lstStyle/>
            <a:p>
              <a:endParaRPr/>
            </a:p>
          </p:txBody>
        </p:sp>
        <p:sp>
          <p:nvSpPr>
            <p:cNvPr id="5" name="object 6">
              <a:extLst>
                <a:ext uri="{FF2B5EF4-FFF2-40B4-BE49-F238E27FC236}">
                  <a16:creationId xmlns:a16="http://schemas.microsoft.com/office/drawing/2014/main" id="{1742673D-C9EC-0BCB-95EE-5B1D3B982C9B}"/>
                </a:ext>
              </a:extLst>
            </p:cNvPr>
            <p:cNvSpPr/>
            <p:nvPr/>
          </p:nvSpPr>
          <p:spPr>
            <a:xfrm>
              <a:off x="516636" y="2025382"/>
              <a:ext cx="8378190" cy="3781806"/>
            </a:xfrm>
            <a:prstGeom prst="rect">
              <a:avLst/>
            </a:prstGeom>
            <a:blipFill>
              <a:blip r:embed="rId4" cstate="print"/>
              <a:stretch>
                <a:fillRect/>
              </a:stretch>
            </a:blipFill>
          </p:spPr>
          <p:txBody>
            <a:bodyPr wrap="square" lIns="0" tIns="0" rIns="0" bIns="0" rtlCol="0"/>
            <a:lstStyle/>
            <a:p>
              <a:endParaRPr/>
            </a:p>
          </p:txBody>
        </p:sp>
        <p:sp>
          <p:nvSpPr>
            <p:cNvPr id="14" name="object 8">
              <a:extLst>
                <a:ext uri="{FF2B5EF4-FFF2-40B4-BE49-F238E27FC236}">
                  <a16:creationId xmlns:a16="http://schemas.microsoft.com/office/drawing/2014/main" id="{AF9A2317-DD03-DDB6-EC4E-143016327B1F}"/>
                </a:ext>
              </a:extLst>
            </p:cNvPr>
            <p:cNvSpPr/>
            <p:nvPr/>
          </p:nvSpPr>
          <p:spPr>
            <a:xfrm>
              <a:off x="681990" y="2190750"/>
              <a:ext cx="8054340" cy="3458210"/>
            </a:xfrm>
            <a:custGeom>
              <a:avLst/>
              <a:gdLst/>
              <a:ahLst/>
              <a:cxnLst/>
              <a:rect l="l" t="t" r="r" b="b"/>
              <a:pathLst>
                <a:path w="8054340" h="3458210">
                  <a:moveTo>
                    <a:pt x="0" y="588517"/>
                  </a:moveTo>
                  <a:lnTo>
                    <a:pt x="1950" y="540255"/>
                  </a:lnTo>
                  <a:lnTo>
                    <a:pt x="7702" y="493066"/>
                  </a:lnTo>
                  <a:lnTo>
                    <a:pt x="17103" y="447102"/>
                  </a:lnTo>
                  <a:lnTo>
                    <a:pt x="30002" y="402514"/>
                  </a:lnTo>
                  <a:lnTo>
                    <a:pt x="46248" y="359455"/>
                  </a:lnTo>
                  <a:lnTo>
                    <a:pt x="65689" y="318076"/>
                  </a:lnTo>
                  <a:lnTo>
                    <a:pt x="88173" y="278528"/>
                  </a:lnTo>
                  <a:lnTo>
                    <a:pt x="113549" y="240962"/>
                  </a:lnTo>
                  <a:lnTo>
                    <a:pt x="141666" y="205531"/>
                  </a:lnTo>
                  <a:lnTo>
                    <a:pt x="172372" y="172386"/>
                  </a:lnTo>
                  <a:lnTo>
                    <a:pt x="205516" y="141678"/>
                  </a:lnTo>
                  <a:lnTo>
                    <a:pt x="240946" y="113560"/>
                  </a:lnTo>
                  <a:lnTo>
                    <a:pt x="278511" y="88182"/>
                  </a:lnTo>
                  <a:lnTo>
                    <a:pt x="318059" y="65696"/>
                  </a:lnTo>
                  <a:lnTo>
                    <a:pt x="359439" y="46253"/>
                  </a:lnTo>
                  <a:lnTo>
                    <a:pt x="402500" y="30006"/>
                  </a:lnTo>
                  <a:lnTo>
                    <a:pt x="447089" y="17105"/>
                  </a:lnTo>
                  <a:lnTo>
                    <a:pt x="493056" y="7703"/>
                  </a:lnTo>
                  <a:lnTo>
                    <a:pt x="540250" y="1951"/>
                  </a:lnTo>
                  <a:lnTo>
                    <a:pt x="588518" y="0"/>
                  </a:lnTo>
                  <a:lnTo>
                    <a:pt x="7465821" y="0"/>
                  </a:lnTo>
                  <a:lnTo>
                    <a:pt x="7514084" y="1951"/>
                  </a:lnTo>
                  <a:lnTo>
                    <a:pt x="7561273" y="7703"/>
                  </a:lnTo>
                  <a:lnTo>
                    <a:pt x="7607237" y="17105"/>
                  </a:lnTo>
                  <a:lnTo>
                    <a:pt x="7651825" y="30006"/>
                  </a:lnTo>
                  <a:lnTo>
                    <a:pt x="7694884" y="46253"/>
                  </a:lnTo>
                  <a:lnTo>
                    <a:pt x="7736263" y="65696"/>
                  </a:lnTo>
                  <a:lnTo>
                    <a:pt x="7775811" y="88182"/>
                  </a:lnTo>
                  <a:lnTo>
                    <a:pt x="7813377" y="113560"/>
                  </a:lnTo>
                  <a:lnTo>
                    <a:pt x="7848808" y="141678"/>
                  </a:lnTo>
                  <a:lnTo>
                    <a:pt x="7881953" y="172386"/>
                  </a:lnTo>
                  <a:lnTo>
                    <a:pt x="7912661" y="205531"/>
                  </a:lnTo>
                  <a:lnTo>
                    <a:pt x="7940779" y="240962"/>
                  </a:lnTo>
                  <a:lnTo>
                    <a:pt x="7966157" y="278528"/>
                  </a:lnTo>
                  <a:lnTo>
                    <a:pt x="7988643" y="318076"/>
                  </a:lnTo>
                  <a:lnTo>
                    <a:pt x="8008086" y="359455"/>
                  </a:lnTo>
                  <a:lnTo>
                    <a:pt x="8024333" y="402514"/>
                  </a:lnTo>
                  <a:lnTo>
                    <a:pt x="8037234" y="447102"/>
                  </a:lnTo>
                  <a:lnTo>
                    <a:pt x="8046636" y="493066"/>
                  </a:lnTo>
                  <a:lnTo>
                    <a:pt x="8052388" y="540255"/>
                  </a:lnTo>
                  <a:lnTo>
                    <a:pt x="8054339" y="588517"/>
                  </a:lnTo>
                  <a:lnTo>
                    <a:pt x="8054339" y="2869438"/>
                  </a:lnTo>
                  <a:lnTo>
                    <a:pt x="8052388" y="2917700"/>
                  </a:lnTo>
                  <a:lnTo>
                    <a:pt x="8046636" y="2964889"/>
                  </a:lnTo>
                  <a:lnTo>
                    <a:pt x="8037234" y="3010853"/>
                  </a:lnTo>
                  <a:lnTo>
                    <a:pt x="8024333" y="3055441"/>
                  </a:lnTo>
                  <a:lnTo>
                    <a:pt x="8008086" y="3098500"/>
                  </a:lnTo>
                  <a:lnTo>
                    <a:pt x="7988643" y="3139879"/>
                  </a:lnTo>
                  <a:lnTo>
                    <a:pt x="7966157" y="3179427"/>
                  </a:lnTo>
                  <a:lnTo>
                    <a:pt x="7940779" y="3216993"/>
                  </a:lnTo>
                  <a:lnTo>
                    <a:pt x="7912661" y="3252424"/>
                  </a:lnTo>
                  <a:lnTo>
                    <a:pt x="7881953" y="3285569"/>
                  </a:lnTo>
                  <a:lnTo>
                    <a:pt x="7848808" y="3316277"/>
                  </a:lnTo>
                  <a:lnTo>
                    <a:pt x="7813377" y="3344395"/>
                  </a:lnTo>
                  <a:lnTo>
                    <a:pt x="7775811" y="3369773"/>
                  </a:lnTo>
                  <a:lnTo>
                    <a:pt x="7736263" y="3392259"/>
                  </a:lnTo>
                  <a:lnTo>
                    <a:pt x="7694884" y="3411702"/>
                  </a:lnTo>
                  <a:lnTo>
                    <a:pt x="7651825" y="3427949"/>
                  </a:lnTo>
                  <a:lnTo>
                    <a:pt x="7607237" y="3440850"/>
                  </a:lnTo>
                  <a:lnTo>
                    <a:pt x="7561273" y="3450252"/>
                  </a:lnTo>
                  <a:lnTo>
                    <a:pt x="7514084" y="3456004"/>
                  </a:lnTo>
                  <a:lnTo>
                    <a:pt x="7465821" y="3457955"/>
                  </a:lnTo>
                  <a:lnTo>
                    <a:pt x="588518" y="3457955"/>
                  </a:lnTo>
                  <a:lnTo>
                    <a:pt x="540250" y="3456004"/>
                  </a:lnTo>
                  <a:lnTo>
                    <a:pt x="493056" y="3450252"/>
                  </a:lnTo>
                  <a:lnTo>
                    <a:pt x="447089" y="3440850"/>
                  </a:lnTo>
                  <a:lnTo>
                    <a:pt x="402500" y="3427949"/>
                  </a:lnTo>
                  <a:lnTo>
                    <a:pt x="359439" y="3411702"/>
                  </a:lnTo>
                  <a:lnTo>
                    <a:pt x="318059" y="3392259"/>
                  </a:lnTo>
                  <a:lnTo>
                    <a:pt x="278511" y="3369773"/>
                  </a:lnTo>
                  <a:lnTo>
                    <a:pt x="240946" y="3344395"/>
                  </a:lnTo>
                  <a:lnTo>
                    <a:pt x="205516" y="3316277"/>
                  </a:lnTo>
                  <a:lnTo>
                    <a:pt x="172372" y="3285569"/>
                  </a:lnTo>
                  <a:lnTo>
                    <a:pt x="141666" y="3252424"/>
                  </a:lnTo>
                  <a:lnTo>
                    <a:pt x="113549" y="3216993"/>
                  </a:lnTo>
                  <a:lnTo>
                    <a:pt x="88173" y="3179427"/>
                  </a:lnTo>
                  <a:lnTo>
                    <a:pt x="65689" y="3139879"/>
                  </a:lnTo>
                  <a:lnTo>
                    <a:pt x="46248" y="3098500"/>
                  </a:lnTo>
                  <a:lnTo>
                    <a:pt x="30002" y="3055441"/>
                  </a:lnTo>
                  <a:lnTo>
                    <a:pt x="17103" y="3010853"/>
                  </a:lnTo>
                  <a:lnTo>
                    <a:pt x="7702" y="2964889"/>
                  </a:lnTo>
                  <a:lnTo>
                    <a:pt x="1950" y="2917700"/>
                  </a:lnTo>
                  <a:lnTo>
                    <a:pt x="0" y="2869438"/>
                  </a:lnTo>
                  <a:lnTo>
                    <a:pt x="0" y="588517"/>
                  </a:lnTo>
                  <a:close/>
                </a:path>
              </a:pathLst>
            </a:custGeom>
            <a:ln w="22225">
              <a:solidFill>
                <a:srgbClr val="BEBEBE"/>
              </a:solidFill>
            </a:ln>
          </p:spPr>
          <p:txBody>
            <a:bodyPr wrap="square" lIns="0" tIns="0" rIns="0" bIns="0" rtlCol="0"/>
            <a:lstStyle/>
            <a:p>
              <a:endParaRPr/>
            </a:p>
          </p:txBody>
        </p:sp>
      </p:grpSp>
      <p:sp>
        <p:nvSpPr>
          <p:cNvPr id="4" name="object 4"/>
          <p:cNvSpPr txBox="1"/>
          <p:nvPr/>
        </p:nvSpPr>
        <p:spPr>
          <a:xfrm>
            <a:off x="812356" y="2015460"/>
            <a:ext cx="10363200" cy="3136115"/>
          </a:xfrm>
          <a:prstGeom prst="rect">
            <a:avLst/>
          </a:prstGeom>
        </p:spPr>
        <p:txBody>
          <a:bodyPr vert="horz" wrap="square" lIns="0" tIns="12065" rIns="0" bIns="0" rtlCol="0">
            <a:spAutoFit/>
          </a:bodyPr>
          <a:lstStyle/>
          <a:p>
            <a:pPr marL="12700" marR="5080">
              <a:lnSpc>
                <a:spcPct val="100000"/>
              </a:lnSpc>
              <a:spcBef>
                <a:spcPts val="95"/>
              </a:spcBef>
            </a:pPr>
            <a:r>
              <a:rPr lang="en-US" b="1" spc="15">
                <a:solidFill>
                  <a:srgbClr val="D9D9D9"/>
                </a:solidFill>
                <a:latin typeface="Arial"/>
                <a:cs typeface="Arial"/>
              </a:rPr>
              <a:t>1) Augmented reality in education can serve a number of purposes. It helps the students easily acquire, process, and remember the information.</a:t>
            </a:r>
          </a:p>
          <a:p>
            <a:pPr marL="12700" marR="5080">
              <a:lnSpc>
                <a:spcPct val="100000"/>
              </a:lnSpc>
              <a:spcBef>
                <a:spcPts val="95"/>
              </a:spcBef>
            </a:pPr>
            <a:endParaRPr lang="en-US" b="1" spc="15">
              <a:solidFill>
                <a:srgbClr val="D9D9D9"/>
              </a:solidFill>
              <a:latin typeface="Arial"/>
              <a:cs typeface="Arial"/>
            </a:endParaRPr>
          </a:p>
          <a:p>
            <a:pPr marL="12700" marR="5080">
              <a:lnSpc>
                <a:spcPct val="100000"/>
              </a:lnSpc>
              <a:spcBef>
                <a:spcPts val="95"/>
              </a:spcBef>
            </a:pPr>
            <a:r>
              <a:rPr lang="en-US" b="1" spc="15">
                <a:solidFill>
                  <a:srgbClr val="D9D9D9"/>
                </a:solidFill>
                <a:latin typeface="Arial"/>
                <a:cs typeface="Arial"/>
              </a:rPr>
              <a:t>2) It is also not limited to a single age group or level of education, and can be used equally well in all levels of schooling and even at work.</a:t>
            </a:r>
          </a:p>
          <a:p>
            <a:pPr marL="12700" marR="5080">
              <a:lnSpc>
                <a:spcPct val="100000"/>
              </a:lnSpc>
              <a:spcBef>
                <a:spcPts val="95"/>
              </a:spcBef>
            </a:pPr>
            <a:endParaRPr lang="en-US" b="1" spc="15">
              <a:solidFill>
                <a:srgbClr val="D9D9D9"/>
              </a:solidFill>
              <a:latin typeface="Arial"/>
              <a:cs typeface="Arial"/>
            </a:endParaRPr>
          </a:p>
          <a:p>
            <a:pPr marL="12700" marR="5080">
              <a:lnSpc>
                <a:spcPct val="100000"/>
              </a:lnSpc>
              <a:spcBef>
                <a:spcPts val="95"/>
              </a:spcBef>
            </a:pPr>
            <a:r>
              <a:rPr lang="en-US" b="1" spc="15">
                <a:solidFill>
                  <a:srgbClr val="D9D9D9"/>
                </a:solidFill>
                <a:latin typeface="Arial"/>
                <a:cs typeface="Arial"/>
              </a:rPr>
              <a:t>3) In this project we will be building Augmented Reality based educational app using flutter. Flutter is a free and open-source mobile UI framework created by Google. </a:t>
            </a:r>
          </a:p>
          <a:p>
            <a:pPr marL="12700" marR="5080">
              <a:lnSpc>
                <a:spcPct val="100000"/>
              </a:lnSpc>
              <a:spcBef>
                <a:spcPts val="95"/>
              </a:spcBef>
            </a:pPr>
            <a:endParaRPr lang="en-US" b="1" spc="15">
              <a:solidFill>
                <a:srgbClr val="D9D9D9"/>
              </a:solidFill>
              <a:latin typeface="Arial"/>
              <a:cs typeface="Arial"/>
            </a:endParaRPr>
          </a:p>
          <a:p>
            <a:pPr marL="12700" marR="5080">
              <a:lnSpc>
                <a:spcPct val="100000"/>
              </a:lnSpc>
              <a:spcBef>
                <a:spcPts val="95"/>
              </a:spcBef>
            </a:pPr>
            <a:r>
              <a:rPr lang="en-US" b="1" spc="15">
                <a:solidFill>
                  <a:srgbClr val="D9D9D9"/>
                </a:solidFill>
                <a:latin typeface="Arial"/>
                <a:cs typeface="Arial"/>
              </a:rPr>
              <a:t>4) In a few words, we can use one programming language and one codebase to create two different apps (for iOS and Android).</a:t>
            </a:r>
            <a:endParaRPr>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357C9EED-AD5B-4C3D-BD76-496721018942}"/>
              </a:ext>
            </a:extLst>
          </p:cNvPr>
          <p:cNvSpPr txBox="1">
            <a:spLocks/>
          </p:cNvSpPr>
          <p:nvPr/>
        </p:nvSpPr>
        <p:spPr>
          <a:xfrm>
            <a:off x="76200" y="11612"/>
            <a:ext cx="3581400" cy="563424"/>
          </a:xfrm>
          <a:prstGeom prst="rect">
            <a:avLst/>
          </a:prstGeom>
        </p:spPr>
        <p:txBody>
          <a:bodyPr vert="horz" wrap="square" lIns="0" tIns="20320" rIns="0" bIns="0" rtlCol="0">
            <a:spAutoFit/>
          </a:bodyPr>
          <a:lstStyle>
            <a:lvl1pPr>
              <a:defRPr>
                <a:latin typeface="+mj-lt"/>
                <a:ea typeface="+mj-ea"/>
                <a:cs typeface="+mj-cs"/>
              </a:defRPr>
            </a:lvl1pPr>
          </a:lstStyle>
          <a:p>
            <a:pPr marL="12700" marR="5080">
              <a:lnSpc>
                <a:spcPct val="98100"/>
              </a:lnSpc>
              <a:spcBef>
                <a:spcPts val="160"/>
              </a:spcBef>
            </a:pPr>
            <a:r>
              <a:rPr lang="en-US" sz="3600" kern="0">
                <a:solidFill>
                  <a:schemeClr val="bg1"/>
                </a:solidFill>
              </a:rPr>
              <a:t>Literature review :</a:t>
            </a:r>
          </a:p>
        </p:txBody>
      </p:sp>
      <p:graphicFrame>
        <p:nvGraphicFramePr>
          <p:cNvPr id="7" name="Table 6">
            <a:extLst>
              <a:ext uri="{FF2B5EF4-FFF2-40B4-BE49-F238E27FC236}">
                <a16:creationId xmlns:a16="http://schemas.microsoft.com/office/drawing/2014/main" id="{E1D49B7C-BC66-B132-C1A0-3694F4F0D875}"/>
              </a:ext>
            </a:extLst>
          </p:cNvPr>
          <p:cNvGraphicFramePr>
            <a:graphicFrameLocks noGrp="1"/>
          </p:cNvGraphicFramePr>
          <p:nvPr>
            <p:extLst>
              <p:ext uri="{D42A27DB-BD31-4B8C-83A1-F6EECF244321}">
                <p14:modId xmlns:p14="http://schemas.microsoft.com/office/powerpoint/2010/main" val="1271725419"/>
              </p:ext>
            </p:extLst>
          </p:nvPr>
        </p:nvGraphicFramePr>
        <p:xfrm>
          <a:off x="0" y="609601"/>
          <a:ext cx="12191999" cy="6248401"/>
        </p:xfrm>
        <a:graphic>
          <a:graphicData uri="http://schemas.openxmlformats.org/drawingml/2006/table">
            <a:tbl>
              <a:tblPr firstRow="1" firstCol="1" bandRow="1">
                <a:tableStyleId>{5C22544A-7EE6-4342-B048-85BDC9FD1C3A}</a:tableStyleId>
              </a:tblPr>
              <a:tblGrid>
                <a:gridCol w="685800">
                  <a:extLst>
                    <a:ext uri="{9D8B030D-6E8A-4147-A177-3AD203B41FA5}">
                      <a16:colId xmlns:a16="http://schemas.microsoft.com/office/drawing/2014/main" val="3995421337"/>
                    </a:ext>
                  </a:extLst>
                </a:gridCol>
                <a:gridCol w="3048000">
                  <a:extLst>
                    <a:ext uri="{9D8B030D-6E8A-4147-A177-3AD203B41FA5}">
                      <a16:colId xmlns:a16="http://schemas.microsoft.com/office/drawing/2014/main" val="2682263682"/>
                    </a:ext>
                  </a:extLst>
                </a:gridCol>
                <a:gridCol w="6172200">
                  <a:extLst>
                    <a:ext uri="{9D8B030D-6E8A-4147-A177-3AD203B41FA5}">
                      <a16:colId xmlns:a16="http://schemas.microsoft.com/office/drawing/2014/main" val="272653416"/>
                    </a:ext>
                  </a:extLst>
                </a:gridCol>
                <a:gridCol w="2285999">
                  <a:extLst>
                    <a:ext uri="{9D8B030D-6E8A-4147-A177-3AD203B41FA5}">
                      <a16:colId xmlns:a16="http://schemas.microsoft.com/office/drawing/2014/main" val="1240083801"/>
                    </a:ext>
                  </a:extLst>
                </a:gridCol>
              </a:tblGrid>
              <a:tr h="477735">
                <a:tc>
                  <a:txBody>
                    <a:bodyPr/>
                    <a:lstStyle/>
                    <a:p>
                      <a:pPr marL="0" marR="0" algn="just">
                        <a:lnSpc>
                          <a:spcPct val="107000"/>
                        </a:lnSpc>
                        <a:spcBef>
                          <a:spcPts val="0"/>
                        </a:spcBef>
                        <a:spcAft>
                          <a:spcPts val="0"/>
                        </a:spcAft>
                      </a:pPr>
                      <a:r>
                        <a:rPr lang="en-IN" sz="1800">
                          <a:effectLst/>
                        </a:rPr>
                        <a:t>Sr 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just">
                        <a:lnSpc>
                          <a:spcPct val="107000"/>
                        </a:lnSpc>
                        <a:spcBef>
                          <a:spcPts val="0"/>
                        </a:spcBef>
                        <a:spcAft>
                          <a:spcPts val="0"/>
                        </a:spcAft>
                      </a:pPr>
                      <a:r>
                        <a:rPr lang="en-IN" sz="1800">
                          <a:effectLst/>
                        </a:rPr>
                        <a:t>Paper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just">
                        <a:lnSpc>
                          <a:spcPct val="107000"/>
                        </a:lnSpc>
                        <a:spcBef>
                          <a:spcPts val="0"/>
                        </a:spcBef>
                        <a:spcAft>
                          <a:spcPts val="0"/>
                        </a:spcAft>
                      </a:pPr>
                      <a:r>
                        <a:rPr lang="en-IN" sz="1800">
                          <a:effectLst/>
                        </a:rPr>
                        <a:t>Contex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just">
                        <a:lnSpc>
                          <a:spcPct val="107000"/>
                        </a:lnSpc>
                        <a:spcBef>
                          <a:spcPts val="0"/>
                        </a:spcBef>
                        <a:spcAft>
                          <a:spcPts val="0"/>
                        </a:spcAft>
                      </a:pPr>
                      <a:r>
                        <a:rPr lang="en-IN" sz="1800">
                          <a:effectLst/>
                        </a:rPr>
                        <a:t>Author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extLst>
                  <a:ext uri="{0D108BD9-81ED-4DB2-BD59-A6C34878D82A}">
                    <a16:rowId xmlns:a16="http://schemas.microsoft.com/office/drawing/2014/main" val="3947704652"/>
                  </a:ext>
                </a:extLst>
              </a:tr>
              <a:tr h="1689873">
                <a:tc>
                  <a:txBody>
                    <a:bodyPr/>
                    <a:lstStyle/>
                    <a:p>
                      <a:pPr marL="0" marR="0" algn="just">
                        <a:lnSpc>
                          <a:spcPct val="107000"/>
                        </a:lnSpc>
                        <a:spcBef>
                          <a:spcPts val="0"/>
                        </a:spcBef>
                        <a:spcAft>
                          <a:spcPts val="0"/>
                        </a:spcAft>
                      </a:pPr>
                      <a:r>
                        <a:rPr lang="en-IN"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just">
                        <a:lnSpc>
                          <a:spcPct val="107000"/>
                        </a:lnSpc>
                        <a:spcBef>
                          <a:spcPts val="0"/>
                        </a:spcBef>
                        <a:spcAft>
                          <a:spcPts val="0"/>
                        </a:spcAft>
                      </a:pPr>
                      <a:r>
                        <a:rPr lang="en-IN" sz="1800">
                          <a:effectLst/>
                        </a:rPr>
                        <a:t>Augmented Reality for Education; AR Children’s Book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just">
                        <a:lnSpc>
                          <a:spcPct val="107000"/>
                        </a:lnSpc>
                        <a:spcBef>
                          <a:spcPts val="0"/>
                        </a:spcBef>
                        <a:spcAft>
                          <a:spcPts val="0"/>
                        </a:spcAft>
                      </a:pPr>
                      <a:r>
                        <a:rPr lang="en-IN" sz="1800">
                          <a:effectLst/>
                        </a:rPr>
                        <a:t>AR book is an is close to mixed reality, that provides children with the visualization and sound of actual 3D models of fruits and the figures of all the letters (both English and Bengali). Tools used are AR-Vuforia SDK, Unity Game Engine, C# and blender.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ctr">
                        <a:lnSpc>
                          <a:spcPct val="107000"/>
                        </a:lnSpc>
                        <a:spcBef>
                          <a:spcPts val="0"/>
                        </a:spcBef>
                        <a:spcAft>
                          <a:spcPts val="0"/>
                        </a:spcAft>
                      </a:pPr>
                      <a:r>
                        <a:rPr lang="en-IN" sz="1800">
                          <a:effectLst/>
                        </a:rPr>
                        <a:t>Mohammad Fahim, Sudipta Barman, </a:t>
                      </a:r>
                    </a:p>
                    <a:p>
                      <a:pPr marL="0" marR="0" algn="ctr">
                        <a:lnSpc>
                          <a:spcPct val="107000"/>
                        </a:lnSpc>
                        <a:spcBef>
                          <a:spcPts val="0"/>
                        </a:spcBef>
                        <a:spcAft>
                          <a:spcPts val="0"/>
                        </a:spcAft>
                      </a:pPr>
                      <a:r>
                        <a:rPr lang="en-IN" sz="1800">
                          <a:effectLst/>
                        </a:rPr>
                        <a:t>A K M Bahalul Haque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extLst>
                  <a:ext uri="{0D108BD9-81ED-4DB2-BD59-A6C34878D82A}">
                    <a16:rowId xmlns:a16="http://schemas.microsoft.com/office/drawing/2014/main" val="1999398941"/>
                  </a:ext>
                </a:extLst>
              </a:tr>
              <a:tr h="1782123">
                <a:tc>
                  <a:txBody>
                    <a:bodyPr/>
                    <a:lstStyle/>
                    <a:p>
                      <a:pPr marL="0" marR="0" algn="just">
                        <a:lnSpc>
                          <a:spcPct val="107000"/>
                        </a:lnSpc>
                        <a:spcBef>
                          <a:spcPts val="0"/>
                        </a:spcBef>
                        <a:spcAft>
                          <a:spcPts val="0"/>
                        </a:spcAft>
                      </a:pPr>
                      <a:r>
                        <a:rPr lang="en-IN"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just">
                        <a:lnSpc>
                          <a:spcPct val="107000"/>
                        </a:lnSpc>
                        <a:spcBef>
                          <a:spcPts val="0"/>
                        </a:spcBef>
                        <a:spcAft>
                          <a:spcPts val="0"/>
                        </a:spcAft>
                      </a:pPr>
                      <a:r>
                        <a:rPr lang="en-IN" sz="1800">
                          <a:effectLst/>
                        </a:rPr>
                        <a:t>Industrial Use Cases for Augmented Reality Application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just">
                        <a:lnSpc>
                          <a:spcPct val="107000"/>
                        </a:lnSpc>
                        <a:spcBef>
                          <a:spcPts val="0"/>
                        </a:spcBef>
                        <a:spcAft>
                          <a:spcPts val="0"/>
                        </a:spcAft>
                      </a:pPr>
                      <a:r>
                        <a:rPr lang="en-IN" sz="1800">
                          <a:effectLst/>
                        </a:rPr>
                        <a:t>The objective behind the realization of the use cases is the investigation of the AR application in the industry and its capability as digital transformation technology along the product lifecycle.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ctr">
                        <a:lnSpc>
                          <a:spcPct val="107000"/>
                        </a:lnSpc>
                        <a:spcBef>
                          <a:spcPts val="0"/>
                        </a:spcBef>
                        <a:spcAft>
                          <a:spcPts val="0"/>
                        </a:spcAft>
                      </a:pPr>
                      <a:r>
                        <a:rPr lang="en-IN" sz="1800">
                          <a:effectLst/>
                        </a:rPr>
                        <a:t>Dr.Ing. Fahmi Bellalouna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extLst>
                  <a:ext uri="{0D108BD9-81ED-4DB2-BD59-A6C34878D82A}">
                    <a16:rowId xmlns:a16="http://schemas.microsoft.com/office/drawing/2014/main" val="1088230661"/>
                  </a:ext>
                </a:extLst>
              </a:tr>
              <a:tr h="2298670">
                <a:tc>
                  <a:txBody>
                    <a:bodyPr/>
                    <a:lstStyle/>
                    <a:p>
                      <a:pPr marL="0" marR="0" algn="just">
                        <a:lnSpc>
                          <a:spcPct val="107000"/>
                        </a:lnSpc>
                        <a:spcBef>
                          <a:spcPts val="0"/>
                        </a:spcBef>
                        <a:spcAft>
                          <a:spcPts val="0"/>
                        </a:spcAft>
                      </a:pPr>
                      <a:r>
                        <a:rPr lang="en-IN"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just">
                        <a:lnSpc>
                          <a:spcPct val="107000"/>
                        </a:lnSpc>
                        <a:spcBef>
                          <a:spcPts val="0"/>
                        </a:spcBef>
                        <a:spcAft>
                          <a:spcPts val="0"/>
                        </a:spcAft>
                      </a:pPr>
                      <a:r>
                        <a:rPr lang="en-IN" sz="1800">
                          <a:effectLst/>
                        </a:rPr>
                        <a:t>Smart learning based on augmented reality with android platform and its applicability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just">
                        <a:lnSpc>
                          <a:spcPct val="107000"/>
                        </a:lnSpc>
                        <a:spcBef>
                          <a:spcPts val="0"/>
                        </a:spcBef>
                        <a:spcAft>
                          <a:spcPts val="0"/>
                        </a:spcAft>
                      </a:pPr>
                      <a:r>
                        <a:rPr lang="en-IN" sz="1800">
                          <a:effectLst/>
                        </a:rPr>
                        <a:t>In this system, live feed camera image (i.e., 2D image on paper) is captured by the camera, called Tracker image. The next step is the Pattern Recognition phase, here the tracker image is processed with the help of Image processing model to identify Patten behind 2D image and connect that recognized Patten with appropriate 3D object.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tc>
                  <a:txBody>
                    <a:bodyPr/>
                    <a:lstStyle/>
                    <a:p>
                      <a:pPr marL="0" marR="0" algn="ctr">
                        <a:lnSpc>
                          <a:spcPct val="107000"/>
                        </a:lnSpc>
                        <a:spcBef>
                          <a:spcPts val="0"/>
                        </a:spcBef>
                        <a:spcAft>
                          <a:spcPts val="0"/>
                        </a:spcAft>
                      </a:pPr>
                      <a:r>
                        <a:rPr lang="en-IN" sz="1800">
                          <a:effectLst/>
                        </a:rPr>
                        <a:t>Yogita Bahuguna , Aashish Verma , </a:t>
                      </a:r>
                    </a:p>
                    <a:p>
                      <a:pPr marL="0" marR="0" algn="ctr">
                        <a:lnSpc>
                          <a:spcPct val="107000"/>
                        </a:lnSpc>
                        <a:spcBef>
                          <a:spcPts val="0"/>
                        </a:spcBef>
                        <a:spcAft>
                          <a:spcPts val="0"/>
                        </a:spcAft>
                      </a:pPr>
                      <a:r>
                        <a:rPr lang="en-IN" sz="1800">
                          <a:effectLst/>
                        </a:rPr>
                        <a:t>Kunal Raj</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9459" marR="49459" marT="0" marB="0"/>
                </a:tc>
                <a:extLst>
                  <a:ext uri="{0D108BD9-81ED-4DB2-BD59-A6C34878D82A}">
                    <a16:rowId xmlns:a16="http://schemas.microsoft.com/office/drawing/2014/main" val="1389696957"/>
                  </a:ext>
                </a:extLst>
              </a:tr>
            </a:tbl>
          </a:graphicData>
        </a:graphic>
      </p:graphicFrame>
    </p:spTree>
    <p:extLst>
      <p:ext uri="{BB962C8B-B14F-4D97-AF65-F5344CB8AC3E}">
        <p14:creationId xmlns:p14="http://schemas.microsoft.com/office/powerpoint/2010/main" val="289805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13" name="object 13"/>
          <p:cNvGrpSpPr/>
          <p:nvPr/>
        </p:nvGrpSpPr>
        <p:grpSpPr>
          <a:xfrm>
            <a:off x="512063" y="3660647"/>
            <a:ext cx="5467350" cy="2861310"/>
            <a:chOff x="512063" y="3660647"/>
            <a:chExt cx="5467350" cy="2861310"/>
          </a:xfrm>
        </p:grpSpPr>
        <p:sp>
          <p:nvSpPr>
            <p:cNvPr id="14" name="object 14"/>
            <p:cNvSpPr/>
            <p:nvPr/>
          </p:nvSpPr>
          <p:spPr>
            <a:xfrm>
              <a:off x="512063" y="3660647"/>
              <a:ext cx="5467350" cy="286131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23900" y="3872483"/>
              <a:ext cx="5050790" cy="2444750"/>
            </a:xfrm>
            <a:custGeom>
              <a:avLst/>
              <a:gdLst/>
              <a:ahLst/>
              <a:cxnLst/>
              <a:rect l="l" t="t" r="r" b="b"/>
              <a:pathLst>
                <a:path w="5050790" h="2444750">
                  <a:moveTo>
                    <a:pt x="0" y="416052"/>
                  </a:moveTo>
                  <a:lnTo>
                    <a:pt x="2798" y="367538"/>
                  </a:lnTo>
                  <a:lnTo>
                    <a:pt x="10987" y="320666"/>
                  </a:lnTo>
                  <a:lnTo>
                    <a:pt x="24253" y="275749"/>
                  </a:lnTo>
                  <a:lnTo>
                    <a:pt x="42284" y="233098"/>
                  </a:lnTo>
                  <a:lnTo>
                    <a:pt x="64769" y="193027"/>
                  </a:lnTo>
                  <a:lnTo>
                    <a:pt x="91395" y="155847"/>
                  </a:lnTo>
                  <a:lnTo>
                    <a:pt x="121850" y="121872"/>
                  </a:lnTo>
                  <a:lnTo>
                    <a:pt x="155821" y="91413"/>
                  </a:lnTo>
                  <a:lnTo>
                    <a:pt x="192998" y="64783"/>
                  </a:lnTo>
                  <a:lnTo>
                    <a:pt x="233067" y="42294"/>
                  </a:lnTo>
                  <a:lnTo>
                    <a:pt x="275716" y="24259"/>
                  </a:lnTo>
                  <a:lnTo>
                    <a:pt x="320634" y="10990"/>
                  </a:lnTo>
                  <a:lnTo>
                    <a:pt x="367508" y="2799"/>
                  </a:lnTo>
                  <a:lnTo>
                    <a:pt x="416026" y="0"/>
                  </a:lnTo>
                  <a:lnTo>
                    <a:pt x="4634484" y="0"/>
                  </a:lnTo>
                  <a:lnTo>
                    <a:pt x="4682997" y="2799"/>
                  </a:lnTo>
                  <a:lnTo>
                    <a:pt x="4729869" y="10990"/>
                  </a:lnTo>
                  <a:lnTo>
                    <a:pt x="4774786" y="24259"/>
                  </a:lnTo>
                  <a:lnTo>
                    <a:pt x="4817437" y="42294"/>
                  </a:lnTo>
                  <a:lnTo>
                    <a:pt x="4857508" y="64783"/>
                  </a:lnTo>
                  <a:lnTo>
                    <a:pt x="4894688" y="91413"/>
                  </a:lnTo>
                  <a:lnTo>
                    <a:pt x="4928663" y="121872"/>
                  </a:lnTo>
                  <a:lnTo>
                    <a:pt x="4959122" y="155847"/>
                  </a:lnTo>
                  <a:lnTo>
                    <a:pt x="4985752" y="193027"/>
                  </a:lnTo>
                  <a:lnTo>
                    <a:pt x="5008241" y="233098"/>
                  </a:lnTo>
                  <a:lnTo>
                    <a:pt x="5026276" y="275749"/>
                  </a:lnTo>
                  <a:lnTo>
                    <a:pt x="5039545" y="320666"/>
                  </a:lnTo>
                  <a:lnTo>
                    <a:pt x="5047736" y="367538"/>
                  </a:lnTo>
                  <a:lnTo>
                    <a:pt x="5050536" y="416052"/>
                  </a:lnTo>
                  <a:lnTo>
                    <a:pt x="5050536" y="2028469"/>
                  </a:lnTo>
                  <a:lnTo>
                    <a:pt x="5047736" y="2076987"/>
                  </a:lnTo>
                  <a:lnTo>
                    <a:pt x="5039545" y="2123861"/>
                  </a:lnTo>
                  <a:lnTo>
                    <a:pt x="5026276" y="2168779"/>
                  </a:lnTo>
                  <a:lnTo>
                    <a:pt x="5008241" y="2211428"/>
                  </a:lnTo>
                  <a:lnTo>
                    <a:pt x="4985752" y="2251497"/>
                  </a:lnTo>
                  <a:lnTo>
                    <a:pt x="4959122" y="2288674"/>
                  </a:lnTo>
                  <a:lnTo>
                    <a:pt x="4928663" y="2322645"/>
                  </a:lnTo>
                  <a:lnTo>
                    <a:pt x="4894688" y="2353100"/>
                  </a:lnTo>
                  <a:lnTo>
                    <a:pt x="4857508" y="2379726"/>
                  </a:lnTo>
                  <a:lnTo>
                    <a:pt x="4817437" y="2402211"/>
                  </a:lnTo>
                  <a:lnTo>
                    <a:pt x="4774786" y="2420242"/>
                  </a:lnTo>
                  <a:lnTo>
                    <a:pt x="4729869" y="2433508"/>
                  </a:lnTo>
                  <a:lnTo>
                    <a:pt x="4682997" y="2441697"/>
                  </a:lnTo>
                  <a:lnTo>
                    <a:pt x="4634484" y="2444496"/>
                  </a:lnTo>
                  <a:lnTo>
                    <a:pt x="416026" y="2444496"/>
                  </a:lnTo>
                  <a:lnTo>
                    <a:pt x="367508" y="2441697"/>
                  </a:lnTo>
                  <a:lnTo>
                    <a:pt x="320634" y="2433508"/>
                  </a:lnTo>
                  <a:lnTo>
                    <a:pt x="275716" y="2420242"/>
                  </a:lnTo>
                  <a:lnTo>
                    <a:pt x="233067" y="2402211"/>
                  </a:lnTo>
                  <a:lnTo>
                    <a:pt x="192998" y="2379726"/>
                  </a:lnTo>
                  <a:lnTo>
                    <a:pt x="155821" y="2353100"/>
                  </a:lnTo>
                  <a:lnTo>
                    <a:pt x="121850" y="2322645"/>
                  </a:lnTo>
                  <a:lnTo>
                    <a:pt x="91395" y="2288674"/>
                  </a:lnTo>
                  <a:lnTo>
                    <a:pt x="64769" y="2251497"/>
                  </a:lnTo>
                  <a:lnTo>
                    <a:pt x="42284" y="2211428"/>
                  </a:lnTo>
                  <a:lnTo>
                    <a:pt x="24253" y="2168779"/>
                  </a:lnTo>
                  <a:lnTo>
                    <a:pt x="10987" y="2123861"/>
                  </a:lnTo>
                  <a:lnTo>
                    <a:pt x="2798" y="2076987"/>
                  </a:lnTo>
                  <a:lnTo>
                    <a:pt x="0" y="2028469"/>
                  </a:lnTo>
                  <a:lnTo>
                    <a:pt x="0" y="416052"/>
                  </a:lnTo>
                  <a:close/>
                </a:path>
              </a:pathLst>
            </a:custGeom>
            <a:ln w="12700">
              <a:solidFill>
                <a:srgbClr val="BA6EFF"/>
              </a:solidFill>
            </a:ln>
          </p:spPr>
          <p:txBody>
            <a:bodyPr wrap="square" lIns="0" tIns="0" rIns="0" bIns="0" rtlCol="0"/>
            <a:lstStyle/>
            <a:p>
              <a:endParaRPr/>
            </a:p>
          </p:txBody>
        </p:sp>
      </p:grpSp>
      <p:sp>
        <p:nvSpPr>
          <p:cNvPr id="16" name="object 16"/>
          <p:cNvSpPr txBox="1">
            <a:spLocks noGrp="1"/>
          </p:cNvSpPr>
          <p:nvPr>
            <p:ph type="title"/>
          </p:nvPr>
        </p:nvSpPr>
        <p:spPr>
          <a:xfrm>
            <a:off x="802640" y="1194308"/>
            <a:ext cx="4575175" cy="1123315"/>
          </a:xfrm>
          <a:prstGeom prst="rect">
            <a:avLst/>
          </a:prstGeom>
        </p:spPr>
        <p:txBody>
          <a:bodyPr vert="horz" wrap="square" lIns="0" tIns="12700" rIns="0" bIns="0" rtlCol="0">
            <a:spAutoFit/>
          </a:bodyPr>
          <a:lstStyle/>
          <a:p>
            <a:pPr marL="12700" marR="5080">
              <a:lnSpc>
                <a:spcPct val="100000"/>
              </a:lnSpc>
              <a:spcBef>
                <a:spcPts val="100"/>
              </a:spcBef>
            </a:pPr>
            <a:r>
              <a:rPr sz="3600" spc="-95" dirty="0"/>
              <a:t>System </a:t>
            </a:r>
            <a:r>
              <a:rPr sz="3600" spc="-30" dirty="0"/>
              <a:t>requirements  </a:t>
            </a:r>
            <a:r>
              <a:rPr sz="3600" spc="-295" dirty="0"/>
              <a:t>&amp; </a:t>
            </a:r>
            <a:r>
              <a:rPr sz="3600" spc="-90" dirty="0"/>
              <a:t>Technology</a:t>
            </a:r>
            <a:r>
              <a:rPr sz="3600" spc="-440" dirty="0"/>
              <a:t> </a:t>
            </a:r>
            <a:r>
              <a:rPr sz="3600" spc="-80" dirty="0"/>
              <a:t>Used</a:t>
            </a:r>
            <a:endParaRPr sz="3600"/>
          </a:p>
        </p:txBody>
      </p:sp>
      <p:sp>
        <p:nvSpPr>
          <p:cNvPr id="17" name="object 17"/>
          <p:cNvSpPr txBox="1"/>
          <p:nvPr/>
        </p:nvSpPr>
        <p:spPr>
          <a:xfrm>
            <a:off x="921207" y="4234656"/>
            <a:ext cx="4765599" cy="1549142"/>
          </a:xfrm>
          <a:prstGeom prst="rect">
            <a:avLst/>
          </a:prstGeom>
        </p:spPr>
        <p:txBody>
          <a:bodyPr vert="horz" wrap="square" lIns="0" tIns="0" rIns="0" bIns="0" rtlCol="0">
            <a:spAutoFit/>
          </a:bodyPr>
          <a:lstStyle/>
          <a:p>
            <a:pPr marL="12700">
              <a:lnSpc>
                <a:spcPts val="2630"/>
              </a:lnSpc>
              <a:tabLst>
                <a:tab pos="901065" algn="l"/>
              </a:tabLst>
            </a:pPr>
            <a:r>
              <a:rPr sz="3600" b="1" spc="-5" dirty="0">
                <a:solidFill>
                  <a:srgbClr val="BA6EFF"/>
                </a:solidFill>
                <a:latin typeface="Arial"/>
                <a:cs typeface="Arial"/>
              </a:rPr>
              <a:t>01.	</a:t>
            </a:r>
            <a:r>
              <a:rPr sz="1800" b="1" spc="-10" dirty="0">
                <a:solidFill>
                  <a:srgbClr val="BA6EFF"/>
                </a:solidFill>
                <a:latin typeface="Arial"/>
                <a:cs typeface="Arial"/>
              </a:rPr>
              <a:t>System</a:t>
            </a:r>
            <a:r>
              <a:rPr sz="1800" b="1" spc="10" dirty="0">
                <a:solidFill>
                  <a:srgbClr val="BA6EFF"/>
                </a:solidFill>
                <a:latin typeface="Arial"/>
                <a:cs typeface="Arial"/>
              </a:rPr>
              <a:t> </a:t>
            </a:r>
            <a:r>
              <a:rPr sz="1800" b="1" spc="-5" dirty="0">
                <a:solidFill>
                  <a:srgbClr val="BA6EFF"/>
                </a:solidFill>
                <a:latin typeface="Arial"/>
                <a:cs typeface="Arial"/>
              </a:rPr>
              <a:t>Requirements</a:t>
            </a:r>
            <a:endParaRPr sz="1800">
              <a:latin typeface="Arial"/>
              <a:cs typeface="Arial"/>
            </a:endParaRPr>
          </a:p>
          <a:p>
            <a:pPr marL="920115">
              <a:lnSpc>
                <a:spcPts val="2775"/>
              </a:lnSpc>
            </a:pPr>
            <a:r>
              <a:rPr b="1" spc="-30" dirty="0">
                <a:solidFill>
                  <a:srgbClr val="FFFFFF"/>
                </a:solidFill>
                <a:latin typeface="Arial"/>
                <a:cs typeface="Arial"/>
              </a:rPr>
              <a:t>Ram/Rom- </a:t>
            </a:r>
            <a:r>
              <a:rPr b="1" spc="-340" dirty="0">
                <a:solidFill>
                  <a:srgbClr val="FFFFFF"/>
                </a:solidFill>
                <a:latin typeface="Arial"/>
                <a:cs typeface="Arial"/>
              </a:rPr>
              <a:t>4</a:t>
            </a:r>
            <a:r>
              <a:rPr b="1" spc="-204" dirty="0">
                <a:solidFill>
                  <a:srgbClr val="FFFFFF"/>
                </a:solidFill>
                <a:latin typeface="Arial"/>
                <a:cs typeface="Arial"/>
              </a:rPr>
              <a:t> </a:t>
            </a:r>
            <a:r>
              <a:rPr b="1" spc="-45" dirty="0">
                <a:solidFill>
                  <a:srgbClr val="FFFFFF"/>
                </a:solidFill>
                <a:latin typeface="Arial"/>
                <a:cs typeface="Arial"/>
              </a:rPr>
              <a:t>GB+</a:t>
            </a:r>
            <a:endParaRPr>
              <a:latin typeface="Arial"/>
              <a:cs typeface="Arial"/>
            </a:endParaRPr>
          </a:p>
          <a:p>
            <a:pPr marL="920115" marR="1348105">
              <a:lnSpc>
                <a:spcPct val="100000"/>
              </a:lnSpc>
              <a:spcBef>
                <a:spcPts val="80"/>
              </a:spcBef>
            </a:pPr>
            <a:r>
              <a:rPr b="1" spc="-55">
                <a:solidFill>
                  <a:srgbClr val="FFFFFF"/>
                </a:solidFill>
                <a:latin typeface="Arial"/>
                <a:cs typeface="Arial"/>
              </a:rPr>
              <a:t>Devices- </a:t>
            </a:r>
            <a:r>
              <a:rPr lang="en-US" b="1" spc="-55">
                <a:solidFill>
                  <a:srgbClr val="FFFFFF"/>
                </a:solidFill>
                <a:latin typeface="Arial"/>
                <a:cs typeface="Arial"/>
              </a:rPr>
              <a:t>Mobile phone / </a:t>
            </a:r>
          </a:p>
          <a:p>
            <a:pPr marL="920115" marR="1348105">
              <a:lnSpc>
                <a:spcPct val="100000"/>
              </a:lnSpc>
              <a:spcBef>
                <a:spcPts val="80"/>
              </a:spcBef>
            </a:pPr>
            <a:r>
              <a:rPr lang="en-US" b="1" spc="-55">
                <a:solidFill>
                  <a:srgbClr val="FFFFFF"/>
                </a:solidFill>
                <a:latin typeface="Arial"/>
                <a:cs typeface="Arial"/>
              </a:rPr>
              <a:t>                Tablet / ipad</a:t>
            </a:r>
          </a:p>
          <a:p>
            <a:pPr marL="920115" marR="1348105">
              <a:lnSpc>
                <a:spcPct val="100000"/>
              </a:lnSpc>
              <a:spcBef>
                <a:spcPts val="80"/>
              </a:spcBef>
            </a:pPr>
            <a:r>
              <a:rPr b="1" spc="-50">
                <a:solidFill>
                  <a:srgbClr val="FFFFFF"/>
                </a:solidFill>
                <a:latin typeface="Arial"/>
                <a:cs typeface="Arial"/>
              </a:rPr>
              <a:t>OS-</a:t>
            </a:r>
            <a:r>
              <a:rPr b="1" spc="-20">
                <a:solidFill>
                  <a:srgbClr val="FFFFFF"/>
                </a:solidFill>
                <a:latin typeface="Arial"/>
                <a:cs typeface="Arial"/>
              </a:rPr>
              <a:t> </a:t>
            </a:r>
            <a:r>
              <a:rPr lang="en-US" b="1" spc="-20">
                <a:solidFill>
                  <a:srgbClr val="FFFFFF"/>
                </a:solidFill>
                <a:latin typeface="Arial"/>
                <a:cs typeface="Arial"/>
              </a:rPr>
              <a:t>Android / iOS</a:t>
            </a:r>
            <a:endParaRPr>
              <a:latin typeface="Arial"/>
              <a:cs typeface="Arial"/>
            </a:endParaRPr>
          </a:p>
        </p:txBody>
      </p:sp>
      <p:grpSp>
        <p:nvGrpSpPr>
          <p:cNvPr id="18" name="object 18"/>
          <p:cNvGrpSpPr/>
          <p:nvPr/>
        </p:nvGrpSpPr>
        <p:grpSpPr>
          <a:xfrm>
            <a:off x="6205728" y="3660647"/>
            <a:ext cx="5467350" cy="2861310"/>
            <a:chOff x="6205728" y="3660647"/>
            <a:chExt cx="5467350" cy="2861310"/>
          </a:xfrm>
        </p:grpSpPr>
        <p:sp>
          <p:nvSpPr>
            <p:cNvPr id="19" name="object 19"/>
            <p:cNvSpPr/>
            <p:nvPr/>
          </p:nvSpPr>
          <p:spPr>
            <a:xfrm>
              <a:off x="6205728" y="3660647"/>
              <a:ext cx="5467350" cy="2861310"/>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6417564" y="3872483"/>
              <a:ext cx="5050790" cy="2444750"/>
            </a:xfrm>
            <a:custGeom>
              <a:avLst/>
              <a:gdLst/>
              <a:ahLst/>
              <a:cxnLst/>
              <a:rect l="l" t="t" r="r" b="b"/>
              <a:pathLst>
                <a:path w="5050790" h="2444750">
                  <a:moveTo>
                    <a:pt x="0" y="416052"/>
                  </a:moveTo>
                  <a:lnTo>
                    <a:pt x="2799" y="367538"/>
                  </a:lnTo>
                  <a:lnTo>
                    <a:pt x="10990" y="320666"/>
                  </a:lnTo>
                  <a:lnTo>
                    <a:pt x="24259" y="275749"/>
                  </a:lnTo>
                  <a:lnTo>
                    <a:pt x="42294" y="233098"/>
                  </a:lnTo>
                  <a:lnTo>
                    <a:pt x="64783" y="193027"/>
                  </a:lnTo>
                  <a:lnTo>
                    <a:pt x="91413" y="155847"/>
                  </a:lnTo>
                  <a:lnTo>
                    <a:pt x="121872" y="121872"/>
                  </a:lnTo>
                  <a:lnTo>
                    <a:pt x="155847" y="91413"/>
                  </a:lnTo>
                  <a:lnTo>
                    <a:pt x="193027" y="64783"/>
                  </a:lnTo>
                  <a:lnTo>
                    <a:pt x="233098" y="42294"/>
                  </a:lnTo>
                  <a:lnTo>
                    <a:pt x="275749" y="24259"/>
                  </a:lnTo>
                  <a:lnTo>
                    <a:pt x="320666" y="10990"/>
                  </a:lnTo>
                  <a:lnTo>
                    <a:pt x="367538" y="2799"/>
                  </a:lnTo>
                  <a:lnTo>
                    <a:pt x="416052" y="0"/>
                  </a:lnTo>
                  <a:lnTo>
                    <a:pt x="4634484" y="0"/>
                  </a:lnTo>
                  <a:lnTo>
                    <a:pt x="4682997" y="2799"/>
                  </a:lnTo>
                  <a:lnTo>
                    <a:pt x="4729869" y="10990"/>
                  </a:lnTo>
                  <a:lnTo>
                    <a:pt x="4774786" y="24259"/>
                  </a:lnTo>
                  <a:lnTo>
                    <a:pt x="4817437" y="42294"/>
                  </a:lnTo>
                  <a:lnTo>
                    <a:pt x="4857508" y="64783"/>
                  </a:lnTo>
                  <a:lnTo>
                    <a:pt x="4894688" y="91413"/>
                  </a:lnTo>
                  <a:lnTo>
                    <a:pt x="4928663" y="121872"/>
                  </a:lnTo>
                  <a:lnTo>
                    <a:pt x="4959122" y="155847"/>
                  </a:lnTo>
                  <a:lnTo>
                    <a:pt x="4985752" y="193027"/>
                  </a:lnTo>
                  <a:lnTo>
                    <a:pt x="5008241" y="233098"/>
                  </a:lnTo>
                  <a:lnTo>
                    <a:pt x="5026276" y="275749"/>
                  </a:lnTo>
                  <a:lnTo>
                    <a:pt x="5039545" y="320666"/>
                  </a:lnTo>
                  <a:lnTo>
                    <a:pt x="5047736" y="367538"/>
                  </a:lnTo>
                  <a:lnTo>
                    <a:pt x="5050536" y="416052"/>
                  </a:lnTo>
                  <a:lnTo>
                    <a:pt x="5050536" y="2028469"/>
                  </a:lnTo>
                  <a:lnTo>
                    <a:pt x="5047736" y="2076987"/>
                  </a:lnTo>
                  <a:lnTo>
                    <a:pt x="5039545" y="2123861"/>
                  </a:lnTo>
                  <a:lnTo>
                    <a:pt x="5026276" y="2168779"/>
                  </a:lnTo>
                  <a:lnTo>
                    <a:pt x="5008241" y="2211428"/>
                  </a:lnTo>
                  <a:lnTo>
                    <a:pt x="4985752" y="2251497"/>
                  </a:lnTo>
                  <a:lnTo>
                    <a:pt x="4959122" y="2288674"/>
                  </a:lnTo>
                  <a:lnTo>
                    <a:pt x="4928663" y="2322645"/>
                  </a:lnTo>
                  <a:lnTo>
                    <a:pt x="4894688" y="2353100"/>
                  </a:lnTo>
                  <a:lnTo>
                    <a:pt x="4857508" y="2379726"/>
                  </a:lnTo>
                  <a:lnTo>
                    <a:pt x="4817437" y="2402211"/>
                  </a:lnTo>
                  <a:lnTo>
                    <a:pt x="4774786" y="2420242"/>
                  </a:lnTo>
                  <a:lnTo>
                    <a:pt x="4729869" y="2433508"/>
                  </a:lnTo>
                  <a:lnTo>
                    <a:pt x="4682997" y="2441697"/>
                  </a:lnTo>
                  <a:lnTo>
                    <a:pt x="4634484" y="2444496"/>
                  </a:lnTo>
                  <a:lnTo>
                    <a:pt x="416052" y="2444496"/>
                  </a:lnTo>
                  <a:lnTo>
                    <a:pt x="367538" y="2441697"/>
                  </a:lnTo>
                  <a:lnTo>
                    <a:pt x="320666" y="2433508"/>
                  </a:lnTo>
                  <a:lnTo>
                    <a:pt x="275749" y="2420242"/>
                  </a:lnTo>
                  <a:lnTo>
                    <a:pt x="233098" y="2402211"/>
                  </a:lnTo>
                  <a:lnTo>
                    <a:pt x="193027" y="2379726"/>
                  </a:lnTo>
                  <a:lnTo>
                    <a:pt x="155847" y="2353100"/>
                  </a:lnTo>
                  <a:lnTo>
                    <a:pt x="121872" y="2322645"/>
                  </a:lnTo>
                  <a:lnTo>
                    <a:pt x="91413" y="2288674"/>
                  </a:lnTo>
                  <a:lnTo>
                    <a:pt x="64783" y="2251497"/>
                  </a:lnTo>
                  <a:lnTo>
                    <a:pt x="42294" y="2211428"/>
                  </a:lnTo>
                  <a:lnTo>
                    <a:pt x="24259" y="2168779"/>
                  </a:lnTo>
                  <a:lnTo>
                    <a:pt x="10990" y="2123861"/>
                  </a:lnTo>
                  <a:lnTo>
                    <a:pt x="2799" y="2076987"/>
                  </a:lnTo>
                  <a:lnTo>
                    <a:pt x="0" y="2028469"/>
                  </a:lnTo>
                  <a:lnTo>
                    <a:pt x="0" y="416052"/>
                  </a:lnTo>
                  <a:close/>
                </a:path>
              </a:pathLst>
            </a:custGeom>
            <a:ln w="12700">
              <a:solidFill>
                <a:srgbClr val="BA6EFF"/>
              </a:solidFill>
            </a:ln>
          </p:spPr>
          <p:txBody>
            <a:bodyPr wrap="square" lIns="0" tIns="0" rIns="0" bIns="0" rtlCol="0"/>
            <a:lstStyle/>
            <a:p>
              <a:endParaRPr/>
            </a:p>
          </p:txBody>
        </p:sp>
      </p:grpSp>
      <p:sp>
        <p:nvSpPr>
          <p:cNvPr id="21" name="object 21"/>
          <p:cNvSpPr txBox="1"/>
          <p:nvPr/>
        </p:nvSpPr>
        <p:spPr>
          <a:xfrm>
            <a:off x="6762115" y="4230370"/>
            <a:ext cx="2801620" cy="299720"/>
          </a:xfrm>
          <a:prstGeom prst="rect">
            <a:avLst/>
          </a:prstGeom>
        </p:spPr>
        <p:txBody>
          <a:bodyPr vert="horz" wrap="square" lIns="0" tIns="0" rIns="0" bIns="0" rtlCol="0">
            <a:spAutoFit/>
          </a:bodyPr>
          <a:lstStyle/>
          <a:p>
            <a:pPr marL="12700">
              <a:lnSpc>
                <a:spcPts val="2360"/>
              </a:lnSpc>
              <a:tabLst>
                <a:tab pos="901065" algn="l"/>
              </a:tabLst>
            </a:pPr>
            <a:r>
              <a:rPr sz="3600" b="1" spc="-5" dirty="0">
                <a:solidFill>
                  <a:srgbClr val="BA6EFF"/>
                </a:solidFill>
                <a:latin typeface="Arial"/>
                <a:cs typeface="Arial"/>
              </a:rPr>
              <a:t>02.	</a:t>
            </a:r>
            <a:r>
              <a:rPr sz="1800" b="1" spc="-15" dirty="0">
                <a:solidFill>
                  <a:srgbClr val="BA6EFF"/>
                </a:solidFill>
                <a:latin typeface="Arial"/>
                <a:cs typeface="Arial"/>
              </a:rPr>
              <a:t>Technology</a:t>
            </a:r>
            <a:r>
              <a:rPr sz="1800" b="1" spc="-75" dirty="0">
                <a:solidFill>
                  <a:srgbClr val="BA6EFF"/>
                </a:solidFill>
                <a:latin typeface="Arial"/>
                <a:cs typeface="Arial"/>
              </a:rPr>
              <a:t> </a:t>
            </a:r>
            <a:r>
              <a:rPr sz="1800" b="1" spc="-5" dirty="0">
                <a:solidFill>
                  <a:srgbClr val="BA6EFF"/>
                </a:solidFill>
                <a:latin typeface="Arial"/>
                <a:cs typeface="Arial"/>
              </a:rPr>
              <a:t>Used</a:t>
            </a:r>
            <a:endParaRPr sz="1800">
              <a:latin typeface="Arial"/>
              <a:cs typeface="Arial"/>
            </a:endParaRPr>
          </a:p>
        </p:txBody>
      </p:sp>
      <p:sp>
        <p:nvSpPr>
          <p:cNvPr id="22" name="object 22"/>
          <p:cNvSpPr txBox="1"/>
          <p:nvPr/>
        </p:nvSpPr>
        <p:spPr>
          <a:xfrm>
            <a:off x="7733156" y="4638497"/>
            <a:ext cx="1247775" cy="1281761"/>
          </a:xfrm>
          <a:prstGeom prst="rect">
            <a:avLst/>
          </a:prstGeom>
        </p:spPr>
        <p:txBody>
          <a:bodyPr vert="horz" wrap="square" lIns="0" tIns="12065" rIns="0" bIns="0" rtlCol="0">
            <a:spAutoFit/>
          </a:bodyPr>
          <a:lstStyle/>
          <a:p>
            <a:pPr marL="12700" marR="5080">
              <a:lnSpc>
                <a:spcPct val="100000"/>
              </a:lnSpc>
              <a:spcBef>
                <a:spcPts val="95"/>
              </a:spcBef>
            </a:pPr>
            <a:r>
              <a:rPr lang="en-US" sz="2000" b="1" spc="-5">
                <a:solidFill>
                  <a:srgbClr val="FFFFFF"/>
                </a:solidFill>
                <a:latin typeface="Arial"/>
                <a:cs typeface="Arial"/>
              </a:rPr>
              <a:t>Flutter</a:t>
            </a:r>
          </a:p>
          <a:p>
            <a:pPr marL="12700" marR="5080">
              <a:lnSpc>
                <a:spcPct val="100000"/>
              </a:lnSpc>
              <a:spcBef>
                <a:spcPts val="95"/>
              </a:spcBef>
            </a:pPr>
            <a:r>
              <a:rPr lang="en-US" sz="2000" b="1" spc="-5">
                <a:solidFill>
                  <a:srgbClr val="FFFFFF"/>
                </a:solidFill>
                <a:latin typeface="Arial"/>
                <a:cs typeface="Arial"/>
              </a:rPr>
              <a:t>Dart</a:t>
            </a:r>
          </a:p>
          <a:p>
            <a:pPr marL="12700" marR="5080">
              <a:lnSpc>
                <a:spcPct val="100000"/>
              </a:lnSpc>
              <a:spcBef>
                <a:spcPts val="95"/>
              </a:spcBef>
            </a:pPr>
            <a:r>
              <a:rPr lang="en-US" sz="2000" b="1" spc="-5">
                <a:solidFill>
                  <a:srgbClr val="FFFFFF"/>
                </a:solidFill>
                <a:latin typeface="Arial"/>
                <a:cs typeface="Arial"/>
              </a:rPr>
              <a:t>Firebase</a:t>
            </a:r>
          </a:p>
          <a:p>
            <a:pPr marL="12700" marR="5080">
              <a:lnSpc>
                <a:spcPct val="100000"/>
              </a:lnSpc>
              <a:spcBef>
                <a:spcPts val="95"/>
              </a:spcBef>
            </a:pPr>
            <a:r>
              <a:rPr lang="en-US" sz="2000" b="1" spc="-5">
                <a:solidFill>
                  <a:srgbClr val="FFFFFF"/>
                </a:solidFill>
                <a:latin typeface="Arial"/>
                <a:cs typeface="Arial"/>
              </a:rPr>
              <a:t>Unity 3D</a:t>
            </a:r>
            <a:endParaRPr sz="2000">
              <a:latin typeface="Arial"/>
              <a:cs typeface="Arial"/>
            </a:endParaRPr>
          </a:p>
        </p:txBody>
      </p:sp>
      <p:pic>
        <p:nvPicPr>
          <p:cNvPr id="25" name="Picture 24">
            <a:extLst>
              <a:ext uri="{FF2B5EF4-FFF2-40B4-BE49-F238E27FC236}">
                <a16:creationId xmlns:a16="http://schemas.microsoft.com/office/drawing/2014/main" id="{B80CC3CD-A12C-3300-769E-F19A42149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409" y="1194308"/>
            <a:ext cx="5221987" cy="14056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4278" y="734788"/>
            <a:ext cx="4155440" cy="574040"/>
          </a:xfrm>
          <a:prstGeom prst="rect">
            <a:avLst/>
          </a:prstGeom>
        </p:spPr>
        <p:txBody>
          <a:bodyPr vert="horz" wrap="square" lIns="0" tIns="12700" rIns="0" bIns="0" rtlCol="0">
            <a:spAutoFit/>
          </a:bodyPr>
          <a:lstStyle/>
          <a:p>
            <a:pPr marL="12700">
              <a:lnSpc>
                <a:spcPct val="100000"/>
              </a:lnSpc>
              <a:spcBef>
                <a:spcPts val="100"/>
              </a:spcBef>
            </a:pPr>
            <a:r>
              <a:rPr sz="3600" b="1" spc="-25">
                <a:solidFill>
                  <a:srgbClr val="FFFFFF"/>
                </a:solidFill>
                <a:latin typeface="Arial"/>
                <a:cs typeface="Arial"/>
              </a:rPr>
              <a:t>Problem</a:t>
            </a:r>
            <a:r>
              <a:rPr lang="en-US" sz="3600" b="1" spc="-25">
                <a:solidFill>
                  <a:srgbClr val="FFFFFF"/>
                </a:solidFill>
                <a:latin typeface="Arial"/>
                <a:cs typeface="Arial"/>
              </a:rPr>
              <a:t> Definition</a:t>
            </a:r>
            <a:endParaRPr sz="3600">
              <a:latin typeface="Arial"/>
              <a:cs typeface="Arial"/>
            </a:endParaRPr>
          </a:p>
        </p:txBody>
      </p:sp>
      <p:grpSp>
        <p:nvGrpSpPr>
          <p:cNvPr id="4" name="object 4"/>
          <p:cNvGrpSpPr/>
          <p:nvPr/>
        </p:nvGrpSpPr>
        <p:grpSpPr>
          <a:xfrm>
            <a:off x="709140" y="1594924"/>
            <a:ext cx="10720860" cy="4348675"/>
            <a:chOff x="516636" y="2025395"/>
            <a:chExt cx="5462905" cy="3420745"/>
          </a:xfrm>
        </p:grpSpPr>
        <p:sp>
          <p:nvSpPr>
            <p:cNvPr id="5" name="object 5"/>
            <p:cNvSpPr/>
            <p:nvPr/>
          </p:nvSpPr>
          <p:spPr>
            <a:xfrm>
              <a:off x="516636" y="2025395"/>
              <a:ext cx="5462778" cy="342061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1990" y="2190749"/>
              <a:ext cx="5138928" cy="309676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1990" y="2190749"/>
              <a:ext cx="5139055" cy="3096895"/>
            </a:xfrm>
            <a:custGeom>
              <a:avLst/>
              <a:gdLst/>
              <a:ahLst/>
              <a:cxnLst/>
              <a:rect l="l" t="t" r="r" b="b"/>
              <a:pathLst>
                <a:path w="5139055" h="3096895">
                  <a:moveTo>
                    <a:pt x="0" y="527050"/>
                  </a:moveTo>
                  <a:lnTo>
                    <a:pt x="2153" y="479077"/>
                  </a:lnTo>
                  <a:lnTo>
                    <a:pt x="8491" y="432311"/>
                  </a:lnTo>
                  <a:lnTo>
                    <a:pt x="18826" y="386938"/>
                  </a:lnTo>
                  <a:lnTo>
                    <a:pt x="32973" y="343144"/>
                  </a:lnTo>
                  <a:lnTo>
                    <a:pt x="50745" y="301114"/>
                  </a:lnTo>
                  <a:lnTo>
                    <a:pt x="71956" y="261036"/>
                  </a:lnTo>
                  <a:lnTo>
                    <a:pt x="96421" y="223095"/>
                  </a:lnTo>
                  <a:lnTo>
                    <a:pt x="123953" y="187477"/>
                  </a:lnTo>
                  <a:lnTo>
                    <a:pt x="154366" y="154368"/>
                  </a:lnTo>
                  <a:lnTo>
                    <a:pt x="187475" y="123954"/>
                  </a:lnTo>
                  <a:lnTo>
                    <a:pt x="223092" y="96422"/>
                  </a:lnTo>
                  <a:lnTo>
                    <a:pt x="261032" y="71957"/>
                  </a:lnTo>
                  <a:lnTo>
                    <a:pt x="301110" y="50745"/>
                  </a:lnTo>
                  <a:lnTo>
                    <a:pt x="343138" y="32973"/>
                  </a:lnTo>
                  <a:lnTo>
                    <a:pt x="386931" y="18826"/>
                  </a:lnTo>
                  <a:lnTo>
                    <a:pt x="432302" y="8491"/>
                  </a:lnTo>
                  <a:lnTo>
                    <a:pt x="479066" y="2153"/>
                  </a:lnTo>
                  <a:lnTo>
                    <a:pt x="527037" y="0"/>
                  </a:lnTo>
                  <a:lnTo>
                    <a:pt x="4611878" y="0"/>
                  </a:lnTo>
                  <a:lnTo>
                    <a:pt x="4659850" y="2153"/>
                  </a:lnTo>
                  <a:lnTo>
                    <a:pt x="4706616" y="8491"/>
                  </a:lnTo>
                  <a:lnTo>
                    <a:pt x="4751989" y="18826"/>
                  </a:lnTo>
                  <a:lnTo>
                    <a:pt x="4795783" y="32973"/>
                  </a:lnTo>
                  <a:lnTo>
                    <a:pt x="4837813" y="50745"/>
                  </a:lnTo>
                  <a:lnTo>
                    <a:pt x="4877891" y="71957"/>
                  </a:lnTo>
                  <a:lnTo>
                    <a:pt x="4915832" y="96422"/>
                  </a:lnTo>
                  <a:lnTo>
                    <a:pt x="4951450" y="123954"/>
                  </a:lnTo>
                  <a:lnTo>
                    <a:pt x="4984559" y="154368"/>
                  </a:lnTo>
                  <a:lnTo>
                    <a:pt x="5014973" y="187477"/>
                  </a:lnTo>
                  <a:lnTo>
                    <a:pt x="5042505" y="223095"/>
                  </a:lnTo>
                  <a:lnTo>
                    <a:pt x="5066970" y="261036"/>
                  </a:lnTo>
                  <a:lnTo>
                    <a:pt x="5088182" y="301114"/>
                  </a:lnTo>
                  <a:lnTo>
                    <a:pt x="5105954" y="343144"/>
                  </a:lnTo>
                  <a:lnTo>
                    <a:pt x="5120101" y="386938"/>
                  </a:lnTo>
                  <a:lnTo>
                    <a:pt x="5130436" y="432311"/>
                  </a:lnTo>
                  <a:lnTo>
                    <a:pt x="5136774" y="479077"/>
                  </a:lnTo>
                  <a:lnTo>
                    <a:pt x="5138928" y="527050"/>
                  </a:lnTo>
                  <a:lnTo>
                    <a:pt x="5138928" y="2569718"/>
                  </a:lnTo>
                  <a:lnTo>
                    <a:pt x="5136774" y="2617690"/>
                  </a:lnTo>
                  <a:lnTo>
                    <a:pt x="5130436" y="2664456"/>
                  </a:lnTo>
                  <a:lnTo>
                    <a:pt x="5120101" y="2709829"/>
                  </a:lnTo>
                  <a:lnTo>
                    <a:pt x="5105954" y="2753623"/>
                  </a:lnTo>
                  <a:lnTo>
                    <a:pt x="5088182" y="2795653"/>
                  </a:lnTo>
                  <a:lnTo>
                    <a:pt x="5066970" y="2835731"/>
                  </a:lnTo>
                  <a:lnTo>
                    <a:pt x="5042505" y="2873672"/>
                  </a:lnTo>
                  <a:lnTo>
                    <a:pt x="5014973" y="2909290"/>
                  </a:lnTo>
                  <a:lnTo>
                    <a:pt x="4984559" y="2942399"/>
                  </a:lnTo>
                  <a:lnTo>
                    <a:pt x="4951450" y="2972813"/>
                  </a:lnTo>
                  <a:lnTo>
                    <a:pt x="4915832" y="3000345"/>
                  </a:lnTo>
                  <a:lnTo>
                    <a:pt x="4877891" y="3024810"/>
                  </a:lnTo>
                  <a:lnTo>
                    <a:pt x="4837813" y="3046022"/>
                  </a:lnTo>
                  <a:lnTo>
                    <a:pt x="4795783" y="3063794"/>
                  </a:lnTo>
                  <a:lnTo>
                    <a:pt x="4751989" y="3077941"/>
                  </a:lnTo>
                  <a:lnTo>
                    <a:pt x="4706616" y="3088276"/>
                  </a:lnTo>
                  <a:lnTo>
                    <a:pt x="4659850" y="3094614"/>
                  </a:lnTo>
                  <a:lnTo>
                    <a:pt x="4611878" y="3096768"/>
                  </a:lnTo>
                  <a:lnTo>
                    <a:pt x="527037" y="3096768"/>
                  </a:lnTo>
                  <a:lnTo>
                    <a:pt x="479066" y="3094614"/>
                  </a:lnTo>
                  <a:lnTo>
                    <a:pt x="432302" y="3088276"/>
                  </a:lnTo>
                  <a:lnTo>
                    <a:pt x="386931" y="3077941"/>
                  </a:lnTo>
                  <a:lnTo>
                    <a:pt x="343138" y="3063794"/>
                  </a:lnTo>
                  <a:lnTo>
                    <a:pt x="301110" y="3046022"/>
                  </a:lnTo>
                  <a:lnTo>
                    <a:pt x="261032" y="3024810"/>
                  </a:lnTo>
                  <a:lnTo>
                    <a:pt x="223092" y="3000345"/>
                  </a:lnTo>
                  <a:lnTo>
                    <a:pt x="187475" y="2972813"/>
                  </a:lnTo>
                  <a:lnTo>
                    <a:pt x="154366" y="2942399"/>
                  </a:lnTo>
                  <a:lnTo>
                    <a:pt x="123953" y="2909290"/>
                  </a:lnTo>
                  <a:lnTo>
                    <a:pt x="96421" y="2873672"/>
                  </a:lnTo>
                  <a:lnTo>
                    <a:pt x="71956" y="2835731"/>
                  </a:lnTo>
                  <a:lnTo>
                    <a:pt x="50745" y="2795653"/>
                  </a:lnTo>
                  <a:lnTo>
                    <a:pt x="32973" y="2753623"/>
                  </a:lnTo>
                  <a:lnTo>
                    <a:pt x="18826" y="2709829"/>
                  </a:lnTo>
                  <a:lnTo>
                    <a:pt x="8491" y="2664456"/>
                  </a:lnTo>
                  <a:lnTo>
                    <a:pt x="2153" y="2617690"/>
                  </a:lnTo>
                  <a:lnTo>
                    <a:pt x="0" y="2569718"/>
                  </a:lnTo>
                  <a:lnTo>
                    <a:pt x="0" y="527050"/>
                  </a:lnTo>
                  <a:close/>
                </a:path>
              </a:pathLst>
            </a:custGeom>
            <a:ln w="22225">
              <a:solidFill>
                <a:srgbClr val="BEBEBE"/>
              </a:solidFill>
            </a:ln>
          </p:spPr>
          <p:txBody>
            <a:bodyPr wrap="square" lIns="0" tIns="0" rIns="0" bIns="0" rtlCol="0"/>
            <a:lstStyle/>
            <a:p>
              <a:endParaRPr/>
            </a:p>
          </p:txBody>
        </p:sp>
      </p:grpSp>
      <p:sp>
        <p:nvSpPr>
          <p:cNvPr id="15" name="TextBox 14">
            <a:extLst>
              <a:ext uri="{FF2B5EF4-FFF2-40B4-BE49-F238E27FC236}">
                <a16:creationId xmlns:a16="http://schemas.microsoft.com/office/drawing/2014/main" id="{55FA3425-F910-2AE0-AC93-86B4375BEAC6}"/>
              </a:ext>
            </a:extLst>
          </p:cNvPr>
          <p:cNvSpPr txBox="1"/>
          <p:nvPr/>
        </p:nvSpPr>
        <p:spPr>
          <a:xfrm>
            <a:off x="1485900" y="2438400"/>
            <a:ext cx="9220200" cy="2554545"/>
          </a:xfrm>
          <a:prstGeom prst="rect">
            <a:avLst/>
          </a:prstGeom>
          <a:noFill/>
        </p:spPr>
        <p:txBody>
          <a:bodyPr wrap="square">
            <a:spAutoFit/>
          </a:bodyPr>
          <a:lstStyle/>
          <a:p>
            <a:r>
              <a:rPr lang="en-US" sz="2000">
                <a:solidFill>
                  <a:schemeClr val="bg1"/>
                </a:solidFill>
                <a:latin typeface="Arial" panose="020B0604020202020204" pitchFamily="34" charset="0"/>
                <a:cs typeface="Arial" panose="020B0604020202020204" pitchFamily="34" charset="0"/>
              </a:rPr>
              <a:t>It is a common and known problem of the modern day’s student that they are having issues in concentrating on books,blackboards or any type of handout that is used to gather information. It is true that some theories written in books are difficult to understand. When we talk about the physical education that required the physical presence and the components, this type of training is either costly and also they are difficult for most and required lots of transport cost. It promotes lack of motivation and disinterest on the part of the student body which generates distraction and boredom on students.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919120" y="818388"/>
            <a:ext cx="5211445" cy="574040"/>
          </a:xfrm>
          <a:prstGeom prst="rect">
            <a:avLst/>
          </a:prstGeom>
        </p:spPr>
        <p:txBody>
          <a:bodyPr vert="horz" wrap="square" lIns="0" tIns="12700" rIns="0" bIns="0" rtlCol="0">
            <a:spAutoFit/>
          </a:bodyPr>
          <a:lstStyle/>
          <a:p>
            <a:pPr marL="12700">
              <a:lnSpc>
                <a:spcPct val="100000"/>
              </a:lnSpc>
              <a:spcBef>
                <a:spcPts val="100"/>
              </a:spcBef>
            </a:pPr>
            <a:r>
              <a:rPr lang="en-US" sz="3600" b="1" spc="-20">
                <a:solidFill>
                  <a:srgbClr val="FFFFFF"/>
                </a:solidFill>
                <a:latin typeface="Arial"/>
                <a:cs typeface="Arial"/>
              </a:rPr>
              <a:t>Proposed Approach</a:t>
            </a:r>
            <a:endParaRPr sz="3600">
              <a:latin typeface="Arial"/>
              <a:cs typeface="Arial"/>
            </a:endParaRPr>
          </a:p>
        </p:txBody>
      </p:sp>
      <p:grpSp>
        <p:nvGrpSpPr>
          <p:cNvPr id="5" name="object 5"/>
          <p:cNvGrpSpPr/>
          <p:nvPr/>
        </p:nvGrpSpPr>
        <p:grpSpPr>
          <a:xfrm>
            <a:off x="512063" y="2069592"/>
            <a:ext cx="5534660" cy="3039745"/>
            <a:chOff x="512063" y="2069592"/>
            <a:chExt cx="5534660" cy="3039745"/>
          </a:xfrm>
        </p:grpSpPr>
        <p:sp>
          <p:nvSpPr>
            <p:cNvPr id="6" name="object 6"/>
            <p:cNvSpPr/>
            <p:nvPr/>
          </p:nvSpPr>
          <p:spPr>
            <a:xfrm>
              <a:off x="512063" y="2069592"/>
              <a:ext cx="5534406" cy="303961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23900" y="2281428"/>
              <a:ext cx="5118100" cy="2623185"/>
            </a:xfrm>
            <a:custGeom>
              <a:avLst/>
              <a:gdLst/>
              <a:ahLst/>
              <a:cxnLst/>
              <a:rect l="l" t="t" r="r" b="b"/>
              <a:pathLst>
                <a:path w="5118100" h="2623185">
                  <a:moveTo>
                    <a:pt x="0" y="446405"/>
                  </a:moveTo>
                  <a:lnTo>
                    <a:pt x="2619" y="397770"/>
                  </a:lnTo>
                  <a:lnTo>
                    <a:pt x="10295" y="350651"/>
                  </a:lnTo>
                  <a:lnTo>
                    <a:pt x="22756" y="305320"/>
                  </a:lnTo>
                  <a:lnTo>
                    <a:pt x="39729" y="262049"/>
                  </a:lnTo>
                  <a:lnTo>
                    <a:pt x="60943" y="221111"/>
                  </a:lnTo>
                  <a:lnTo>
                    <a:pt x="86124" y="182779"/>
                  </a:lnTo>
                  <a:lnTo>
                    <a:pt x="115001" y="147325"/>
                  </a:lnTo>
                  <a:lnTo>
                    <a:pt x="147301" y="115021"/>
                  </a:lnTo>
                  <a:lnTo>
                    <a:pt x="182751" y="86140"/>
                  </a:lnTo>
                  <a:lnTo>
                    <a:pt x="221081" y="60955"/>
                  </a:lnTo>
                  <a:lnTo>
                    <a:pt x="262017" y="39738"/>
                  </a:lnTo>
                  <a:lnTo>
                    <a:pt x="305287" y="22761"/>
                  </a:lnTo>
                  <a:lnTo>
                    <a:pt x="350619" y="10297"/>
                  </a:lnTo>
                  <a:lnTo>
                    <a:pt x="397740" y="2619"/>
                  </a:lnTo>
                  <a:lnTo>
                    <a:pt x="446379" y="0"/>
                  </a:lnTo>
                  <a:lnTo>
                    <a:pt x="4671187" y="0"/>
                  </a:lnTo>
                  <a:lnTo>
                    <a:pt x="4719821" y="2619"/>
                  </a:lnTo>
                  <a:lnTo>
                    <a:pt x="4766940" y="10297"/>
                  </a:lnTo>
                  <a:lnTo>
                    <a:pt x="4812271" y="22761"/>
                  </a:lnTo>
                  <a:lnTo>
                    <a:pt x="4855542" y="39738"/>
                  </a:lnTo>
                  <a:lnTo>
                    <a:pt x="4896480" y="60955"/>
                  </a:lnTo>
                  <a:lnTo>
                    <a:pt x="4934812" y="86140"/>
                  </a:lnTo>
                  <a:lnTo>
                    <a:pt x="4970266" y="115021"/>
                  </a:lnTo>
                  <a:lnTo>
                    <a:pt x="5002570" y="147325"/>
                  </a:lnTo>
                  <a:lnTo>
                    <a:pt x="5031451" y="182779"/>
                  </a:lnTo>
                  <a:lnTo>
                    <a:pt x="5056636" y="221111"/>
                  </a:lnTo>
                  <a:lnTo>
                    <a:pt x="5077853" y="262049"/>
                  </a:lnTo>
                  <a:lnTo>
                    <a:pt x="5094830" y="305320"/>
                  </a:lnTo>
                  <a:lnTo>
                    <a:pt x="5107294" y="350651"/>
                  </a:lnTo>
                  <a:lnTo>
                    <a:pt x="5114972" y="397770"/>
                  </a:lnTo>
                  <a:lnTo>
                    <a:pt x="5117592" y="446405"/>
                  </a:lnTo>
                  <a:lnTo>
                    <a:pt x="5117592" y="2176399"/>
                  </a:lnTo>
                  <a:lnTo>
                    <a:pt x="5114972" y="2225033"/>
                  </a:lnTo>
                  <a:lnTo>
                    <a:pt x="5107294" y="2272152"/>
                  </a:lnTo>
                  <a:lnTo>
                    <a:pt x="5094830" y="2317483"/>
                  </a:lnTo>
                  <a:lnTo>
                    <a:pt x="5077853" y="2360754"/>
                  </a:lnTo>
                  <a:lnTo>
                    <a:pt x="5056636" y="2401692"/>
                  </a:lnTo>
                  <a:lnTo>
                    <a:pt x="5031451" y="2440024"/>
                  </a:lnTo>
                  <a:lnTo>
                    <a:pt x="5002570" y="2475478"/>
                  </a:lnTo>
                  <a:lnTo>
                    <a:pt x="4970266" y="2507782"/>
                  </a:lnTo>
                  <a:lnTo>
                    <a:pt x="4934812" y="2536663"/>
                  </a:lnTo>
                  <a:lnTo>
                    <a:pt x="4896480" y="2561848"/>
                  </a:lnTo>
                  <a:lnTo>
                    <a:pt x="4855542" y="2583065"/>
                  </a:lnTo>
                  <a:lnTo>
                    <a:pt x="4812271" y="2600042"/>
                  </a:lnTo>
                  <a:lnTo>
                    <a:pt x="4766940" y="2612506"/>
                  </a:lnTo>
                  <a:lnTo>
                    <a:pt x="4719821" y="2620184"/>
                  </a:lnTo>
                  <a:lnTo>
                    <a:pt x="4671187" y="2622804"/>
                  </a:lnTo>
                  <a:lnTo>
                    <a:pt x="446379" y="2622804"/>
                  </a:lnTo>
                  <a:lnTo>
                    <a:pt x="397740" y="2620184"/>
                  </a:lnTo>
                  <a:lnTo>
                    <a:pt x="350619" y="2612506"/>
                  </a:lnTo>
                  <a:lnTo>
                    <a:pt x="305287" y="2600042"/>
                  </a:lnTo>
                  <a:lnTo>
                    <a:pt x="262017" y="2583065"/>
                  </a:lnTo>
                  <a:lnTo>
                    <a:pt x="221081" y="2561848"/>
                  </a:lnTo>
                  <a:lnTo>
                    <a:pt x="182751" y="2536663"/>
                  </a:lnTo>
                  <a:lnTo>
                    <a:pt x="147301" y="2507782"/>
                  </a:lnTo>
                  <a:lnTo>
                    <a:pt x="115001" y="2475478"/>
                  </a:lnTo>
                  <a:lnTo>
                    <a:pt x="86124" y="2440024"/>
                  </a:lnTo>
                  <a:lnTo>
                    <a:pt x="60943" y="2401692"/>
                  </a:lnTo>
                  <a:lnTo>
                    <a:pt x="39729" y="2360754"/>
                  </a:lnTo>
                  <a:lnTo>
                    <a:pt x="22756" y="2317483"/>
                  </a:lnTo>
                  <a:lnTo>
                    <a:pt x="10295" y="2272152"/>
                  </a:lnTo>
                  <a:lnTo>
                    <a:pt x="2619" y="2225033"/>
                  </a:lnTo>
                  <a:lnTo>
                    <a:pt x="0" y="2176399"/>
                  </a:lnTo>
                  <a:lnTo>
                    <a:pt x="0" y="446405"/>
                  </a:lnTo>
                  <a:close/>
                </a:path>
              </a:pathLst>
            </a:custGeom>
            <a:ln w="12700">
              <a:solidFill>
                <a:srgbClr val="BA6EFF"/>
              </a:solidFill>
            </a:ln>
          </p:spPr>
          <p:txBody>
            <a:bodyPr wrap="square" lIns="0" tIns="0" rIns="0" bIns="0" rtlCol="0"/>
            <a:lstStyle/>
            <a:p>
              <a:endParaRPr/>
            </a:p>
          </p:txBody>
        </p:sp>
      </p:grpSp>
      <p:sp>
        <p:nvSpPr>
          <p:cNvPr id="8" name="object 8"/>
          <p:cNvSpPr txBox="1"/>
          <p:nvPr/>
        </p:nvSpPr>
        <p:spPr>
          <a:xfrm>
            <a:off x="506564" y="2301764"/>
            <a:ext cx="4853511" cy="2336537"/>
          </a:xfrm>
          <a:prstGeom prst="rect">
            <a:avLst/>
          </a:prstGeom>
        </p:spPr>
        <p:txBody>
          <a:bodyPr vert="horz" wrap="square" lIns="0" tIns="0" rIns="0" bIns="0" rtlCol="0">
            <a:spAutoFit/>
          </a:bodyPr>
          <a:lstStyle/>
          <a:p>
            <a:pPr marL="12700">
              <a:lnSpc>
                <a:spcPts val="3055"/>
              </a:lnSpc>
              <a:tabLst>
                <a:tab pos="901065" algn="l"/>
              </a:tabLst>
            </a:pPr>
            <a:r>
              <a:rPr sz="3600" b="1" spc="-5">
                <a:solidFill>
                  <a:srgbClr val="BA6EFF"/>
                </a:solidFill>
                <a:latin typeface="Arial"/>
                <a:cs typeface="Arial"/>
              </a:rPr>
              <a:t>	</a:t>
            </a:r>
            <a:endParaRPr lang="en-US" sz="1800" b="1">
              <a:solidFill>
                <a:srgbClr val="BA6EFF"/>
              </a:solidFill>
              <a:latin typeface="Arial"/>
              <a:cs typeface="Arial"/>
            </a:endParaRPr>
          </a:p>
          <a:p>
            <a:pPr marL="1199515" marR="5080" indent="-285750">
              <a:lnSpc>
                <a:spcPct val="100000"/>
              </a:lnSpc>
              <a:spcBef>
                <a:spcPts val="20"/>
              </a:spcBef>
              <a:buFont typeface="Arial" panose="020B0604020202020204" pitchFamily="34" charset="0"/>
              <a:buChar char="•"/>
            </a:pPr>
            <a:r>
              <a:rPr lang="en-US" b="1" spc="10">
                <a:solidFill>
                  <a:srgbClr val="FFFFFF"/>
                </a:solidFill>
                <a:latin typeface="Arial"/>
                <a:cs typeface="Arial"/>
              </a:rPr>
              <a:t>AR is found to be very effective in the field of teaching </a:t>
            </a:r>
          </a:p>
          <a:p>
            <a:pPr marL="913765" marR="5080">
              <a:lnSpc>
                <a:spcPct val="100000"/>
              </a:lnSpc>
              <a:spcBef>
                <a:spcPts val="20"/>
              </a:spcBef>
            </a:pPr>
            <a:endParaRPr lang="en-US" b="1" spc="10">
              <a:solidFill>
                <a:srgbClr val="FFFFFF"/>
              </a:solidFill>
              <a:latin typeface="Arial"/>
              <a:cs typeface="Arial"/>
            </a:endParaRPr>
          </a:p>
          <a:p>
            <a:pPr marL="1199515" marR="5080" indent="-285750">
              <a:lnSpc>
                <a:spcPct val="100000"/>
              </a:lnSpc>
              <a:spcBef>
                <a:spcPts val="20"/>
              </a:spcBef>
              <a:buFont typeface="Arial" panose="020B0604020202020204" pitchFamily="34" charset="0"/>
              <a:buChar char="•"/>
            </a:pPr>
            <a:r>
              <a:rPr lang="en-US" b="1" spc="10">
                <a:solidFill>
                  <a:srgbClr val="FFFFFF"/>
                </a:solidFill>
                <a:latin typeface="Arial"/>
                <a:cs typeface="Arial"/>
              </a:rPr>
              <a:t>AR build the interest of students</a:t>
            </a:r>
          </a:p>
          <a:p>
            <a:pPr marL="913765" marR="5080">
              <a:lnSpc>
                <a:spcPct val="100000"/>
              </a:lnSpc>
              <a:spcBef>
                <a:spcPts val="20"/>
              </a:spcBef>
            </a:pPr>
            <a:endParaRPr lang="en-US" b="1" spc="10">
              <a:solidFill>
                <a:srgbClr val="FFFFFF"/>
              </a:solidFill>
              <a:latin typeface="Arial"/>
              <a:cs typeface="Arial"/>
            </a:endParaRPr>
          </a:p>
          <a:p>
            <a:pPr marL="1199515" marR="5080" indent="-285750">
              <a:lnSpc>
                <a:spcPct val="100000"/>
              </a:lnSpc>
              <a:spcBef>
                <a:spcPts val="20"/>
              </a:spcBef>
              <a:buFont typeface="Arial" panose="020B0604020202020204" pitchFamily="34" charset="0"/>
              <a:buChar char="•"/>
            </a:pPr>
            <a:r>
              <a:rPr lang="en-US" b="1" spc="10">
                <a:solidFill>
                  <a:srgbClr val="FFFFFF"/>
                </a:solidFill>
                <a:latin typeface="Arial"/>
                <a:cs typeface="Arial"/>
              </a:rPr>
              <a:t>AR get students excited about academic</a:t>
            </a:r>
            <a:endParaRPr lang="en-US">
              <a:latin typeface="Arial"/>
              <a:cs typeface="Arial"/>
            </a:endParaRPr>
          </a:p>
        </p:txBody>
      </p:sp>
      <p:grpSp>
        <p:nvGrpSpPr>
          <p:cNvPr id="9" name="object 9"/>
          <p:cNvGrpSpPr/>
          <p:nvPr/>
        </p:nvGrpSpPr>
        <p:grpSpPr>
          <a:xfrm>
            <a:off x="6205728" y="2069592"/>
            <a:ext cx="5467350" cy="3039745"/>
            <a:chOff x="6205728" y="2069592"/>
            <a:chExt cx="5467350" cy="3039745"/>
          </a:xfrm>
        </p:grpSpPr>
        <p:sp>
          <p:nvSpPr>
            <p:cNvPr id="10" name="object 10"/>
            <p:cNvSpPr/>
            <p:nvPr/>
          </p:nvSpPr>
          <p:spPr>
            <a:xfrm>
              <a:off x="6205728" y="2069592"/>
              <a:ext cx="5467350" cy="303961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417564" y="2281428"/>
              <a:ext cx="5050790" cy="2623185"/>
            </a:xfrm>
            <a:custGeom>
              <a:avLst/>
              <a:gdLst/>
              <a:ahLst/>
              <a:cxnLst/>
              <a:rect l="l" t="t" r="r" b="b"/>
              <a:pathLst>
                <a:path w="5050790" h="2623185">
                  <a:moveTo>
                    <a:pt x="0" y="446405"/>
                  </a:moveTo>
                  <a:lnTo>
                    <a:pt x="2619" y="397770"/>
                  </a:lnTo>
                  <a:lnTo>
                    <a:pt x="10297" y="350651"/>
                  </a:lnTo>
                  <a:lnTo>
                    <a:pt x="22761" y="305320"/>
                  </a:lnTo>
                  <a:lnTo>
                    <a:pt x="39738" y="262049"/>
                  </a:lnTo>
                  <a:lnTo>
                    <a:pt x="60955" y="221111"/>
                  </a:lnTo>
                  <a:lnTo>
                    <a:pt x="86140" y="182779"/>
                  </a:lnTo>
                  <a:lnTo>
                    <a:pt x="115021" y="147325"/>
                  </a:lnTo>
                  <a:lnTo>
                    <a:pt x="147325" y="115021"/>
                  </a:lnTo>
                  <a:lnTo>
                    <a:pt x="182779" y="86140"/>
                  </a:lnTo>
                  <a:lnTo>
                    <a:pt x="221111" y="60955"/>
                  </a:lnTo>
                  <a:lnTo>
                    <a:pt x="262049" y="39738"/>
                  </a:lnTo>
                  <a:lnTo>
                    <a:pt x="305320" y="22761"/>
                  </a:lnTo>
                  <a:lnTo>
                    <a:pt x="350651" y="10297"/>
                  </a:lnTo>
                  <a:lnTo>
                    <a:pt x="397770" y="2619"/>
                  </a:lnTo>
                  <a:lnTo>
                    <a:pt x="446405" y="0"/>
                  </a:lnTo>
                  <a:lnTo>
                    <a:pt x="4604131" y="0"/>
                  </a:lnTo>
                  <a:lnTo>
                    <a:pt x="4652765" y="2619"/>
                  </a:lnTo>
                  <a:lnTo>
                    <a:pt x="4699884" y="10297"/>
                  </a:lnTo>
                  <a:lnTo>
                    <a:pt x="4745215" y="22761"/>
                  </a:lnTo>
                  <a:lnTo>
                    <a:pt x="4788486" y="39738"/>
                  </a:lnTo>
                  <a:lnTo>
                    <a:pt x="4829424" y="60955"/>
                  </a:lnTo>
                  <a:lnTo>
                    <a:pt x="4867756" y="86140"/>
                  </a:lnTo>
                  <a:lnTo>
                    <a:pt x="4903210" y="115021"/>
                  </a:lnTo>
                  <a:lnTo>
                    <a:pt x="4935514" y="147325"/>
                  </a:lnTo>
                  <a:lnTo>
                    <a:pt x="4964395" y="182779"/>
                  </a:lnTo>
                  <a:lnTo>
                    <a:pt x="4989580" y="221111"/>
                  </a:lnTo>
                  <a:lnTo>
                    <a:pt x="5010797" y="262049"/>
                  </a:lnTo>
                  <a:lnTo>
                    <a:pt x="5027774" y="305320"/>
                  </a:lnTo>
                  <a:lnTo>
                    <a:pt x="5040238" y="350651"/>
                  </a:lnTo>
                  <a:lnTo>
                    <a:pt x="5047916" y="397770"/>
                  </a:lnTo>
                  <a:lnTo>
                    <a:pt x="5050536" y="446405"/>
                  </a:lnTo>
                  <a:lnTo>
                    <a:pt x="5050536" y="2176399"/>
                  </a:lnTo>
                  <a:lnTo>
                    <a:pt x="5047916" y="2225033"/>
                  </a:lnTo>
                  <a:lnTo>
                    <a:pt x="5040238" y="2272152"/>
                  </a:lnTo>
                  <a:lnTo>
                    <a:pt x="5027774" y="2317483"/>
                  </a:lnTo>
                  <a:lnTo>
                    <a:pt x="5010797" y="2360754"/>
                  </a:lnTo>
                  <a:lnTo>
                    <a:pt x="4989580" y="2401692"/>
                  </a:lnTo>
                  <a:lnTo>
                    <a:pt x="4964395" y="2440024"/>
                  </a:lnTo>
                  <a:lnTo>
                    <a:pt x="4935514" y="2475478"/>
                  </a:lnTo>
                  <a:lnTo>
                    <a:pt x="4903210" y="2507782"/>
                  </a:lnTo>
                  <a:lnTo>
                    <a:pt x="4867756" y="2536663"/>
                  </a:lnTo>
                  <a:lnTo>
                    <a:pt x="4829424" y="2561848"/>
                  </a:lnTo>
                  <a:lnTo>
                    <a:pt x="4788486" y="2583065"/>
                  </a:lnTo>
                  <a:lnTo>
                    <a:pt x="4745215" y="2600042"/>
                  </a:lnTo>
                  <a:lnTo>
                    <a:pt x="4699884" y="2612506"/>
                  </a:lnTo>
                  <a:lnTo>
                    <a:pt x="4652765" y="2620184"/>
                  </a:lnTo>
                  <a:lnTo>
                    <a:pt x="4604131" y="2622804"/>
                  </a:lnTo>
                  <a:lnTo>
                    <a:pt x="446405" y="2622804"/>
                  </a:lnTo>
                  <a:lnTo>
                    <a:pt x="397770" y="2620184"/>
                  </a:lnTo>
                  <a:lnTo>
                    <a:pt x="350651" y="2612506"/>
                  </a:lnTo>
                  <a:lnTo>
                    <a:pt x="305320" y="2600042"/>
                  </a:lnTo>
                  <a:lnTo>
                    <a:pt x="262049" y="2583065"/>
                  </a:lnTo>
                  <a:lnTo>
                    <a:pt x="221111" y="2561848"/>
                  </a:lnTo>
                  <a:lnTo>
                    <a:pt x="182779" y="2536663"/>
                  </a:lnTo>
                  <a:lnTo>
                    <a:pt x="147325" y="2507782"/>
                  </a:lnTo>
                  <a:lnTo>
                    <a:pt x="115021" y="2475478"/>
                  </a:lnTo>
                  <a:lnTo>
                    <a:pt x="86140" y="2440024"/>
                  </a:lnTo>
                  <a:lnTo>
                    <a:pt x="60955" y="2401692"/>
                  </a:lnTo>
                  <a:lnTo>
                    <a:pt x="39738" y="2360754"/>
                  </a:lnTo>
                  <a:lnTo>
                    <a:pt x="22761" y="2317483"/>
                  </a:lnTo>
                  <a:lnTo>
                    <a:pt x="10297" y="2272152"/>
                  </a:lnTo>
                  <a:lnTo>
                    <a:pt x="2619" y="2225033"/>
                  </a:lnTo>
                  <a:lnTo>
                    <a:pt x="0" y="2176399"/>
                  </a:lnTo>
                  <a:lnTo>
                    <a:pt x="0" y="446405"/>
                  </a:lnTo>
                  <a:close/>
                </a:path>
              </a:pathLst>
            </a:custGeom>
            <a:ln w="12700">
              <a:solidFill>
                <a:srgbClr val="BA6EFF"/>
              </a:solidFill>
            </a:ln>
          </p:spPr>
          <p:txBody>
            <a:bodyPr wrap="square" lIns="0" tIns="0" rIns="0" bIns="0" rtlCol="0"/>
            <a:lstStyle/>
            <a:p>
              <a:endParaRPr/>
            </a:p>
          </p:txBody>
        </p:sp>
      </p:grpSp>
      <p:sp>
        <p:nvSpPr>
          <p:cNvPr id="12" name="object 12"/>
          <p:cNvSpPr txBox="1"/>
          <p:nvPr/>
        </p:nvSpPr>
        <p:spPr>
          <a:xfrm>
            <a:off x="6291299" y="2845606"/>
            <a:ext cx="4730072" cy="1487587"/>
          </a:xfrm>
          <a:prstGeom prst="rect">
            <a:avLst/>
          </a:prstGeom>
        </p:spPr>
        <p:txBody>
          <a:bodyPr vert="horz" wrap="square" lIns="0" tIns="0" rIns="0" bIns="0" rtlCol="0">
            <a:spAutoFit/>
          </a:bodyPr>
          <a:lstStyle/>
          <a:p>
            <a:pPr marL="1217294" marR="5080" indent="-285750">
              <a:lnSpc>
                <a:spcPts val="1920"/>
              </a:lnSpc>
              <a:spcBef>
                <a:spcPts val="60"/>
              </a:spcBef>
              <a:buFont typeface="Arial" panose="020B0604020202020204" pitchFamily="34" charset="0"/>
              <a:buChar char="•"/>
            </a:pPr>
            <a:r>
              <a:rPr lang="en-US" b="1" spc="-30">
                <a:solidFill>
                  <a:srgbClr val="FFFFFF"/>
                </a:solidFill>
                <a:latin typeface="Arial"/>
                <a:cs typeface="Arial"/>
              </a:rPr>
              <a:t>Decided to develop  Flutter based an application which can improve today education system</a:t>
            </a:r>
          </a:p>
          <a:p>
            <a:pPr marL="931544" marR="5080">
              <a:lnSpc>
                <a:spcPts val="1920"/>
              </a:lnSpc>
              <a:spcBef>
                <a:spcPts val="60"/>
              </a:spcBef>
            </a:pPr>
            <a:endParaRPr lang="en-US" b="1" spc="-30">
              <a:solidFill>
                <a:srgbClr val="FFFFFF"/>
              </a:solidFill>
              <a:latin typeface="Arial"/>
              <a:cs typeface="Arial"/>
            </a:endParaRPr>
          </a:p>
          <a:p>
            <a:pPr marL="1217294" marR="5080" indent="-285750">
              <a:lnSpc>
                <a:spcPts val="1920"/>
              </a:lnSpc>
              <a:spcBef>
                <a:spcPts val="60"/>
              </a:spcBef>
              <a:buFont typeface="Arial" panose="020B0604020202020204" pitchFamily="34" charset="0"/>
              <a:buChar char="•"/>
            </a:pPr>
            <a:r>
              <a:rPr lang="en-US" b="1" spc="-30">
                <a:solidFill>
                  <a:srgbClr val="FFFFFF"/>
                </a:solidFill>
                <a:latin typeface="Arial"/>
                <a:cs typeface="Arial"/>
              </a:rPr>
              <a:t>Teachers can enhance classroom experiences</a:t>
            </a:r>
            <a:endParaRPr>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38200" y="609600"/>
            <a:ext cx="2378075" cy="574040"/>
          </a:xfrm>
          <a:prstGeom prst="rect">
            <a:avLst/>
          </a:prstGeom>
        </p:spPr>
        <p:txBody>
          <a:bodyPr vert="horz" wrap="square" lIns="0" tIns="12700" rIns="0" bIns="0" rtlCol="0">
            <a:spAutoFit/>
          </a:bodyPr>
          <a:lstStyle/>
          <a:p>
            <a:pPr marL="12700">
              <a:lnSpc>
                <a:spcPct val="100000"/>
              </a:lnSpc>
              <a:spcBef>
                <a:spcPts val="100"/>
              </a:spcBef>
            </a:pPr>
            <a:r>
              <a:rPr sz="3600" b="1" spc="-95" dirty="0">
                <a:solidFill>
                  <a:srgbClr val="FFFFFF"/>
                </a:solidFill>
                <a:latin typeface="Arial"/>
                <a:cs typeface="Arial"/>
              </a:rPr>
              <a:t>References</a:t>
            </a:r>
            <a:endParaRPr sz="3600">
              <a:latin typeface="Arial"/>
              <a:cs typeface="Arial"/>
            </a:endParaRPr>
          </a:p>
        </p:txBody>
      </p:sp>
      <p:grpSp>
        <p:nvGrpSpPr>
          <p:cNvPr id="5" name="object 5"/>
          <p:cNvGrpSpPr/>
          <p:nvPr/>
        </p:nvGrpSpPr>
        <p:grpSpPr>
          <a:xfrm>
            <a:off x="609600" y="1524000"/>
            <a:ext cx="10972800" cy="4523542"/>
            <a:chOff x="516636" y="2025382"/>
            <a:chExt cx="8378190" cy="3782060"/>
          </a:xfrm>
        </p:grpSpPr>
        <p:sp>
          <p:nvSpPr>
            <p:cNvPr id="6" name="object 6"/>
            <p:cNvSpPr/>
            <p:nvPr/>
          </p:nvSpPr>
          <p:spPr>
            <a:xfrm>
              <a:off x="516636" y="2025382"/>
              <a:ext cx="8378190" cy="378180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1990" y="2190750"/>
              <a:ext cx="8054339" cy="345795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81990" y="2190750"/>
              <a:ext cx="8054340" cy="3458210"/>
            </a:xfrm>
            <a:custGeom>
              <a:avLst/>
              <a:gdLst/>
              <a:ahLst/>
              <a:cxnLst/>
              <a:rect l="l" t="t" r="r" b="b"/>
              <a:pathLst>
                <a:path w="8054340" h="3458210">
                  <a:moveTo>
                    <a:pt x="0" y="588517"/>
                  </a:moveTo>
                  <a:lnTo>
                    <a:pt x="1950" y="540255"/>
                  </a:lnTo>
                  <a:lnTo>
                    <a:pt x="7702" y="493066"/>
                  </a:lnTo>
                  <a:lnTo>
                    <a:pt x="17103" y="447102"/>
                  </a:lnTo>
                  <a:lnTo>
                    <a:pt x="30002" y="402514"/>
                  </a:lnTo>
                  <a:lnTo>
                    <a:pt x="46248" y="359455"/>
                  </a:lnTo>
                  <a:lnTo>
                    <a:pt x="65689" y="318076"/>
                  </a:lnTo>
                  <a:lnTo>
                    <a:pt x="88173" y="278528"/>
                  </a:lnTo>
                  <a:lnTo>
                    <a:pt x="113549" y="240962"/>
                  </a:lnTo>
                  <a:lnTo>
                    <a:pt x="141666" y="205531"/>
                  </a:lnTo>
                  <a:lnTo>
                    <a:pt x="172372" y="172386"/>
                  </a:lnTo>
                  <a:lnTo>
                    <a:pt x="205516" y="141678"/>
                  </a:lnTo>
                  <a:lnTo>
                    <a:pt x="240946" y="113560"/>
                  </a:lnTo>
                  <a:lnTo>
                    <a:pt x="278511" y="88182"/>
                  </a:lnTo>
                  <a:lnTo>
                    <a:pt x="318059" y="65696"/>
                  </a:lnTo>
                  <a:lnTo>
                    <a:pt x="359439" y="46253"/>
                  </a:lnTo>
                  <a:lnTo>
                    <a:pt x="402500" y="30006"/>
                  </a:lnTo>
                  <a:lnTo>
                    <a:pt x="447089" y="17105"/>
                  </a:lnTo>
                  <a:lnTo>
                    <a:pt x="493056" y="7703"/>
                  </a:lnTo>
                  <a:lnTo>
                    <a:pt x="540250" y="1951"/>
                  </a:lnTo>
                  <a:lnTo>
                    <a:pt x="588518" y="0"/>
                  </a:lnTo>
                  <a:lnTo>
                    <a:pt x="7465821" y="0"/>
                  </a:lnTo>
                  <a:lnTo>
                    <a:pt x="7514084" y="1951"/>
                  </a:lnTo>
                  <a:lnTo>
                    <a:pt x="7561273" y="7703"/>
                  </a:lnTo>
                  <a:lnTo>
                    <a:pt x="7607237" y="17105"/>
                  </a:lnTo>
                  <a:lnTo>
                    <a:pt x="7651825" y="30006"/>
                  </a:lnTo>
                  <a:lnTo>
                    <a:pt x="7694884" y="46253"/>
                  </a:lnTo>
                  <a:lnTo>
                    <a:pt x="7736263" y="65696"/>
                  </a:lnTo>
                  <a:lnTo>
                    <a:pt x="7775811" y="88182"/>
                  </a:lnTo>
                  <a:lnTo>
                    <a:pt x="7813377" y="113560"/>
                  </a:lnTo>
                  <a:lnTo>
                    <a:pt x="7848808" y="141678"/>
                  </a:lnTo>
                  <a:lnTo>
                    <a:pt x="7881953" y="172386"/>
                  </a:lnTo>
                  <a:lnTo>
                    <a:pt x="7912661" y="205531"/>
                  </a:lnTo>
                  <a:lnTo>
                    <a:pt x="7940779" y="240962"/>
                  </a:lnTo>
                  <a:lnTo>
                    <a:pt x="7966157" y="278528"/>
                  </a:lnTo>
                  <a:lnTo>
                    <a:pt x="7988643" y="318076"/>
                  </a:lnTo>
                  <a:lnTo>
                    <a:pt x="8008086" y="359455"/>
                  </a:lnTo>
                  <a:lnTo>
                    <a:pt x="8024333" y="402514"/>
                  </a:lnTo>
                  <a:lnTo>
                    <a:pt x="8037234" y="447102"/>
                  </a:lnTo>
                  <a:lnTo>
                    <a:pt x="8046636" y="493066"/>
                  </a:lnTo>
                  <a:lnTo>
                    <a:pt x="8052388" y="540255"/>
                  </a:lnTo>
                  <a:lnTo>
                    <a:pt x="8054339" y="588517"/>
                  </a:lnTo>
                  <a:lnTo>
                    <a:pt x="8054339" y="2869438"/>
                  </a:lnTo>
                  <a:lnTo>
                    <a:pt x="8052388" y="2917700"/>
                  </a:lnTo>
                  <a:lnTo>
                    <a:pt x="8046636" y="2964889"/>
                  </a:lnTo>
                  <a:lnTo>
                    <a:pt x="8037234" y="3010853"/>
                  </a:lnTo>
                  <a:lnTo>
                    <a:pt x="8024333" y="3055441"/>
                  </a:lnTo>
                  <a:lnTo>
                    <a:pt x="8008086" y="3098500"/>
                  </a:lnTo>
                  <a:lnTo>
                    <a:pt x="7988643" y="3139879"/>
                  </a:lnTo>
                  <a:lnTo>
                    <a:pt x="7966157" y="3179427"/>
                  </a:lnTo>
                  <a:lnTo>
                    <a:pt x="7940779" y="3216993"/>
                  </a:lnTo>
                  <a:lnTo>
                    <a:pt x="7912661" y="3252424"/>
                  </a:lnTo>
                  <a:lnTo>
                    <a:pt x="7881953" y="3285569"/>
                  </a:lnTo>
                  <a:lnTo>
                    <a:pt x="7848808" y="3316277"/>
                  </a:lnTo>
                  <a:lnTo>
                    <a:pt x="7813377" y="3344395"/>
                  </a:lnTo>
                  <a:lnTo>
                    <a:pt x="7775811" y="3369773"/>
                  </a:lnTo>
                  <a:lnTo>
                    <a:pt x="7736263" y="3392259"/>
                  </a:lnTo>
                  <a:lnTo>
                    <a:pt x="7694884" y="3411702"/>
                  </a:lnTo>
                  <a:lnTo>
                    <a:pt x="7651825" y="3427949"/>
                  </a:lnTo>
                  <a:lnTo>
                    <a:pt x="7607237" y="3440850"/>
                  </a:lnTo>
                  <a:lnTo>
                    <a:pt x="7561273" y="3450252"/>
                  </a:lnTo>
                  <a:lnTo>
                    <a:pt x="7514084" y="3456004"/>
                  </a:lnTo>
                  <a:lnTo>
                    <a:pt x="7465821" y="3457955"/>
                  </a:lnTo>
                  <a:lnTo>
                    <a:pt x="588518" y="3457955"/>
                  </a:lnTo>
                  <a:lnTo>
                    <a:pt x="540250" y="3456004"/>
                  </a:lnTo>
                  <a:lnTo>
                    <a:pt x="493056" y="3450252"/>
                  </a:lnTo>
                  <a:lnTo>
                    <a:pt x="447089" y="3440850"/>
                  </a:lnTo>
                  <a:lnTo>
                    <a:pt x="402500" y="3427949"/>
                  </a:lnTo>
                  <a:lnTo>
                    <a:pt x="359439" y="3411702"/>
                  </a:lnTo>
                  <a:lnTo>
                    <a:pt x="318059" y="3392259"/>
                  </a:lnTo>
                  <a:lnTo>
                    <a:pt x="278511" y="3369773"/>
                  </a:lnTo>
                  <a:lnTo>
                    <a:pt x="240946" y="3344395"/>
                  </a:lnTo>
                  <a:lnTo>
                    <a:pt x="205516" y="3316277"/>
                  </a:lnTo>
                  <a:lnTo>
                    <a:pt x="172372" y="3285569"/>
                  </a:lnTo>
                  <a:lnTo>
                    <a:pt x="141666" y="3252424"/>
                  </a:lnTo>
                  <a:lnTo>
                    <a:pt x="113549" y="3216993"/>
                  </a:lnTo>
                  <a:lnTo>
                    <a:pt x="88173" y="3179427"/>
                  </a:lnTo>
                  <a:lnTo>
                    <a:pt x="65689" y="3139879"/>
                  </a:lnTo>
                  <a:lnTo>
                    <a:pt x="46248" y="3098500"/>
                  </a:lnTo>
                  <a:lnTo>
                    <a:pt x="30002" y="3055441"/>
                  </a:lnTo>
                  <a:lnTo>
                    <a:pt x="17103" y="3010853"/>
                  </a:lnTo>
                  <a:lnTo>
                    <a:pt x="7702" y="2964889"/>
                  </a:lnTo>
                  <a:lnTo>
                    <a:pt x="1950" y="2917700"/>
                  </a:lnTo>
                  <a:lnTo>
                    <a:pt x="0" y="2869438"/>
                  </a:lnTo>
                  <a:lnTo>
                    <a:pt x="0" y="588517"/>
                  </a:lnTo>
                  <a:close/>
                </a:path>
              </a:pathLst>
            </a:custGeom>
            <a:ln w="22225">
              <a:solidFill>
                <a:srgbClr val="BEBEBE"/>
              </a:solidFill>
            </a:ln>
          </p:spPr>
          <p:txBody>
            <a:bodyPr wrap="square" lIns="0" tIns="0" rIns="0" bIns="0" rtlCol="0"/>
            <a:lstStyle/>
            <a:p>
              <a:endParaRPr/>
            </a:p>
          </p:txBody>
        </p:sp>
      </p:grpSp>
      <p:sp>
        <p:nvSpPr>
          <p:cNvPr id="9" name="object 9"/>
          <p:cNvSpPr txBox="1"/>
          <p:nvPr/>
        </p:nvSpPr>
        <p:spPr>
          <a:xfrm>
            <a:off x="1743837" y="2108236"/>
            <a:ext cx="8704326" cy="3354765"/>
          </a:xfrm>
          <a:prstGeom prst="rect">
            <a:avLst/>
          </a:prstGeom>
        </p:spPr>
        <p:txBody>
          <a:bodyPr vert="horz" wrap="square" lIns="0" tIns="0" rIns="0" bIns="0" rtlCol="0">
            <a:spAutoFit/>
          </a:bodyPr>
          <a:lstStyle/>
          <a:p>
            <a:pPr marL="12065" algn="just">
              <a:buSzPct val="222222"/>
              <a:tabLst>
                <a:tab pos="951230" algn="l"/>
                <a:tab pos="951865" algn="l"/>
              </a:tabLst>
            </a:pPr>
            <a:r>
              <a:rPr lang="en-US" sz="2000">
                <a:solidFill>
                  <a:schemeClr val="bg1"/>
                </a:solidFill>
                <a:latin typeface="Arial"/>
                <a:cs typeface="Arial"/>
              </a:rPr>
              <a:t>[1]. Mohammad Fahim Hossain, Sudipta Barman, ’’ Augmented Reality for               Education; AR Children’s Book” 2019</a:t>
            </a:r>
          </a:p>
          <a:p>
            <a:pPr marL="12065" algn="just">
              <a:buSzPct val="222222"/>
              <a:tabLst>
                <a:tab pos="951230" algn="l"/>
                <a:tab pos="951865" algn="l"/>
              </a:tabLst>
            </a:pPr>
            <a:endParaRPr lang="en-US" sz="2000">
              <a:solidFill>
                <a:schemeClr val="bg1"/>
              </a:solidFill>
              <a:latin typeface="Arial"/>
              <a:cs typeface="Arial"/>
            </a:endParaRPr>
          </a:p>
          <a:p>
            <a:pPr marL="12065" algn="just">
              <a:buSzPct val="222222"/>
              <a:tabLst>
                <a:tab pos="951230" algn="l"/>
                <a:tab pos="951865" algn="l"/>
              </a:tabLst>
            </a:pPr>
            <a:r>
              <a:rPr lang="en-US" sz="2000">
                <a:solidFill>
                  <a:schemeClr val="bg1"/>
                </a:solidFill>
                <a:latin typeface="Arial"/>
                <a:cs typeface="Arial"/>
              </a:rPr>
              <a:t>[2]. Dr.Ing. Fahmi Bellalouna, “Industrial Use Cases for Augmented Reality </a:t>
            </a:r>
          </a:p>
          <a:p>
            <a:pPr marL="12065" algn="just">
              <a:buSzPct val="222222"/>
              <a:tabLst>
                <a:tab pos="951230" algn="l"/>
                <a:tab pos="951865" algn="l"/>
              </a:tabLst>
            </a:pPr>
            <a:r>
              <a:rPr lang="en-US" sz="2000">
                <a:solidFill>
                  <a:schemeClr val="bg1"/>
                </a:solidFill>
                <a:latin typeface="Arial"/>
                <a:cs typeface="Arial"/>
              </a:rPr>
              <a:t>Application” 2021</a:t>
            </a:r>
          </a:p>
          <a:p>
            <a:pPr marL="12065" algn="just">
              <a:buSzPct val="222222"/>
              <a:tabLst>
                <a:tab pos="951230" algn="l"/>
                <a:tab pos="951865" algn="l"/>
              </a:tabLst>
            </a:pPr>
            <a:endParaRPr lang="en-US" sz="2000">
              <a:solidFill>
                <a:schemeClr val="bg1"/>
              </a:solidFill>
              <a:latin typeface="Arial"/>
              <a:cs typeface="Arial"/>
            </a:endParaRPr>
          </a:p>
          <a:p>
            <a:pPr marL="12065" algn="just">
              <a:buSzPct val="222222"/>
              <a:tabLst>
                <a:tab pos="951230" algn="l"/>
                <a:tab pos="951865" algn="l"/>
              </a:tabLst>
            </a:pPr>
            <a:r>
              <a:rPr lang="en-US" sz="2000">
                <a:solidFill>
                  <a:schemeClr val="bg1"/>
                </a:solidFill>
                <a:latin typeface="Arial"/>
                <a:cs typeface="Arial"/>
              </a:rPr>
              <a:t>[3]. Yogita Bahuguna , Aashish Verma , Kunal Raj, “Smart learning based on augmented reality with android platform and its applicability”,2018</a:t>
            </a:r>
          </a:p>
          <a:p>
            <a:pPr marL="12065" algn="just">
              <a:buSzPct val="222222"/>
              <a:tabLst>
                <a:tab pos="951230" algn="l"/>
                <a:tab pos="951865" algn="l"/>
              </a:tabLst>
            </a:pPr>
            <a:endParaRPr lang="en-US" sz="2000">
              <a:solidFill>
                <a:schemeClr val="bg1"/>
              </a:solidFill>
              <a:latin typeface="Arial"/>
              <a:cs typeface="Arial"/>
            </a:endParaRPr>
          </a:p>
          <a:p>
            <a:pPr marL="12065">
              <a:buSzPct val="222222"/>
              <a:tabLst>
                <a:tab pos="951230" algn="l"/>
                <a:tab pos="951865" algn="l"/>
              </a:tabLst>
            </a:pPr>
            <a:r>
              <a:rPr lang="en-US" sz="2000">
                <a:solidFill>
                  <a:schemeClr val="bg1"/>
                </a:solidFill>
                <a:latin typeface="Arial"/>
                <a:cs typeface="Arial"/>
              </a:rPr>
              <a:t>[4</a:t>
            </a:r>
            <a:r>
              <a:rPr lang="en-US" sz="2000">
                <a:solidFill>
                  <a:schemeClr val="bg1"/>
                </a:solidFill>
                <a:latin typeface="Arial" panose="020B0604020202020204" pitchFamily="34" charset="0"/>
                <a:cs typeface="Arial" panose="020B0604020202020204" pitchFamily="34" charset="0"/>
              </a:rPr>
              <a:t>]. Developer Ajit, “Flutter Tutorial</a:t>
            </a:r>
            <a:r>
              <a:rPr lang="en-US" sz="2000">
                <a:latin typeface="Arial" panose="020B0604020202020204" pitchFamily="34" charset="0"/>
                <a:cs typeface="Arial" panose="020B0604020202020204" pitchFamily="34" charset="0"/>
              </a:rPr>
              <a:t>(</a:t>
            </a:r>
            <a:r>
              <a:rPr lang="en-US" sz="2000">
                <a:solidFill>
                  <a:schemeClr val="bg1"/>
                </a:solidFill>
                <a:latin typeface="Arial" panose="020B0604020202020204" pitchFamily="34" charset="0"/>
                <a:cs typeface="Arial" panose="020B0604020202020204" pitchFamily="34" charset="0"/>
              </a:rPr>
              <a:t>” </a:t>
            </a:r>
            <a:r>
              <a:rPr lang="en-US">
                <a:solidFill>
                  <a:schemeClr val="bg1"/>
                </a:solidFill>
                <a:latin typeface="Arial" panose="020B0604020202020204" pitchFamily="34" charset="0"/>
                <a:cs typeface="Arial" panose="020B0604020202020204" pitchFamily="34" charset="0"/>
              </a:rPr>
              <a:t>https://youtube.com/playlist?list=PLl_dQHtSKOoC1-VlqoAIVMYbCncmGzO5e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3970">
              <a:lnSpc>
                <a:spcPct val="100000"/>
              </a:lnSpc>
              <a:spcBef>
                <a:spcPts val="95"/>
              </a:spcBef>
            </a:pPr>
            <a:r>
              <a:rPr spc="-170" dirty="0"/>
              <a:t>Thank</a:t>
            </a:r>
            <a:r>
              <a:rPr spc="-330" dirty="0"/>
              <a:t> </a:t>
            </a:r>
            <a:r>
              <a:rPr spc="-46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667</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Carlito</vt:lpstr>
      <vt:lpstr>Times New Roman</vt:lpstr>
      <vt:lpstr>Office Theme</vt:lpstr>
      <vt:lpstr>Vidyavardhini’s College of Engineering and  Technology Department of Electronics and Telecommunication engineering</vt:lpstr>
      <vt:lpstr>AR</vt:lpstr>
      <vt:lpstr>Introduction</vt:lpstr>
      <vt:lpstr>PowerPoint Presentation</vt:lpstr>
      <vt:lpstr>System requirements  &amp; Technology Used</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pandey</dc:creator>
  <cp:lastModifiedBy>Deven Kalathiya</cp:lastModifiedBy>
  <cp:revision>17</cp:revision>
  <dcterms:created xsi:type="dcterms:W3CDTF">2022-09-14T12:26:11Z</dcterms:created>
  <dcterms:modified xsi:type="dcterms:W3CDTF">2022-09-16T01:40:23Z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2022-07-31T00:00:00Z</vt:filetime>
  </property>
  <property fmtid="{D5CDD505-2E9C-101B-9397-08002B2CF9AE}" pid="3" name="Creator">
    <vt:lpwstr>Microsoft® PowerPoint® 2019</vt:lpwstr>
  </property>
  <property fmtid="{D5CDD505-2E9C-101B-9397-08002B2CF9AE}" pid="4" name="LastSaved">
    <vt:filetime>2022-09-14T00:00:00Z</vt:filetime>
  </property>
</Properties>
</file>