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48EA66-91EC-4167-8735-9413D9DF37F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CE1BECD-87CD-4400-8C3E-E1A71FC9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EA66-91EC-4167-8735-9413D9DF37F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BECD-87CD-4400-8C3E-E1A71FC9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9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EA66-91EC-4167-8735-9413D9DF37F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BECD-87CD-4400-8C3E-E1A71FC9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EA66-91EC-4167-8735-9413D9DF37F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BECD-87CD-4400-8C3E-E1A71FC9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0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EA66-91EC-4167-8735-9413D9DF37F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BECD-87CD-4400-8C3E-E1A71FC9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81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EA66-91EC-4167-8735-9413D9DF37F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BECD-87CD-4400-8C3E-E1A71FC9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91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EA66-91EC-4167-8735-9413D9DF37F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BECD-87CD-4400-8C3E-E1A71FC9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87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48EA66-91EC-4167-8735-9413D9DF37F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BECD-87CD-4400-8C3E-E1A71FC9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85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48EA66-91EC-4167-8735-9413D9DF37F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BECD-87CD-4400-8C3E-E1A71FC9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2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EA66-91EC-4167-8735-9413D9DF37F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BECD-87CD-4400-8C3E-E1A71FC9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2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EA66-91EC-4167-8735-9413D9DF37F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BECD-87CD-4400-8C3E-E1A71FC9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EA66-91EC-4167-8735-9413D9DF37F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BECD-87CD-4400-8C3E-E1A71FC9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EA66-91EC-4167-8735-9413D9DF37F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BECD-87CD-4400-8C3E-E1A71FC9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8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EA66-91EC-4167-8735-9413D9DF37F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BECD-87CD-4400-8C3E-E1A71FC9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2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EA66-91EC-4167-8735-9413D9DF37F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BECD-87CD-4400-8C3E-E1A71FC9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6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EA66-91EC-4167-8735-9413D9DF37F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BECD-87CD-4400-8C3E-E1A71FC9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8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EA66-91EC-4167-8735-9413D9DF37F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BECD-87CD-4400-8C3E-E1A71FC9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7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48EA66-91EC-4167-8735-9413D9DF37F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CE1BECD-87CD-4400-8C3E-E1A71FC9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3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2EFC-71D8-EB90-8DC0-B125CB416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180 Final Project	</a:t>
            </a:r>
            <a:br>
              <a:rPr lang="en-US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3947E-0E3B-4E73-7FAC-AFD3C1097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Amber n. smith</a:t>
            </a:r>
          </a:p>
        </p:txBody>
      </p:sp>
    </p:spTree>
    <p:extLst>
      <p:ext uri="{BB962C8B-B14F-4D97-AF65-F5344CB8AC3E}">
        <p14:creationId xmlns:p14="http://schemas.microsoft.com/office/powerpoint/2010/main" val="222313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5BF-1A1D-3ABE-3EF7-881B6D6B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4330-D940-DB03-6BDA-63E10C484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my site was to share the events that have took place in my life since relocating up north.</a:t>
            </a:r>
          </a:p>
        </p:txBody>
      </p:sp>
    </p:spTree>
    <p:extLst>
      <p:ext uri="{BB962C8B-B14F-4D97-AF65-F5344CB8AC3E}">
        <p14:creationId xmlns:p14="http://schemas.microsoft.com/office/powerpoint/2010/main" val="299072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D37E-48C9-3F7D-DA3D-08B63A0A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Audience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60ED-B287-8421-7CD8-E5495B400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intended audience is anyone who might be interested in the sights and areas of interest from the perspective of a newcomer.</a:t>
            </a:r>
          </a:p>
        </p:txBody>
      </p:sp>
    </p:spTree>
    <p:extLst>
      <p:ext uri="{BB962C8B-B14F-4D97-AF65-F5344CB8AC3E}">
        <p14:creationId xmlns:p14="http://schemas.microsoft.com/office/powerpoint/2010/main" val="315187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4F03-154B-E1AF-1F6D-2E73279A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E01F9-A88D-28D8-B5E4-118013B13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chose my color scheme because I thought it worked well with my beach background image, which was one of the first parts of my project I decided on.</a:t>
            </a:r>
          </a:p>
        </p:txBody>
      </p:sp>
    </p:spTree>
    <p:extLst>
      <p:ext uri="{BB962C8B-B14F-4D97-AF65-F5344CB8AC3E}">
        <p14:creationId xmlns:p14="http://schemas.microsoft.com/office/powerpoint/2010/main" val="387893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7177-D41F-17A4-8215-C77E7C86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and Design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79105-350E-EEF9-CF33-8770728F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chose my layout and design because I believed it showcased my photos best.</a:t>
            </a:r>
          </a:p>
        </p:txBody>
      </p:sp>
    </p:spTree>
    <p:extLst>
      <p:ext uri="{BB962C8B-B14F-4D97-AF65-F5344CB8AC3E}">
        <p14:creationId xmlns:p14="http://schemas.microsoft.com/office/powerpoint/2010/main" val="385265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5348-5334-9ED2-33B1-81E9F7B4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 faced: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D39AC-BBF4-4466-8A0E-386D3A20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the “click to see knee injury”/”click to hide” buttons underneath the picture instead of on the opposite page. I changed the width of some of the boxes to make them show closer to how I </a:t>
            </a:r>
            <a:r>
              <a:rPr lang="en-US" dirty="0" err="1"/>
              <a:t>envisoned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580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8661-6066-36A5-E292-0E2CA1BE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 Well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0F689-1DA9-FAD1-DB1E-49EA3F123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believe my color scheme and the photos I chose relate to my topic and are appropriate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70477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799D-308E-BD50-F307-3E8942E0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could improve 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2F911-A3FC-B7D7-47CB-97288C295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my site more interactive</a:t>
            </a:r>
          </a:p>
        </p:txBody>
      </p:sp>
    </p:spTree>
    <p:extLst>
      <p:ext uri="{BB962C8B-B14F-4D97-AF65-F5344CB8AC3E}">
        <p14:creationId xmlns:p14="http://schemas.microsoft.com/office/powerpoint/2010/main" val="1820859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155</TotalTime>
  <Words>195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CIT 180 Final Project  </vt:lpstr>
      <vt:lpstr>Purpose </vt:lpstr>
      <vt:lpstr>Intended Audience </vt:lpstr>
      <vt:lpstr>Color Scheme</vt:lpstr>
      <vt:lpstr>Layout and Design </vt:lpstr>
      <vt:lpstr>Challenges I faced:</vt:lpstr>
      <vt:lpstr>What I Did Well </vt:lpstr>
      <vt:lpstr>What I could improve 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180 Final Project  https://lisabalbach.com/smit2724/CIT180/finalproject/index.html</dc:title>
  <dc:creator>amber smith</dc:creator>
  <cp:lastModifiedBy>amber smith</cp:lastModifiedBy>
  <cp:revision>2</cp:revision>
  <dcterms:created xsi:type="dcterms:W3CDTF">2024-04-28T23:19:17Z</dcterms:created>
  <dcterms:modified xsi:type="dcterms:W3CDTF">2024-04-29T01:54:27Z</dcterms:modified>
</cp:coreProperties>
</file>