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a45697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ea45697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ea45697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ea45697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ea45697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ea45697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ea45697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ea45697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ea45697a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ea45697a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 Bit ALU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(Arithmetic Logic Unit)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68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Smit Shah | 19BCE259 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	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ALU is called as the mathematical brain of the computer.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It performs various arithmetic and logical operations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i. Arithmetic - Add, Subtract, Multiply, Divide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ii. Logical - AND, OR, NOR, XOR, NAND, XNOR, Comparison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Intel 74181 was the most famous ALU that was built in 1970 which was the first complete ALU that fit entirely inside a single chip (handled 4 bits and consisted of 70 logic gates) but it couldn’t multiply or divide.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Schematic diagram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53275"/>
            <a:ext cx="5503100" cy="22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325" y="2086725"/>
            <a:ext cx="2921826" cy="17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Bit ALU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444750"/>
            <a:ext cx="5256849" cy="30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8306" y="1581202"/>
            <a:ext cx="2528171" cy="27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 Bit ALU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 make a full 8 bit ALU, we started of with a simple 1 bit ALU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Then we took the object of 1 bit ALU, and converted it into a 8 bit ALU using different operation codes.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000 - AND				100 -  NAND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001 - OR				101 - NOR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010 - XOR				110 - Add / Sub (for sub set the sub bit)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011 - XNOR				111 - Less than ( set the sub bit)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Thank you!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