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a933c3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ea933c3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ea933c38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ea933c3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a933c38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a933c38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ea933c3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ea933c3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ea933c38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ea933c38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OOP Comprehensive Assignment</a:t>
            </a:r>
            <a:endParaRPr/>
          </a:p>
        </p:txBody>
      </p:sp>
      <p:sp>
        <p:nvSpPr>
          <p:cNvPr id="55" name="Google Shape;55;p13"/>
          <p:cNvSpPr txBox="1"/>
          <p:nvPr>
            <p:ph idx="1" type="subTitle"/>
          </p:nvPr>
        </p:nvSpPr>
        <p:spPr>
          <a:xfrm>
            <a:off x="311700" y="3078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Smit Shah | 19BCE259</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Depth first search (DFS) is a graph traversal technique that allows visiting all the nodes of a graph in depth first manner. The traversal is modified where there will be two persons who want to traverse the graph in DFS, both of them start from the same location and no two persons can occupy the same node in the graph. Each person will get the chance one by one. The one who first complete the traversal of the graph, considering the restriction that there will be no cycle during the visit of the nodes, wins the game. Simulate the two person DFS traversal using Java program.</a:t>
            </a:r>
            <a:endParaRPr/>
          </a:p>
          <a:p>
            <a:pPr indent="0" lvl="0" marL="0" rtl="0" algn="l">
              <a:spcBef>
                <a:spcPts val="1600"/>
              </a:spcBef>
              <a:spcAft>
                <a:spcPts val="0"/>
              </a:spcAft>
              <a:buNone/>
            </a:pPr>
            <a:r>
              <a:rPr lang="en-GB"/>
              <a:t>Assumptions: Graph G is connected, undirected and weighted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DFS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Two standard graph traversal techniques are widely used: BFS (Breadth first search) and DFS ( Depth first search) traversal.</a:t>
            </a:r>
            <a:endParaRPr/>
          </a:p>
          <a:p>
            <a:pPr indent="-342900" lvl="0" marL="457200" rtl="0" algn="l">
              <a:spcBef>
                <a:spcPts val="0"/>
              </a:spcBef>
              <a:spcAft>
                <a:spcPts val="0"/>
              </a:spcAft>
              <a:buSzPts val="1800"/>
              <a:buChar char="-"/>
            </a:pPr>
            <a:r>
              <a:rPr lang="en-GB"/>
              <a:t>Traversal means visiting each node of a graph. DFS bifurcates vertices into two sets: visited &amp; not visited</a:t>
            </a:r>
            <a:endParaRPr/>
          </a:p>
          <a:p>
            <a:pPr indent="-342900" lvl="0" marL="457200" rtl="0" algn="l">
              <a:spcBef>
                <a:spcPts val="0"/>
              </a:spcBef>
              <a:spcAft>
                <a:spcPts val="0"/>
              </a:spcAft>
              <a:buSzPts val="1800"/>
              <a:buChar char="-"/>
            </a:pPr>
            <a:r>
              <a:rPr lang="en-GB"/>
              <a:t>We make use of stack to keep track of adjacent nodes of the visited vertices.</a:t>
            </a:r>
            <a:endParaRPr/>
          </a:p>
          <a:p>
            <a:pPr indent="-342900" lvl="0" marL="457200" rtl="0" algn="l">
              <a:spcBef>
                <a:spcPts val="0"/>
              </a:spcBef>
              <a:spcAft>
                <a:spcPts val="0"/>
              </a:spcAft>
              <a:buSzPts val="1800"/>
              <a:buChar char="-"/>
            </a:pPr>
            <a:r>
              <a:rPr lang="en-GB"/>
              <a:t>It starts exploring the graph from one node  and explores it’s depth before backtracking.</a:t>
            </a:r>
            <a:endParaRPr/>
          </a:p>
          <a:p>
            <a:pPr indent="-342900" lvl="0" marL="457200" rtl="0" algn="l">
              <a:spcBef>
                <a:spcPts val="0"/>
              </a:spcBef>
              <a:spcAft>
                <a:spcPts val="0"/>
              </a:spcAft>
              <a:buSzPts val="1800"/>
              <a:buChar char="-"/>
            </a:pPr>
            <a:r>
              <a:rPr lang="en-GB"/>
              <a:t>Two things are considered: i) visiting a vertex   ii) exploring a vertex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1507325" y="1117600"/>
            <a:ext cx="6000750" cy="348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Pseudo Code</a:t>
            </a:r>
            <a:endParaRPr/>
          </a:p>
        </p:txBody>
      </p:sp>
      <p:pic>
        <p:nvPicPr>
          <p:cNvPr id="80" name="Google Shape;80;p17"/>
          <p:cNvPicPr preferRelativeResize="0"/>
          <p:nvPr/>
        </p:nvPicPr>
        <p:blipFill>
          <a:blip r:embed="rId3">
            <a:alphaModFix/>
          </a:blip>
          <a:stretch>
            <a:fillRect/>
          </a:stretch>
        </p:blipFill>
        <p:spPr>
          <a:xfrm>
            <a:off x="2043100" y="1017725"/>
            <a:ext cx="5057775"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Thank you!</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