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a73f0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a73f0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a73f06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a73f06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a73f06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a73f06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a73f06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a73f06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a73f06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a73f06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a73f06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a73f06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a73f06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a73f06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Enigma Machine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19BCE259 | 19BCE270| 19BCE273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&amp; History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Enigma machine - A cipher device used in military communication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Used by Nazi in world war II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Uses rotor mechanism that scrambles 26 alphabets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9F9F9"/>
                </a:highlight>
              </a:rPr>
              <a:t>158,962,555,217,826,360,000 patterns of combination</a:t>
            </a:r>
            <a:endParaRPr sz="26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9F9F9"/>
                </a:highlight>
              </a:rPr>
              <a:t>Used different pattern for each day</a:t>
            </a:r>
            <a:endParaRPr sz="26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9F9F9"/>
                </a:highlight>
              </a:rPr>
              <a:t>Alan Turing decoded it - bombe machine</a:t>
            </a:r>
            <a:endParaRPr sz="26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00" y="135325"/>
            <a:ext cx="4477200" cy="48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8650"/>
            <a:ext cx="4519725" cy="38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725" y="760996"/>
            <a:ext cx="4519725" cy="381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59255" t="0"/>
          <a:stretch/>
        </p:blipFill>
        <p:spPr>
          <a:xfrm>
            <a:off x="152400" y="152400"/>
            <a:ext cx="350497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9299" r="36917" t="0"/>
          <a:stretch/>
        </p:blipFill>
        <p:spPr>
          <a:xfrm>
            <a:off x="4085100" y="152400"/>
            <a:ext cx="159332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375" y="152400"/>
            <a:ext cx="30672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62735" t="0"/>
          <a:stretch/>
        </p:blipFill>
        <p:spPr>
          <a:xfrm>
            <a:off x="152400" y="152400"/>
            <a:ext cx="32055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0" l="11033" r="39086" t="0"/>
          <a:stretch/>
        </p:blipFill>
        <p:spPr>
          <a:xfrm>
            <a:off x="3496975" y="109625"/>
            <a:ext cx="14864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400" y="152400"/>
            <a:ext cx="3869201" cy="48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62362" t="0"/>
          <a:stretch/>
        </p:blipFill>
        <p:spPr>
          <a:xfrm>
            <a:off x="152400" y="152400"/>
            <a:ext cx="323764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0" l="12764" r="29941" t="0"/>
          <a:stretch/>
        </p:blipFill>
        <p:spPr>
          <a:xfrm>
            <a:off x="3839175" y="152400"/>
            <a:ext cx="157192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5">
            <a:alphaModFix/>
          </a:blip>
          <a:srcRect b="0" l="0" r="29268" t="0"/>
          <a:stretch/>
        </p:blipFill>
        <p:spPr>
          <a:xfrm>
            <a:off x="5635675" y="152400"/>
            <a:ext cx="2812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60124" t="0"/>
          <a:stretch/>
        </p:blipFill>
        <p:spPr>
          <a:xfrm>
            <a:off x="152400" y="152400"/>
            <a:ext cx="343012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0" l="12745" r="30407" t="0"/>
          <a:stretch/>
        </p:blipFill>
        <p:spPr>
          <a:xfrm>
            <a:off x="4106500" y="152400"/>
            <a:ext cx="16574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5">
            <a:alphaModFix/>
          </a:blip>
          <a:srcRect b="0" l="0" r="16043" t="0"/>
          <a:stretch/>
        </p:blipFill>
        <p:spPr>
          <a:xfrm>
            <a:off x="5935050" y="152400"/>
            <a:ext cx="29620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