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ceebb6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ceebb6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ceebb69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ceebb69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ceebb69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ceebb69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ceebb69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ceebb69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Spell Checker : DSA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78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Smit Shah | 19BCE259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 Create a spell checker application. Use hashing functionality to check incorrect spelling with correct available stored spelling. It should suggest users to correct spellings.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File: SpellChecker.c 	-	source code (main file)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File: words.txt		- 	dictionary 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HashTable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Hashtable is a data structure that maps a key to its respective value. If we know the ket, it is very easy to search some value in the table. This uses a hash function to compute the indexes for a key.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Based on hashtable index, we can store the values at </a:t>
            </a:r>
            <a:r>
              <a:rPr lang="en-GB"/>
              <a:t>appropriate</a:t>
            </a:r>
            <a:r>
              <a:rPr lang="en-GB"/>
              <a:t> location. If two different hash keys map to the same index, it is called a collision. We use another data structure (buckets) to resolve this.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whole benefit of using hash table is due to it’s very fast access time.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createHashTable(int size);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hashKey(char *string);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insert(hashTable *phashTable, char *str);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search(hashTable *phashTable, char *str);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extraCharacter(hashTable *phashTable, char *str);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main();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Thank you</a:t>
            </a:r>
            <a:endParaRPr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