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c0f5c78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c0f5c7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c0f5c781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c0f5c7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c0f5c78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c0f5c7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Assistant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19BCE259 | 19BCE270 | 19BCE273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F.R.I.D.A.Y is a personal desktop assistant that listens to your commands and gives required output.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25" y="511195"/>
            <a:ext cx="4029900" cy="42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25" y="511195"/>
            <a:ext cx="4029900" cy="42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225" y="406403"/>
            <a:ext cx="4072700" cy="431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25" y="511195"/>
            <a:ext cx="4029900" cy="42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225" y="406403"/>
            <a:ext cx="4072700" cy="431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225" y="406400"/>
            <a:ext cx="4190326" cy="44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25" y="511195"/>
            <a:ext cx="4029900" cy="42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225" y="406403"/>
            <a:ext cx="4072700" cy="431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225" y="406400"/>
            <a:ext cx="4190326" cy="44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5050" y="253300"/>
            <a:ext cx="4479025" cy="47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