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88CA-76C7-4C3A-B4B5-37BD45C28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DC4ED2-B75F-4931-830A-B4EE29856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EAF3F7-45BC-4C70-9FD1-9FA21E4598F0}"/>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5" name="Footer Placeholder 4">
            <a:extLst>
              <a:ext uri="{FF2B5EF4-FFF2-40B4-BE49-F238E27FC236}">
                <a16:creationId xmlns:a16="http://schemas.microsoft.com/office/drawing/2014/main" id="{010808F8-AFF3-4FC0-A49B-BCB58E69B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0ADF4-3D82-454D-B57A-812C90808215}"/>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427510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9C1A-C83C-4DC1-BA2C-4CD924470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3CDA7-0169-4358-B4AB-A053B3F90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7F487-45AC-400C-A808-627DB6B5B056}"/>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5" name="Footer Placeholder 4">
            <a:extLst>
              <a:ext uri="{FF2B5EF4-FFF2-40B4-BE49-F238E27FC236}">
                <a16:creationId xmlns:a16="http://schemas.microsoft.com/office/drawing/2014/main" id="{AC9FA9C3-FC0B-4E80-BAEB-9D900338D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31006-0AA6-4860-9F22-FD6C84093A49}"/>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147654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69D99-B067-4E47-AC65-E5D3FF28AA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B05E4B-3799-47ED-B20C-3FA72F2BC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57A48-6CF5-41A2-830F-9EFDF8F08E66}"/>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5" name="Footer Placeholder 4">
            <a:extLst>
              <a:ext uri="{FF2B5EF4-FFF2-40B4-BE49-F238E27FC236}">
                <a16:creationId xmlns:a16="http://schemas.microsoft.com/office/drawing/2014/main" id="{90CA0AAF-F9CF-4CAD-BC38-104D26344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0E153-0467-4A40-A962-1A8EAC0F4B5C}"/>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144010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B97D-A995-4879-A6F5-E8842366C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0D5D40-087F-4EB0-883F-66ABC4C9A8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4245D-D7ED-4129-BB99-A9204C2ABC3F}"/>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5" name="Footer Placeholder 4">
            <a:extLst>
              <a:ext uri="{FF2B5EF4-FFF2-40B4-BE49-F238E27FC236}">
                <a16:creationId xmlns:a16="http://schemas.microsoft.com/office/drawing/2014/main" id="{987D8DF9-DCA9-4B22-BF49-62C50EDE1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1603B-1EAA-4ACB-B14C-C13BF5C641F8}"/>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207656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D608-103A-4DF2-B8D0-C14C0CF02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97576D-9028-4095-BF61-D16C5B363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4D1835-1C3B-4D47-8151-BA216664B1EE}"/>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5" name="Footer Placeholder 4">
            <a:extLst>
              <a:ext uri="{FF2B5EF4-FFF2-40B4-BE49-F238E27FC236}">
                <a16:creationId xmlns:a16="http://schemas.microsoft.com/office/drawing/2014/main" id="{AC095D4F-A7D1-46AC-BDDC-6D38889D3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6B8AD-8498-4621-BD60-938D1AE50DBE}"/>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79227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A577-4DD2-4362-800E-CF9D98A63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B2166-6D6B-4FEE-8F5B-C409D06AFC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383A90-E2C4-43A5-AFCF-656FBADA7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DD0D7-2EBB-4E82-A5C2-9A1B4675B388}"/>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6" name="Footer Placeholder 5">
            <a:extLst>
              <a:ext uri="{FF2B5EF4-FFF2-40B4-BE49-F238E27FC236}">
                <a16:creationId xmlns:a16="http://schemas.microsoft.com/office/drawing/2014/main" id="{12A4F04D-FC9F-444D-9EF5-5B8E84BCF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63A1F-1213-4F61-BB5F-43F789832F82}"/>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429159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5512-E93A-4ACC-8328-A651D34BD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D8ED06-49BB-4DA5-B578-1081D1F70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241C75-664F-4B0C-B46C-B5C3AF9E48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4D7A69-3923-442B-9F3D-F38DA0501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080B5-E9BD-438A-9C8C-BE0ABB5229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BDCACB-956A-4F71-99CD-5D7C68F2CE55}"/>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8" name="Footer Placeholder 7">
            <a:extLst>
              <a:ext uri="{FF2B5EF4-FFF2-40B4-BE49-F238E27FC236}">
                <a16:creationId xmlns:a16="http://schemas.microsoft.com/office/drawing/2014/main" id="{6E6FA537-40EB-45FB-A4A7-A899AF7E9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39AD4C-D192-45F5-8D0F-A3F307FE6276}"/>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307853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3F53-8B39-43C5-9237-264BE83798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027F5-44E3-4081-BD49-FC92CE88FACD}"/>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4" name="Footer Placeholder 3">
            <a:extLst>
              <a:ext uri="{FF2B5EF4-FFF2-40B4-BE49-F238E27FC236}">
                <a16:creationId xmlns:a16="http://schemas.microsoft.com/office/drawing/2014/main" id="{41F9701D-8F36-49B3-8188-20913B2EE9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6664A9-7CCF-46F0-8724-81FCA3BCBE62}"/>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198342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FAC996-E419-4E8E-86DC-98E2CDD91804}"/>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3" name="Footer Placeholder 2">
            <a:extLst>
              <a:ext uri="{FF2B5EF4-FFF2-40B4-BE49-F238E27FC236}">
                <a16:creationId xmlns:a16="http://schemas.microsoft.com/office/drawing/2014/main" id="{F77AA017-38F3-4FBE-B0E3-95E985C1C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E8550D-8EAF-494E-B46C-DA639DFC3080}"/>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68736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42CB-3AC6-47F0-9FC7-B755AE50E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2B75C-2164-40DD-87FA-135C663BA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635325-0B17-46A2-B156-C522130F1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7212E-1080-4B35-B1A6-512BFF165544}"/>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6" name="Footer Placeholder 5">
            <a:extLst>
              <a:ext uri="{FF2B5EF4-FFF2-40B4-BE49-F238E27FC236}">
                <a16:creationId xmlns:a16="http://schemas.microsoft.com/office/drawing/2014/main" id="{B20D0475-99D6-4A09-BCE6-349824793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93FDD-5748-42FB-9FB6-D1C0295203E1}"/>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241918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1685-7BC0-48FE-8480-12DD5BE8D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CE1D35-EC54-4D49-83F1-4BBFC99FCB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B8992F-D2E5-4D84-BC7A-591B976F8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2CDCC-DCC8-46C8-A950-4DC94DB86D5C}"/>
              </a:ext>
            </a:extLst>
          </p:cNvPr>
          <p:cNvSpPr>
            <a:spLocks noGrp="1"/>
          </p:cNvSpPr>
          <p:nvPr>
            <p:ph type="dt" sz="half" idx="10"/>
          </p:nvPr>
        </p:nvSpPr>
        <p:spPr/>
        <p:txBody>
          <a:bodyPr/>
          <a:lstStyle/>
          <a:p>
            <a:fld id="{1D102B7B-1A4E-4C97-B4CD-D2E0331163E6}" type="datetimeFigureOut">
              <a:rPr lang="en-US" smtClean="0"/>
              <a:t>4/27/2022</a:t>
            </a:fld>
            <a:endParaRPr lang="en-US"/>
          </a:p>
        </p:txBody>
      </p:sp>
      <p:sp>
        <p:nvSpPr>
          <p:cNvPr id="6" name="Footer Placeholder 5">
            <a:extLst>
              <a:ext uri="{FF2B5EF4-FFF2-40B4-BE49-F238E27FC236}">
                <a16:creationId xmlns:a16="http://schemas.microsoft.com/office/drawing/2014/main" id="{4EB1FBFE-004B-4A4C-B639-6E12F9257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061DE-83BB-465F-9BC1-2888B12F55F6}"/>
              </a:ext>
            </a:extLst>
          </p:cNvPr>
          <p:cNvSpPr>
            <a:spLocks noGrp="1"/>
          </p:cNvSpPr>
          <p:nvPr>
            <p:ph type="sldNum" sz="quarter" idx="12"/>
          </p:nvPr>
        </p:nvSpPr>
        <p:spPr/>
        <p:txBody>
          <a:bodyPr/>
          <a:lstStyle/>
          <a:p>
            <a:fld id="{E08052C2-F420-438C-AF6C-27C11B35CB5F}" type="slidenum">
              <a:rPr lang="en-US" smtClean="0"/>
              <a:t>‹#›</a:t>
            </a:fld>
            <a:endParaRPr lang="en-US"/>
          </a:p>
        </p:txBody>
      </p:sp>
    </p:spTree>
    <p:extLst>
      <p:ext uri="{BB962C8B-B14F-4D97-AF65-F5344CB8AC3E}">
        <p14:creationId xmlns:p14="http://schemas.microsoft.com/office/powerpoint/2010/main" val="236173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F638D-EFAA-4416-8082-BC43180C5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5F427E-CF2A-4B58-8920-764CA523FD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64A2F-4A1A-47E6-8A34-94A84E66EF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02B7B-1A4E-4C97-B4CD-D2E0331163E6}" type="datetimeFigureOut">
              <a:rPr lang="en-US" smtClean="0"/>
              <a:t>4/27/2022</a:t>
            </a:fld>
            <a:endParaRPr lang="en-US"/>
          </a:p>
        </p:txBody>
      </p:sp>
      <p:sp>
        <p:nvSpPr>
          <p:cNvPr id="5" name="Footer Placeholder 4">
            <a:extLst>
              <a:ext uri="{FF2B5EF4-FFF2-40B4-BE49-F238E27FC236}">
                <a16:creationId xmlns:a16="http://schemas.microsoft.com/office/drawing/2014/main" id="{08F58FA1-1FC2-495D-92E2-C4289A542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BC82E3-17F8-4CBB-B94B-C1323035F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052C2-F420-438C-AF6C-27C11B35CB5F}" type="slidenum">
              <a:rPr lang="en-US" smtClean="0"/>
              <a:t>‹#›</a:t>
            </a:fld>
            <a:endParaRPr lang="en-US"/>
          </a:p>
        </p:txBody>
      </p:sp>
    </p:spTree>
    <p:extLst>
      <p:ext uri="{BB962C8B-B14F-4D97-AF65-F5344CB8AC3E}">
        <p14:creationId xmlns:p14="http://schemas.microsoft.com/office/powerpoint/2010/main" val="2595229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3649-17B1-4401-9C4E-DC7AB3D5C573}"/>
              </a:ext>
            </a:extLst>
          </p:cNvPr>
          <p:cNvSpPr>
            <a:spLocks noGrp="1"/>
          </p:cNvSpPr>
          <p:nvPr>
            <p:ph type="ctrTitle"/>
          </p:nvPr>
        </p:nvSpPr>
        <p:spPr/>
        <p:txBody>
          <a:bodyPr/>
          <a:lstStyle/>
          <a:p>
            <a:r>
              <a:rPr lang="en-US" dirty="0"/>
              <a:t>Min Graph Coloring Approximation Solution</a:t>
            </a:r>
          </a:p>
        </p:txBody>
      </p:sp>
      <p:sp>
        <p:nvSpPr>
          <p:cNvPr id="3" name="Subtitle 2">
            <a:extLst>
              <a:ext uri="{FF2B5EF4-FFF2-40B4-BE49-F238E27FC236}">
                <a16:creationId xmlns:a16="http://schemas.microsoft.com/office/drawing/2014/main" id="{B9448BAD-D3FA-40C6-96F5-79EC0DA46A51}"/>
              </a:ext>
            </a:extLst>
          </p:cNvPr>
          <p:cNvSpPr>
            <a:spLocks noGrp="1"/>
          </p:cNvSpPr>
          <p:nvPr>
            <p:ph type="subTitle" idx="1"/>
          </p:nvPr>
        </p:nvSpPr>
        <p:spPr/>
        <p:txBody>
          <a:bodyPr/>
          <a:lstStyle/>
          <a:p>
            <a:r>
              <a:rPr lang="en-US" dirty="0"/>
              <a:t>John Curley</a:t>
            </a:r>
          </a:p>
        </p:txBody>
      </p:sp>
    </p:spTree>
    <p:extLst>
      <p:ext uri="{BB962C8B-B14F-4D97-AF65-F5344CB8AC3E}">
        <p14:creationId xmlns:p14="http://schemas.microsoft.com/office/powerpoint/2010/main" val="11946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904E-925D-4051-93FD-DB5E29499F9C}"/>
              </a:ext>
            </a:extLst>
          </p:cNvPr>
          <p:cNvSpPr>
            <a:spLocks noGrp="1"/>
          </p:cNvSpPr>
          <p:nvPr>
            <p:ph type="title"/>
          </p:nvPr>
        </p:nvSpPr>
        <p:spPr/>
        <p:txBody>
          <a:bodyPr/>
          <a:lstStyle/>
          <a:p>
            <a:r>
              <a:rPr lang="en-US" dirty="0"/>
              <a:t>How The Approximation Works</a:t>
            </a:r>
          </a:p>
        </p:txBody>
      </p:sp>
      <p:sp>
        <p:nvSpPr>
          <p:cNvPr id="3" name="Content Placeholder 2">
            <a:extLst>
              <a:ext uri="{FF2B5EF4-FFF2-40B4-BE49-F238E27FC236}">
                <a16:creationId xmlns:a16="http://schemas.microsoft.com/office/drawing/2014/main" id="{CC9682EF-B0B1-48A6-B61C-03617B270595}"/>
              </a:ext>
            </a:extLst>
          </p:cNvPr>
          <p:cNvSpPr>
            <a:spLocks noGrp="1"/>
          </p:cNvSpPr>
          <p:nvPr>
            <p:ph idx="1"/>
          </p:nvPr>
        </p:nvSpPr>
        <p:spPr/>
        <p:txBody>
          <a:bodyPr/>
          <a:lstStyle/>
          <a:p>
            <a:r>
              <a:rPr lang="en-US" dirty="0"/>
              <a:t>The algorithm runs recursively, each iteration it finds the node with the max number of edges and removes it and all the edges coming out of it. For each edge removed we increase </a:t>
            </a:r>
            <a:r>
              <a:rPr lang="en-US"/>
              <a:t>the count color by 1.</a:t>
            </a:r>
            <a:endParaRPr lang="en-US" dirty="0"/>
          </a:p>
        </p:txBody>
      </p:sp>
    </p:spTree>
    <p:extLst>
      <p:ext uri="{BB962C8B-B14F-4D97-AF65-F5344CB8AC3E}">
        <p14:creationId xmlns:p14="http://schemas.microsoft.com/office/powerpoint/2010/main" val="377642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E4326-DC49-4ACB-B2EA-FE7CFB5AD0C2}"/>
              </a:ext>
            </a:extLst>
          </p:cNvPr>
          <p:cNvSpPr>
            <a:spLocks noGrp="1"/>
          </p:cNvSpPr>
          <p:nvPr>
            <p:ph type="title"/>
          </p:nvPr>
        </p:nvSpPr>
        <p:spPr>
          <a:xfrm>
            <a:off x="589560" y="856180"/>
            <a:ext cx="4560584" cy="1128068"/>
          </a:xfrm>
        </p:spPr>
        <p:txBody>
          <a:bodyPr anchor="ctr">
            <a:normAutofit/>
          </a:bodyPr>
          <a:lstStyle/>
          <a:p>
            <a:r>
              <a:rPr lang="en-US" sz="4000"/>
              <a:t>Not Always Optimal</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E08BA-D081-400A-B02C-EFBAB3D6E197}"/>
              </a:ext>
            </a:extLst>
          </p:cNvPr>
          <p:cNvSpPr>
            <a:spLocks noGrp="1"/>
          </p:cNvSpPr>
          <p:nvPr>
            <p:ph idx="1"/>
          </p:nvPr>
        </p:nvSpPr>
        <p:spPr>
          <a:xfrm>
            <a:off x="590719" y="2330505"/>
            <a:ext cx="4559425" cy="3979585"/>
          </a:xfrm>
        </p:spPr>
        <p:txBody>
          <a:bodyPr anchor="ctr">
            <a:normAutofit/>
          </a:bodyPr>
          <a:lstStyle/>
          <a:p>
            <a:r>
              <a:rPr lang="en-US" sz="2000" dirty="0"/>
              <a:t>The Graph to the right’s optimal solution is 3 however in our approximation the yielded solution ends up being 7</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colorful lights&#10;&#10;Description automatically generated with low confidence">
            <a:extLst>
              <a:ext uri="{FF2B5EF4-FFF2-40B4-BE49-F238E27FC236}">
                <a16:creationId xmlns:a16="http://schemas.microsoft.com/office/drawing/2014/main" id="{B19BA4F3-9B75-481F-B8D3-505507510B98}"/>
              </a:ext>
            </a:extLst>
          </p:cNvPr>
          <p:cNvPicPr>
            <a:picLocks noChangeAspect="1"/>
          </p:cNvPicPr>
          <p:nvPr/>
        </p:nvPicPr>
        <p:blipFill rotWithShape="1">
          <a:blip r:embed="rId2"/>
          <a:srcRect l="225" r="838" b="2"/>
          <a:stretch/>
        </p:blipFill>
        <p:spPr>
          <a:xfrm>
            <a:off x="5977788" y="799352"/>
            <a:ext cx="5425410" cy="5259296"/>
          </a:xfrm>
          <a:prstGeom prst="rect">
            <a:avLst/>
          </a:prstGeom>
        </p:spPr>
      </p:pic>
    </p:spTree>
    <p:extLst>
      <p:ext uri="{BB962C8B-B14F-4D97-AF65-F5344CB8AC3E}">
        <p14:creationId xmlns:p14="http://schemas.microsoft.com/office/powerpoint/2010/main" val="3113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39D4-4BAA-4D99-B66A-8545D3B92F41}"/>
              </a:ext>
            </a:extLst>
          </p:cNvPr>
          <p:cNvSpPr>
            <a:spLocks noGrp="1"/>
          </p:cNvSpPr>
          <p:nvPr>
            <p:ph type="title"/>
          </p:nvPr>
        </p:nvSpPr>
        <p:spPr/>
        <p:txBody>
          <a:bodyPr/>
          <a:lstStyle/>
          <a:p>
            <a:r>
              <a:rPr lang="en-US" dirty="0"/>
              <a:t>Run Time Results (Scripts)</a:t>
            </a:r>
          </a:p>
        </p:txBody>
      </p:sp>
      <p:sp>
        <p:nvSpPr>
          <p:cNvPr id="3" name="Content Placeholder 2">
            <a:extLst>
              <a:ext uri="{FF2B5EF4-FFF2-40B4-BE49-F238E27FC236}">
                <a16:creationId xmlns:a16="http://schemas.microsoft.com/office/drawing/2014/main" id="{1E388417-9516-4C19-827F-E18FF1F2D9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044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1CA4-D585-4BBF-9AA9-09E52090FC6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2DB88BA-4E77-4892-B24F-22F2CB2C93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199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81</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Min Graph Coloring Approximation Solution</vt:lpstr>
      <vt:lpstr>How The Approximation Works</vt:lpstr>
      <vt:lpstr>Not Always Optimal</vt:lpstr>
      <vt:lpstr>Run Time Results (Scripts)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 Graph Coloring Approximation Solution</dc:title>
  <dc:creator>Curley, John Walker - curleyjw</dc:creator>
  <cp:lastModifiedBy>Curley, John Walker - curleyjw</cp:lastModifiedBy>
  <cp:revision>2</cp:revision>
  <dcterms:created xsi:type="dcterms:W3CDTF">2022-04-27T15:58:00Z</dcterms:created>
  <dcterms:modified xsi:type="dcterms:W3CDTF">2022-04-27T16:24:15Z</dcterms:modified>
</cp:coreProperties>
</file>