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88CA-76C7-4C3A-B4B5-37BD45C2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C4ED2-B75F-4931-830A-B4EE29856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F3F7-45BC-4C70-9FD1-9FA21E45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08F8-AFF3-4FC0-A49B-BCB58E69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F4-3D82-454D-B57A-812C9080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9C1A-C83C-4DC1-BA2C-4CD92447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3CDA7-0169-4358-B4AB-A053B3F90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7F487-45AC-400C-A808-627DB6B5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A9C3-FC0B-4E80-BAEB-9D900338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1006-0AA6-4860-9F22-FD6C8409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69D99-B067-4E47-AC65-E5D3FF28A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05E4B-3799-47ED-B20C-3FA72F2B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7A48-6CF5-41A2-830F-9EFDF8F0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0AAF-F9CF-4CAD-BC38-104D2634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E153-0467-4A40-A962-1A8EAC0F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B97D-A995-4879-A6F5-E8842366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5D40-087F-4EB0-883F-66ABC4C9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245D-D7ED-4129-BB99-A9204C2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8DF9-DCA9-4B22-BF49-62C50EDE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603B-1EAA-4ACB-B14C-C13BF5C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D608-103A-4DF2-B8D0-C14C0CF0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7576D-9028-4095-BF61-D16C5B36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1835-1C3B-4D47-8151-BA216664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95D4F-A7D1-46AC-BDDC-6D38889D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B8AD-8498-4621-BD60-938D1AE5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A577-4DD2-4362-800E-CF9D98A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2166-6D6B-4FEE-8F5B-C409D06AF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3A90-E2C4-43A5-AFCF-656FBADA7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D0D7-2EBB-4E82-A5C2-9A1B4675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F04D-FC9F-444D-9EF5-5B8E84BC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3A1F-1213-4F61-BB5F-43F78983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5512-E93A-4ACC-8328-A651D34B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ED06-49BB-4DA5-B578-1081D1F7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1C75-664F-4B0C-B46C-B5C3AF9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7A69-3923-442B-9F3D-F38DA0501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80B5-E9BD-438A-9C8C-BE0ABB522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CACB-956A-4F71-99CD-5D7C68F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FA537-40EB-45FB-A4A7-A899AF7E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9AD4C-D192-45F5-8D0F-A3F307F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3F53-8B39-43C5-9237-264BE837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27F5-44E3-4081-BD49-FC92CE8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9701D-8F36-49B3-8188-20913B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664A9-7CCF-46F0-8724-81FCA3BC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AC996-E419-4E8E-86DC-98E2CDD9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AA017-38F3-4FBE-B0E3-95E985C1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8550D-8EAF-494E-B46C-DA639DFC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2CB-3AC6-47F0-9FC7-B755AE50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B75C-2164-40DD-87FA-135C663B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5325-0B17-46A2-B156-C522130F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7212E-1080-4B35-B1A6-512BFF16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0475-99D6-4A09-BCE6-34982479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3FDD-5748-42FB-9FB6-D1C0295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1685-7BC0-48FE-8480-12DD5BE8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E1D35-EC54-4D49-83F1-4BBFC99F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992F-D2E5-4D84-BC7A-591B976F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CDCC-DCC8-46C8-A950-4DC94DB8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1FBFE-004B-4A4C-B639-6E12F925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061DE-83BB-465F-9BC1-2888B12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F638D-EFAA-4416-8082-BC43180C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427E-CF2A-4B58-8920-764CA523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4A2F-4A1A-47E6-8A34-94A84E66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2B7B-1A4E-4C97-B4CD-D2E0331163E6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8FA1-1FC2-495D-92E2-C4289A542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82E3-17F8-4CBB-B94B-C1323035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52C2-F420-438C-AF6C-27C11B35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3649-17B1-4401-9C4E-DC7AB3D5C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 Graph Coloring Approximation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48BAD-D3FA-40C6-96F5-79EC0DA46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Curley</a:t>
            </a:r>
          </a:p>
        </p:txBody>
      </p:sp>
    </p:spTree>
    <p:extLst>
      <p:ext uri="{BB962C8B-B14F-4D97-AF65-F5344CB8AC3E}">
        <p14:creationId xmlns:p14="http://schemas.microsoft.com/office/powerpoint/2010/main" val="1194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904E-925D-4051-93FD-DB5E2949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Approximation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82EF-B0B1-48A6-B61C-03617B27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2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E4326-DC49-4ACB-B2EA-FE7CFB5A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Not Always Optimal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08BA-D081-400A-B02C-EFBAB3D6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Graph to the right’s optimal solution is 3 however in our approximation the yielded solution ends up being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colorful lights&#10;&#10;Description automatically generated with low confidence">
            <a:extLst>
              <a:ext uri="{FF2B5EF4-FFF2-40B4-BE49-F238E27FC236}">
                <a16:creationId xmlns:a16="http://schemas.microsoft.com/office/drawing/2014/main" id="{B19BA4F3-9B75-481F-B8D3-505507510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 r="838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39D4-4BAA-4D99-B66A-8545D3B9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Results (Scripts)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417-9516-4C19-827F-E18FF1F2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1CA4-D585-4BBF-9AA9-09E52090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88BA-4E77-4892-B24F-22F2CB2C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Min Graph Coloring Approximation Solution</vt:lpstr>
      <vt:lpstr>How The Approximation Works</vt:lpstr>
      <vt:lpstr>Not Always Optimal</vt:lpstr>
      <vt:lpstr>Run Time Results (Scripts)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 Graph Coloring Approximation Solution</dc:title>
  <dc:creator>Curley, John Walker - curleyjw</dc:creator>
  <cp:lastModifiedBy>Curley, John Walker - curleyjw</cp:lastModifiedBy>
  <cp:revision>1</cp:revision>
  <dcterms:created xsi:type="dcterms:W3CDTF">2022-04-27T15:58:00Z</dcterms:created>
  <dcterms:modified xsi:type="dcterms:W3CDTF">2022-04-27T16:16:27Z</dcterms:modified>
</cp:coreProperties>
</file>