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4508-F596-BAEE-CC8D-0009297F1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E305-FC7F-292D-778B-530113135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6B20-1E5E-FEDB-E603-5291EDDC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4D6A-71B1-236F-1852-D5DF72EA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9788-96A5-0473-FF67-76E57A96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E034-023B-F9F8-A30A-7DA45C9F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8767E-193F-0EEE-C320-FC2D7A2D3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7903-7A54-1FCF-115F-A32BF6E4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3C1E-654C-E6DF-E1EE-076B4087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71AA-EB4E-53EE-9542-A6314C08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12B34-65DB-305F-AA89-4FD25845D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892D4-1177-0C18-EE2C-9800A20F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878E-0394-63FF-1FAE-2C59274D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CAA0-AB10-51D7-4108-7A43DDE8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7F73-D85B-9AC3-E337-92683A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A0D2-EF32-0C25-ECDC-01A2F656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BFDD-217B-5129-D3D4-12E07A53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B321-3D50-9C5A-F686-96A7989E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81D9-E934-2F9B-AC78-91BB885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1958-7148-B7CF-F0A9-2BBDE85F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4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7A26-E235-00B4-C8C7-FE267EE6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6864A-EE3F-3FD6-E15F-7B772097D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6F67-3E68-6B8A-32B3-A4AD34A0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7FE5-087C-C33B-CE71-F9F18046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46CE-89F4-AF6E-8243-8DAC493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2DA2-36FC-9558-E686-EC2A9172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D10C-F61A-3C37-0223-2BF6503D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03AF0-7213-9075-3472-0C19D1C06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EB87F-C210-0960-57B2-06EEF2BE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13119-9D78-CABC-2F3F-022976E2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CE35D-2689-A893-56CB-D3E88EE5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3347-B99B-0C39-650F-52ABF156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3A9B6-D8F8-9E6F-1342-CFA71AFFC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DC61-CFF5-2784-122F-EC2D685A8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AB346-6F0D-697E-8B15-B52422D5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13B02-24EA-EDC0-8B4F-8405F95DC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91BC7-6007-FF0D-3FF1-1A412F24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1A4CD-C38F-3F57-DB99-1032EA03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D39B2-3CF2-8964-EA0F-360364E9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1130-2C03-8A00-E202-377B6664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FD08E-653E-618C-53E7-0068D8A6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48165-B735-5863-3039-1BEA263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C0CCE-34E1-9F54-2A55-7AF105AD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81418-15FE-86F0-C5FD-C2EDC1F0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6490A-5790-77E2-7715-16A17047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28D06-15AD-DFB1-CFFF-CF4A2E88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9A80-6660-2851-A339-2AD8CBF3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64F9-F887-8722-6532-F77FA682C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BE629-6993-845C-1DC8-1DE3FDD6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3D762-2485-8E9E-D98D-468294D2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8BF29-8DB4-9DEE-3F0D-210CF58B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AC864-C22B-298F-E153-4AD01629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1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1527-46BC-1B92-7A15-60D7657F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3521E-39C7-4FCE-C6E3-C613F2DDC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B0321-F3D4-482D-242A-64DB769F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74C0-0457-C4D2-597F-C1A66137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72EC-7DA7-5092-B4FE-A2DAE0F1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07E0B-11A7-2E8C-ABBC-CD09E99C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DF536-FB15-EDB6-4E36-CC1DF6B9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F093-E0D2-0A40-3963-67B90F3A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89FB-E85A-2439-5E31-1D091D970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357F-9D5E-0045-988D-BB8854058ED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A0EA-4ABB-410D-EF30-13C8EB502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4CFA-8BEB-E88F-F0B3-1BED7F049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3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048F-70B8-5E13-C63B-E24571E0B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Min-Graph Coloring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3F265-5950-CB3F-D466-082CCD0BD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Smith, John </a:t>
            </a:r>
            <a:r>
              <a:rPr lang="en-US" dirty="0" err="1"/>
              <a:t>Kurly</a:t>
            </a:r>
            <a:r>
              <a:rPr lang="en-US" dirty="0"/>
              <a:t>, Alyssa Sharp, Rhea Morris</a:t>
            </a:r>
          </a:p>
        </p:txBody>
      </p:sp>
    </p:spTree>
    <p:extLst>
      <p:ext uri="{BB962C8B-B14F-4D97-AF65-F5344CB8AC3E}">
        <p14:creationId xmlns:p14="http://schemas.microsoft.com/office/powerpoint/2010/main" val="256966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BBCF86-A61E-BE59-3647-F1C90E1D453B}"/>
              </a:ext>
            </a:extLst>
          </p:cNvPr>
          <p:cNvSpPr txBox="1">
            <a:spLocks/>
          </p:cNvSpPr>
          <p:nvPr/>
        </p:nvSpPr>
        <p:spPr>
          <a:xfrm>
            <a:off x="447447" y="968660"/>
            <a:ext cx="10726605" cy="415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 problem (phrase as a decision problem):</a:t>
            </a:r>
          </a:p>
          <a:p>
            <a:pPr lvl="1"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graph G, can we assign one of k colors to each vertex so that no two adjacent vertices are of the same color?</a:t>
            </a:r>
          </a:p>
          <a:p>
            <a:pPr lvl="1"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can be used for scheduling, checking if a graph is bipartite, and map coloring.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Optimization Version: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We are using brute force to find all possible combinations of colors. Each combination is tested until the requirements are satisfied and the program returns the minimum number of colors.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My Problem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72995-0A12-8C11-DA93-3BE2326B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57" y="2462313"/>
            <a:ext cx="1551458" cy="1040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7D0E4A-54C9-0C9C-725D-2C42838F6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45" y="2462313"/>
            <a:ext cx="3863423" cy="13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5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BBCF86-A61E-BE59-3647-F1C90E1D453B}"/>
              </a:ext>
            </a:extLst>
          </p:cNvPr>
          <p:cNvSpPr txBox="1">
            <a:spLocks/>
          </p:cNvSpPr>
          <p:nvPr/>
        </p:nvSpPr>
        <p:spPr>
          <a:xfrm>
            <a:off x="447447" y="968661"/>
            <a:ext cx="10726605" cy="308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does the input to your problem look?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using an undirected complete graph without weighted edges.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first input how many vertices the graph has and then input the connected edges on each line after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Input:</a:t>
            </a:r>
          </a:p>
          <a:p>
            <a:pPr lvl="2"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lvl="2"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0 1 2</a:t>
            </a:r>
          </a:p>
          <a:p>
            <a:pPr lvl="2"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1 0 2</a:t>
            </a:r>
          </a:p>
          <a:p>
            <a:pPr lvl="2"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2 0 1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Problem Input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319222-220F-F757-A6B2-74EE900394F8}"/>
              </a:ext>
            </a:extLst>
          </p:cNvPr>
          <p:cNvGrpSpPr/>
          <p:nvPr/>
        </p:nvGrpSpPr>
        <p:grpSpPr>
          <a:xfrm>
            <a:off x="923364" y="4098320"/>
            <a:ext cx="9290545" cy="1270557"/>
            <a:chOff x="923364" y="4098320"/>
            <a:chExt cx="9290545" cy="127055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21AF4F-B843-AF55-FE0D-17C7980E533B}"/>
                </a:ext>
              </a:extLst>
            </p:cNvPr>
            <p:cNvGrpSpPr/>
            <p:nvPr/>
          </p:nvGrpSpPr>
          <p:grpSpPr>
            <a:xfrm>
              <a:off x="923364" y="4098320"/>
              <a:ext cx="1366282" cy="1167413"/>
              <a:chOff x="915278" y="4227250"/>
              <a:chExt cx="1366282" cy="1167413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36330BC-4C5D-A940-756E-7681D79EB24E}"/>
                  </a:ext>
                </a:extLst>
              </p:cNvPr>
              <p:cNvSpPr/>
              <p:nvPr/>
            </p:nvSpPr>
            <p:spPr>
              <a:xfrm>
                <a:off x="1403549" y="4227250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4092537-E2FB-C67D-8876-AA482CD165BA}"/>
                  </a:ext>
                </a:extLst>
              </p:cNvPr>
              <p:cNvSpPr/>
              <p:nvPr/>
            </p:nvSpPr>
            <p:spPr>
              <a:xfrm>
                <a:off x="915278" y="5042516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AA28B61-A442-A9E6-CD6F-7A72C3025EBF}"/>
                  </a:ext>
                </a:extLst>
              </p:cNvPr>
              <p:cNvSpPr/>
              <p:nvPr/>
            </p:nvSpPr>
            <p:spPr>
              <a:xfrm>
                <a:off x="1891820" y="5042516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E0535C3-1BD3-AF61-67D9-B56A153B81E8}"/>
                  </a:ext>
                </a:extLst>
              </p:cNvPr>
              <p:cNvCxnSpPr>
                <a:stCxn id="7" idx="0"/>
                <a:endCxn id="2" idx="3"/>
              </p:cNvCxnSpPr>
              <p:nvPr/>
            </p:nvCxnSpPr>
            <p:spPr>
              <a:xfrm flipV="1">
                <a:off x="1110148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309F6FB-BF86-0F82-D7A9-4283FDD35668}"/>
                  </a:ext>
                </a:extLst>
              </p:cNvPr>
              <p:cNvCxnSpPr>
                <a:stCxn id="2" idx="5"/>
                <a:endCxn id="11" idx="0"/>
              </p:cNvCxnSpPr>
              <p:nvPr/>
            </p:nvCxnSpPr>
            <p:spPr>
              <a:xfrm>
                <a:off x="1736213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0371557-D445-7C61-12C7-7FB5936D497A}"/>
                  </a:ext>
                </a:extLst>
              </p:cNvPr>
              <p:cNvCxnSpPr>
                <a:stCxn id="7" idx="6"/>
                <a:endCxn id="11" idx="2"/>
              </p:cNvCxnSpPr>
              <p:nvPr/>
            </p:nvCxnSpPr>
            <p:spPr>
              <a:xfrm>
                <a:off x="1305018" y="5218590"/>
                <a:ext cx="5868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0336709-1E3E-5AE9-22DA-56FF90230CA8}"/>
                </a:ext>
              </a:extLst>
            </p:cNvPr>
            <p:cNvGrpSpPr/>
            <p:nvPr/>
          </p:nvGrpSpPr>
          <p:grpSpPr>
            <a:xfrm>
              <a:off x="2918699" y="4124106"/>
              <a:ext cx="1366282" cy="1167413"/>
              <a:chOff x="915278" y="4227250"/>
              <a:chExt cx="1366282" cy="11674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9F104A8-0836-1E42-C90E-2570F216AF65}"/>
                  </a:ext>
                </a:extLst>
              </p:cNvPr>
              <p:cNvSpPr/>
              <p:nvPr/>
            </p:nvSpPr>
            <p:spPr>
              <a:xfrm>
                <a:off x="1403549" y="4227250"/>
                <a:ext cx="389740" cy="3521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2648BF1-64C9-092D-4892-9BEFAACC3823}"/>
                  </a:ext>
                </a:extLst>
              </p:cNvPr>
              <p:cNvSpPr/>
              <p:nvPr/>
            </p:nvSpPr>
            <p:spPr>
              <a:xfrm>
                <a:off x="915278" y="5042516"/>
                <a:ext cx="389740" cy="3521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0E08EB6-7A91-D9F7-274D-A22068A9576D}"/>
                  </a:ext>
                </a:extLst>
              </p:cNvPr>
              <p:cNvSpPr/>
              <p:nvPr/>
            </p:nvSpPr>
            <p:spPr>
              <a:xfrm>
                <a:off x="1891820" y="5042516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AF7D81A-F4AD-2DAC-3ECD-7A4C008FBAA0}"/>
                  </a:ext>
                </a:extLst>
              </p:cNvPr>
              <p:cNvCxnSpPr>
                <a:stCxn id="18" idx="0"/>
                <a:endCxn id="17" idx="3"/>
              </p:cNvCxnSpPr>
              <p:nvPr/>
            </p:nvCxnSpPr>
            <p:spPr>
              <a:xfrm flipV="1">
                <a:off x="1110148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2709A4C-1C3E-1DA0-CA2E-4D2E3B202A0F}"/>
                  </a:ext>
                </a:extLst>
              </p:cNvPr>
              <p:cNvCxnSpPr>
                <a:stCxn id="17" idx="5"/>
                <a:endCxn id="19" idx="0"/>
              </p:cNvCxnSpPr>
              <p:nvPr/>
            </p:nvCxnSpPr>
            <p:spPr>
              <a:xfrm>
                <a:off x="1736213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06D0D6A-51C9-3459-7043-776A7FD07D41}"/>
                  </a:ext>
                </a:extLst>
              </p:cNvPr>
              <p:cNvCxnSpPr>
                <a:stCxn id="18" idx="6"/>
                <a:endCxn id="19" idx="2"/>
              </p:cNvCxnSpPr>
              <p:nvPr/>
            </p:nvCxnSpPr>
            <p:spPr>
              <a:xfrm>
                <a:off x="1305018" y="5218590"/>
                <a:ext cx="5868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8F33D49-ABEB-F917-B1F0-4C61A5BA3AD5}"/>
                </a:ext>
              </a:extLst>
            </p:cNvPr>
            <p:cNvGrpSpPr/>
            <p:nvPr/>
          </p:nvGrpSpPr>
          <p:grpSpPr>
            <a:xfrm>
              <a:off x="4867038" y="4149892"/>
              <a:ext cx="1366282" cy="1167413"/>
              <a:chOff x="915278" y="4227250"/>
              <a:chExt cx="1366282" cy="116741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DCCF841-4F15-F62A-1E07-DC292B3B71D7}"/>
                  </a:ext>
                </a:extLst>
              </p:cNvPr>
              <p:cNvSpPr/>
              <p:nvPr/>
            </p:nvSpPr>
            <p:spPr>
              <a:xfrm>
                <a:off x="1403549" y="4227250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872F7FD-5C16-2E31-DA61-36537BA49E3C}"/>
                  </a:ext>
                </a:extLst>
              </p:cNvPr>
              <p:cNvSpPr/>
              <p:nvPr/>
            </p:nvSpPr>
            <p:spPr>
              <a:xfrm>
                <a:off x="915278" y="5042516"/>
                <a:ext cx="389740" cy="3521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120C51-5018-92E1-70EF-ABD5EE77C79F}"/>
                  </a:ext>
                </a:extLst>
              </p:cNvPr>
              <p:cNvSpPr/>
              <p:nvPr/>
            </p:nvSpPr>
            <p:spPr>
              <a:xfrm>
                <a:off x="1891820" y="5042516"/>
                <a:ext cx="389740" cy="3521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F915193-A599-F69B-2279-DAAE3DD6469C}"/>
                  </a:ext>
                </a:extLst>
              </p:cNvPr>
              <p:cNvCxnSpPr>
                <a:stCxn id="26" idx="0"/>
                <a:endCxn id="25" idx="3"/>
              </p:cNvCxnSpPr>
              <p:nvPr/>
            </p:nvCxnSpPr>
            <p:spPr>
              <a:xfrm flipV="1">
                <a:off x="1110148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0ED5EF7-FE05-7CFB-3908-F1A443DDF310}"/>
                  </a:ext>
                </a:extLst>
              </p:cNvPr>
              <p:cNvCxnSpPr>
                <a:stCxn id="25" idx="5"/>
                <a:endCxn id="27" idx="0"/>
              </p:cNvCxnSpPr>
              <p:nvPr/>
            </p:nvCxnSpPr>
            <p:spPr>
              <a:xfrm>
                <a:off x="1736213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25A8723-89A1-BF2F-EF17-E739F6C0B240}"/>
                  </a:ext>
                </a:extLst>
              </p:cNvPr>
              <p:cNvCxnSpPr>
                <a:stCxn id="26" idx="6"/>
                <a:endCxn id="27" idx="2"/>
              </p:cNvCxnSpPr>
              <p:nvPr/>
            </p:nvCxnSpPr>
            <p:spPr>
              <a:xfrm>
                <a:off x="1305018" y="5218590"/>
                <a:ext cx="5868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F07778-3B9E-4C19-B4B8-9DF19E2FA941}"/>
                </a:ext>
              </a:extLst>
            </p:cNvPr>
            <p:cNvGrpSpPr/>
            <p:nvPr/>
          </p:nvGrpSpPr>
          <p:grpSpPr>
            <a:xfrm>
              <a:off x="6883201" y="4175678"/>
              <a:ext cx="1366282" cy="1167413"/>
              <a:chOff x="915278" y="4227250"/>
              <a:chExt cx="1366282" cy="116741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EBE0ADF-81E7-36CA-4942-1DFC1194D394}"/>
                  </a:ext>
                </a:extLst>
              </p:cNvPr>
              <p:cNvSpPr/>
              <p:nvPr/>
            </p:nvSpPr>
            <p:spPr>
              <a:xfrm>
                <a:off x="1403549" y="4227250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B1B4BE5-DE98-14F2-45EB-4F63E76E669E}"/>
                  </a:ext>
                </a:extLst>
              </p:cNvPr>
              <p:cNvSpPr/>
              <p:nvPr/>
            </p:nvSpPr>
            <p:spPr>
              <a:xfrm>
                <a:off x="915278" y="5042516"/>
                <a:ext cx="389740" cy="3521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0BEBDEC-FC09-C5AD-AEE7-B9FFE41DD834}"/>
                  </a:ext>
                </a:extLst>
              </p:cNvPr>
              <p:cNvSpPr/>
              <p:nvPr/>
            </p:nvSpPr>
            <p:spPr>
              <a:xfrm>
                <a:off x="1891820" y="5042516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C60F9D7-5F71-E68A-72DF-7E3AE756EF87}"/>
                  </a:ext>
                </a:extLst>
              </p:cNvPr>
              <p:cNvCxnSpPr>
                <a:stCxn id="33" idx="0"/>
                <a:endCxn id="32" idx="3"/>
              </p:cNvCxnSpPr>
              <p:nvPr/>
            </p:nvCxnSpPr>
            <p:spPr>
              <a:xfrm flipV="1">
                <a:off x="1110148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AA59E9C-97CE-59F0-E925-2E429B411738}"/>
                  </a:ext>
                </a:extLst>
              </p:cNvPr>
              <p:cNvCxnSpPr>
                <a:stCxn id="32" idx="5"/>
                <a:endCxn id="34" idx="0"/>
              </p:cNvCxnSpPr>
              <p:nvPr/>
            </p:nvCxnSpPr>
            <p:spPr>
              <a:xfrm>
                <a:off x="1736213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28A42F5-316F-E887-4725-554DDFA63C6A}"/>
                  </a:ext>
                </a:extLst>
              </p:cNvPr>
              <p:cNvCxnSpPr>
                <a:stCxn id="33" idx="6"/>
                <a:endCxn id="34" idx="2"/>
              </p:cNvCxnSpPr>
              <p:nvPr/>
            </p:nvCxnSpPr>
            <p:spPr>
              <a:xfrm>
                <a:off x="1305018" y="5218590"/>
                <a:ext cx="5868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E3BA486-C5E2-60E3-3CF2-A6E8721EDB3B}"/>
                </a:ext>
              </a:extLst>
            </p:cNvPr>
            <p:cNvGrpSpPr/>
            <p:nvPr/>
          </p:nvGrpSpPr>
          <p:grpSpPr>
            <a:xfrm>
              <a:off x="8847627" y="4201464"/>
              <a:ext cx="1366282" cy="1167413"/>
              <a:chOff x="915278" y="4227250"/>
              <a:chExt cx="1366282" cy="116741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ABF20A8-C77C-E9C0-5D7C-639B3F061518}"/>
                  </a:ext>
                </a:extLst>
              </p:cNvPr>
              <p:cNvSpPr/>
              <p:nvPr/>
            </p:nvSpPr>
            <p:spPr>
              <a:xfrm>
                <a:off x="1403549" y="4227250"/>
                <a:ext cx="389740" cy="35214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029E049-0886-7EBE-BF75-6F16F0EAE849}"/>
                  </a:ext>
                </a:extLst>
              </p:cNvPr>
              <p:cNvSpPr/>
              <p:nvPr/>
            </p:nvSpPr>
            <p:spPr>
              <a:xfrm>
                <a:off x="915278" y="5042516"/>
                <a:ext cx="389740" cy="3521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1065399-6F3C-9706-0665-D86BC70B01FC}"/>
                  </a:ext>
                </a:extLst>
              </p:cNvPr>
              <p:cNvSpPr/>
              <p:nvPr/>
            </p:nvSpPr>
            <p:spPr>
              <a:xfrm>
                <a:off x="1891820" y="5042516"/>
                <a:ext cx="389740" cy="3521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9894810-BB57-8487-ABEB-19FB2E17F707}"/>
                  </a:ext>
                </a:extLst>
              </p:cNvPr>
              <p:cNvCxnSpPr>
                <a:stCxn id="46" idx="0"/>
                <a:endCxn id="45" idx="3"/>
              </p:cNvCxnSpPr>
              <p:nvPr/>
            </p:nvCxnSpPr>
            <p:spPr>
              <a:xfrm flipV="1">
                <a:off x="1110148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AEC23ED-9536-A0EB-7A35-EF0398190810}"/>
                  </a:ext>
                </a:extLst>
              </p:cNvPr>
              <p:cNvCxnSpPr>
                <a:stCxn id="45" idx="5"/>
                <a:endCxn id="47" idx="0"/>
              </p:cNvCxnSpPr>
              <p:nvPr/>
            </p:nvCxnSpPr>
            <p:spPr>
              <a:xfrm>
                <a:off x="1736213" y="4527826"/>
                <a:ext cx="350477" cy="514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E77CA24-E739-F160-1B0A-71458A666A40}"/>
                  </a:ext>
                </a:extLst>
              </p:cNvPr>
              <p:cNvCxnSpPr>
                <a:stCxn id="46" idx="6"/>
                <a:endCxn id="47" idx="2"/>
              </p:cNvCxnSpPr>
              <p:nvPr/>
            </p:nvCxnSpPr>
            <p:spPr>
              <a:xfrm>
                <a:off x="1305018" y="5218590"/>
                <a:ext cx="5868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4C8D0A1-858B-B934-CF63-1374EFE259A0}"/>
                </a:ext>
              </a:extLst>
            </p:cNvPr>
            <p:cNvCxnSpPr/>
            <p:nvPr/>
          </p:nvCxnSpPr>
          <p:spPr>
            <a:xfrm>
              <a:off x="2398889" y="4682027"/>
              <a:ext cx="5976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7BE5AE1-965F-F025-5124-57195D548DF1}"/>
                </a:ext>
              </a:extLst>
            </p:cNvPr>
            <p:cNvCxnSpPr/>
            <p:nvPr/>
          </p:nvCxnSpPr>
          <p:spPr>
            <a:xfrm>
              <a:off x="4269424" y="4652338"/>
              <a:ext cx="5976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383B12B-630A-A27C-DB48-E8AB38B46010}"/>
                </a:ext>
              </a:extLst>
            </p:cNvPr>
            <p:cNvCxnSpPr/>
            <p:nvPr/>
          </p:nvCxnSpPr>
          <p:spPr>
            <a:xfrm>
              <a:off x="6233320" y="4682027"/>
              <a:ext cx="5976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8EE2379-EBD8-1FD3-5972-51FFA512C0D5}"/>
                </a:ext>
              </a:extLst>
            </p:cNvPr>
            <p:cNvCxnSpPr/>
            <p:nvPr/>
          </p:nvCxnSpPr>
          <p:spPr>
            <a:xfrm>
              <a:off x="8312897" y="4682027"/>
              <a:ext cx="5976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893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4FD3A8-D751-EA4E-E3FE-30C3B6403970}"/>
              </a:ext>
            </a:extLst>
          </p:cNvPr>
          <p:cNvSpPr txBox="1">
            <a:spLocks/>
          </p:cNvSpPr>
          <p:nvPr/>
        </p:nvSpPr>
        <p:spPr>
          <a:xfrm>
            <a:off x="447447" y="968660"/>
            <a:ext cx="10726605" cy="538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use a reduction of 3sat to 3coloring to show that min-graph coloring is NP-hard: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we can create a truth gadget with 3 three nodes a True, a False, and another node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we create a variable gadget that connects a variable a with its negated form ā and then connects both of them to the X node in the truth gadget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9BCC8-83D7-A448-39E9-E1E5A1F2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8" y="4962738"/>
            <a:ext cx="3798326" cy="1072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AC3B0C-666E-EC02-4624-AB5E37D5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41903"/>
            <a:ext cx="4202557" cy="28416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2177C0-72DA-2F59-CAC2-13EBE602E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53" y="3429000"/>
            <a:ext cx="294363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6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Sketch of Exact Solution (pseudo-code)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23D9D-7258-C704-A372-53B6941A45A1}"/>
              </a:ext>
            </a:extLst>
          </p:cNvPr>
          <p:cNvSpPr txBox="1"/>
          <p:nvPr/>
        </p:nvSpPr>
        <p:spPr>
          <a:xfrm>
            <a:off x="1606858" y="1819922"/>
            <a:ext cx="7954392" cy="3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8E979-9991-88C2-7019-6E0892B6FA8C}"/>
              </a:ext>
            </a:extLst>
          </p:cNvPr>
          <p:cNvSpPr txBox="1"/>
          <p:nvPr/>
        </p:nvSpPr>
        <p:spPr>
          <a:xfrm>
            <a:off x="973123" y="1247314"/>
            <a:ext cx="92866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main():</a:t>
            </a:r>
          </a:p>
          <a:p>
            <a:r>
              <a:rPr lang="en-US"/>
              <a:t>    num_vertices = number of vertices in the graph</a:t>
            </a:r>
          </a:p>
          <a:p>
            <a:r>
              <a:rPr lang="en-US"/>
              <a:t>    edges(dictionary) = vertices as keys, nodes connected to vertex as values (in list)</a:t>
            </a:r>
          </a:p>
          <a:p>
            <a:r>
              <a:rPr lang="en-US"/>
              <a:t>    if num_vertices == 0:</a:t>
            </a:r>
          </a:p>
          <a:p>
            <a:r>
              <a:rPr lang="en-US"/>
              <a:t>        print(0)</a:t>
            </a:r>
          </a:p>
          <a:p>
            <a:r>
              <a:rPr lang="en-US"/>
              <a:t>    else:</a:t>
            </a:r>
          </a:p>
          <a:p>
            <a:r>
              <a:rPr lang="en-US"/>
              <a:t>        num_colors = 1</a:t>
            </a:r>
          </a:p>
          <a:p>
            <a:r>
              <a:rPr lang="en-US"/>
              <a:t>        while minimum colors has not been found and num_colors is less than num_vertices:</a:t>
            </a:r>
          </a:p>
          <a:p>
            <a:r>
              <a:rPr lang="en-US"/>
              <a:t>            for color_list in all possible combinations of num_colors and vertices:</a:t>
            </a:r>
          </a:p>
          <a:p>
            <a:r>
              <a:rPr lang="en-US"/>
              <a:t>                colors(dictionary) = vertices as keys, a number representing a color as values</a:t>
            </a:r>
          </a:p>
          <a:p>
            <a:r>
              <a:rPr lang="en-US"/>
              <a:t>                i = 0</a:t>
            </a:r>
          </a:p>
          <a:p>
            <a:r>
              <a:rPr lang="en-US"/>
              <a:t>                for all vertices v:</a:t>
            </a:r>
          </a:p>
          <a:p>
            <a:r>
              <a:rPr lang="en-US"/>
              <a:t>                    colors[v] = color_list[i]</a:t>
            </a:r>
          </a:p>
          <a:p>
            <a:r>
              <a:rPr lang="en-US"/>
              <a:t>                    i += 1</a:t>
            </a:r>
          </a:p>
          <a:p>
            <a:r>
              <a:rPr lang="en-US"/>
              <a:t>                if minimum colors have been found:</a:t>
            </a:r>
          </a:p>
          <a:p>
            <a:r>
              <a:rPr lang="en-US"/>
              <a:t>                    print(num_colors)</a:t>
            </a:r>
          </a:p>
          <a:p>
            <a:r>
              <a:rPr lang="en-US"/>
              <a:t>                    break</a:t>
            </a:r>
          </a:p>
          <a:p>
            <a:r>
              <a:rPr lang="en-US"/>
              <a:t>                num_colors +=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Test Cases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674FC-DF46-D9DA-A352-3A6CFDCC8C5F}"/>
              </a:ext>
            </a:extLst>
          </p:cNvPr>
          <p:cNvSpPr txBox="1">
            <a:spLocks/>
          </p:cNvSpPr>
          <p:nvPr/>
        </p:nvSpPr>
        <p:spPr>
          <a:xfrm>
            <a:off x="447447" y="968660"/>
            <a:ext cx="10726605" cy="5752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B186BB-CEAC-57C9-9CE1-923D313E0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05339"/>
              </p:ext>
            </p:extLst>
          </p:nvPr>
        </p:nvGraphicFramePr>
        <p:xfrm>
          <a:off x="1746749" y="2176287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82088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8780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7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0m0.047s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0m0.056s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0m0.060s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7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0m0.146s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6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0m6.438s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0m28.421s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11m21.164s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6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39m1.831s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0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97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420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Min-Graph Coloring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NP-Complete Project Presentation</dc:title>
  <dc:creator>Molloy, Kevin Patrick - molloykp</dc:creator>
  <cp:lastModifiedBy>James Smith</cp:lastModifiedBy>
  <cp:revision>9</cp:revision>
  <dcterms:created xsi:type="dcterms:W3CDTF">2022-04-25T13:34:16Z</dcterms:created>
  <dcterms:modified xsi:type="dcterms:W3CDTF">2022-05-02T14:39:37Z</dcterms:modified>
</cp:coreProperties>
</file>