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64" r:id="rId6"/>
    <p:sldId id="261" r:id="rId7"/>
    <p:sldId id="260" r:id="rId8"/>
    <p:sldId id="266" r:id="rId9"/>
    <p:sldId id="259" r:id="rId10"/>
    <p:sldId id="262" r:id="rId11"/>
    <p:sldId id="272" r:id="rId12"/>
    <p:sldId id="268" r:id="rId13"/>
    <p:sldId id="269" r:id="rId14"/>
    <p:sldId id="270" r:id="rId15"/>
    <p:sldId id="271" r:id="rId16"/>
    <p:sldId id="267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Oswald Medium" panose="00000600000000000000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7194b4b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7194b4b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7194b4b5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7194b4b5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7194b4b5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7194b4b5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194b4b5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7194b4b5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7194b4b5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7194b4b5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471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7194b4b5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7194b4b5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7194b4b5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7194b4b5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800"/>
            <a:ext cx="2186600" cy="6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929F-CADC-481A-7C4A-6548D496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43EA3-1C85-B690-3B25-34E98047B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B8D2-137D-C9B4-554C-591955B6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38F7-5630-465D-94C5-5E6E9CB1EF57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1227-CD86-72F6-7540-F196ACE1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58154-5A45-B03C-39EF-1D0E307D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4FA-1B60-4847-A529-C56719694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33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35A1-DDAA-7CE1-A786-361C7950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7B94-3C51-6ED1-EC65-6ECCCCC6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F6E23-7646-1CCD-028A-88FCE5DF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38F7-5630-465D-94C5-5E6E9CB1EF57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26DF-C9EC-AB5B-7874-E39725E8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BB0B-E04A-082B-E1E7-194D889B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4FA-1B60-4847-A529-C56719694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53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75EE-B72F-EF03-387A-5485C1A0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8AF59-F31A-B0CF-A898-8967DA0D4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D0EB-D338-6F2C-2F00-160029EA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38F7-5630-465D-94C5-5E6E9CB1EF57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0584-1222-3306-9248-D542AC9D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F051E-83EB-0104-95F0-CF452D22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4FA-1B60-4847-A529-C56719694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62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951C-298D-0A8D-8B07-40CDDD66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D0E5-44B7-F4F8-3690-02612590B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6F4B6-03DD-3572-9871-570254E72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617-9EEF-32FD-35B1-A9C1741E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38F7-5630-465D-94C5-5E6E9CB1EF57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B0620-3126-3B7D-C0EF-C5204068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EF411-E635-D723-14FA-4FF68FB7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4FA-1B60-4847-A529-C56719694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17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672C-0A48-86DE-0785-17E31D5E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59BEE-E5A4-DFA3-C041-639B7954E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6160-8903-1F22-4CA7-D1BBE5107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1CAAF-D0BD-DF7E-E86F-6428002AD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7C550-0EE0-F60D-C944-11BAB1A0D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61810-4C49-8CD5-FEA2-427BCA25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38F7-5630-465D-94C5-5E6E9CB1EF57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B64F0-F7CC-9CE1-8EEC-37782AC5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1B423-9BD0-7B2B-8068-C00C0AA0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4FA-1B60-4847-A529-C56719694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785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25B9-F8EF-E932-17C0-7D3AD5CC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0C915-D633-0308-E454-39E70B54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38F7-5630-465D-94C5-5E6E9CB1EF57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36873-3314-AFE5-5FE2-95F76FA1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8F5A3-3AA9-7363-EAB1-120FAFED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4FA-1B60-4847-A529-C56719694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62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1B12A-B801-9EE2-380A-5D7A35C9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38F7-5630-465D-94C5-5E6E9CB1EF57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2ADE-5F66-644E-6F47-FAACC2D6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2E96A-39C4-6A63-60E2-54BEEC70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4FA-1B60-4847-A529-C56719694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96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CC8A-6E30-80CA-E9D4-2356DB91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6F870-72C5-4045-4949-CA3141F7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E06F3-ECCF-94E7-47FC-ED288503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E11D7-30EF-ECE5-5683-2B2ACDDC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38F7-5630-465D-94C5-5E6E9CB1EF57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BF323-77FA-4B94-3591-3609F797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F750B-7597-BC8E-0D38-BD826687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4FA-1B60-4847-A529-C56719694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4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B010-32A7-440F-B3B0-D86F7B3B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38A7F-017F-9B7D-0129-8F3CF3627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210D-E83A-2DEF-C089-AF6EFFA0F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C4EB1-EE74-CE16-0D6D-9D30F996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38F7-5630-465D-94C5-5E6E9CB1EF57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69B5F-0A6F-4AAF-428E-403546B0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7FCF1-71F2-09BB-88A6-6E2B4799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4FA-1B60-4847-A529-C56719694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83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311A-D8A2-A27E-A39F-E1E917D3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C6E95-EEBF-4F01-71E0-B596B8CC8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3AA44-79B5-F245-D1CE-1A6C16E3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38F7-5630-465D-94C5-5E6E9CB1EF57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C994-BC69-A92F-28B4-401234D6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5F503-01F2-BCB7-9432-740E806E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4FA-1B60-4847-A529-C56719694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65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50008-8935-A3AA-59AE-740B374C0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22403-B839-B732-B021-F8BB3445D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E0326-FCD0-4588-92FF-0C950309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38F7-5630-465D-94C5-5E6E9CB1EF57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D0C8-C62D-104B-9303-256F8363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67C9-0F08-8372-4F99-7E5C468A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34FA-1B60-4847-A529-C56719694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51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81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0175" y="1550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81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81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813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0175" y="15500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1780032" cy="8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376417" y="0"/>
            <a:ext cx="2767584" cy="7232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E042E-2AE3-A039-0687-6A699C49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26F10-FDF9-FCAD-9C06-D4EA68D1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91ADC-CBF2-AF0B-F253-3DC1FBCFC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38F7-5630-465D-94C5-5E6E9CB1EF57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06AF4-C6BA-2022-83C9-8926026D1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9165-1292-F4BB-12D0-E90EB077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34FA-1B60-4847-A529-C56719694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09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70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ake, birthday, decorated&#10;&#10;Description automatically generated">
            <a:extLst>
              <a:ext uri="{FF2B5EF4-FFF2-40B4-BE49-F238E27FC236}">
                <a16:creationId xmlns:a16="http://schemas.microsoft.com/office/drawing/2014/main" id="{8BD55B1F-D9F7-D4F9-329F-1AAFF9D1EB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grayscl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865125"/>
            <a:ext cx="8520600" cy="13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Insurance Management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5735875" y="2765700"/>
            <a:ext cx="33348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1" dirty="0">
                <a:latin typeface="Oswald Medium"/>
                <a:ea typeface="Oswald Medium"/>
                <a:cs typeface="Oswald Medium"/>
                <a:sym typeface="Oswald Medium"/>
              </a:rPr>
              <a:t>            </a:t>
            </a:r>
            <a:r>
              <a:rPr lang="en" sz="9601" dirty="0">
                <a:solidFill>
                  <a:schemeClr val="tx1"/>
                </a:solidFill>
                <a:latin typeface="Oswald Medium"/>
                <a:ea typeface="Oswald Medium"/>
                <a:cs typeface="Oswald Medium"/>
                <a:sym typeface="Oswald Medium"/>
              </a:rPr>
              <a:t>Project By:   </a:t>
            </a:r>
            <a:r>
              <a:rPr lang="en" sz="9601" dirty="0">
                <a:solidFill>
                  <a:schemeClr val="tx1"/>
                </a:solidFill>
              </a:rPr>
              <a:t>                                                                   </a:t>
            </a:r>
            <a:endParaRPr sz="960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Smit  Patel.                                                                                         </a:t>
            </a:r>
            <a:endParaRPr sz="960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Saloni Mathur.                                                                              </a:t>
            </a:r>
            <a:endParaRPr sz="960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Richa Shah</a:t>
            </a:r>
            <a:r>
              <a:rPr lang="en" sz="9601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9601" dirty="0"/>
              <a:t> </a:t>
            </a:r>
            <a:endParaRPr sz="960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1" dirty="0"/>
              <a:t>                  </a:t>
            </a:r>
            <a:r>
              <a:rPr lang="en" dirty="0"/>
              <a:t>                                                  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6590600" y="4147200"/>
            <a:ext cx="2013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 Medium"/>
                <a:ea typeface="Oswald Medium"/>
                <a:cs typeface="Oswald Medium"/>
                <a:sym typeface="Oswald Medium"/>
              </a:rPr>
              <a:t>Date:     08/08/2022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D118-3DF0-460C-FF6B-E90ABD2B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UI(Policies):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3D686-663B-4981-0317-48FE186A6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B937EB-A98E-7DCF-0979-F88B474E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5" y="1550024"/>
            <a:ext cx="85206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5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2063-C0C1-C224-5F8C-0822002B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UI(Health homepage):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89F78-6E4C-D9D8-CA69-7AFE83CB9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7E956FC-F2E4-A576-0E2B-C0995A53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5" y="1519931"/>
            <a:ext cx="85206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8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AE5-9B45-DBC9-1DC9-38647E22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UI(health):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24053-EDB6-516D-E7C4-996DF38F7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CBC5F5F-28D7-FB6F-03CE-77145D25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5" y="1616372"/>
            <a:ext cx="8269006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3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12E2-E335-2DF5-B47A-2FB9AFA1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UI(Home Policy):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8DD18-BAE8-AE45-51F0-562582065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B7788C8-FC19-6930-B783-550C5B29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550025"/>
            <a:ext cx="8619075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D60E-4A82-B4AC-1E94-E4471912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UI: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0CB93-7E3B-5937-ADA5-6E964917F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71DBE15-2842-76E3-A47D-96474BF7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5" y="1480457"/>
            <a:ext cx="8520600" cy="34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7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A76B5A2-2AB5-C23D-6098-C7E75656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99060" y="813600"/>
            <a:ext cx="2141940" cy="420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Introduction:</a:t>
            </a:r>
            <a:endParaRPr b="1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10175" y="156526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2300" dirty="0">
                <a:solidFill>
                  <a:schemeClr val="tx1"/>
                </a:solidFill>
              </a:rPr>
              <a:t>To build a web system that can manage insurance payments and allows users to sign up for insurances falling under two categories, i.e., health and home insurance.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sz="23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sz="23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sz="2300" dirty="0">
              <a:solidFill>
                <a:schemeClr val="tx1"/>
              </a:solidFill>
            </a:endParaRPr>
          </a:p>
          <a:p>
            <a:r>
              <a:rPr lang="en-IN" sz="2300" dirty="0">
                <a:solidFill>
                  <a:schemeClr val="tx1"/>
                </a:solidFill>
              </a:rPr>
              <a:t>The home insurance will calculate premium based on what the location of the house is.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2300"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2300"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23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2300" dirty="0">
                <a:solidFill>
                  <a:schemeClr val="tx1"/>
                </a:solidFill>
              </a:rPr>
              <a:t>The health insurance part will include insurance plans, premium structure and a list of illnesses and hospitals.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375576-5D0A-A752-B5A7-27FEB5E2770D}"/>
              </a:ext>
            </a:extLst>
          </p:cNvPr>
          <p:cNvSpPr/>
          <p:nvPr/>
        </p:nvSpPr>
        <p:spPr>
          <a:xfrm>
            <a:off x="99060" y="821220"/>
            <a:ext cx="8907780" cy="4261320"/>
          </a:xfrm>
          <a:prstGeom prst="rect">
            <a:avLst/>
          </a:prstGeom>
          <a:noFill/>
          <a:ln>
            <a:solidFill>
              <a:srgbClr val="213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37160" y="813600"/>
            <a:ext cx="17990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Approach:</a:t>
            </a:r>
            <a:endParaRPr b="1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410175" y="1550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Understanding the problem statement.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Building ER Diagram and building the database.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Building the backend to fetch the data from database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Built an API in spring to communicate between database using Spring Boot.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Built the UI with angular that will show all the required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E90C9-46DE-8AD9-D143-E9E760175458}"/>
              </a:ext>
            </a:extLst>
          </p:cNvPr>
          <p:cNvSpPr/>
          <p:nvPr/>
        </p:nvSpPr>
        <p:spPr>
          <a:xfrm>
            <a:off x="99060" y="813600"/>
            <a:ext cx="8907780" cy="4261320"/>
          </a:xfrm>
          <a:prstGeom prst="rect">
            <a:avLst/>
          </a:prstGeom>
          <a:noFill/>
          <a:ln>
            <a:solidFill>
              <a:srgbClr val="213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EEAB-DACB-4F4C-D63B-095DAAF8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05558"/>
            <a:ext cx="1821900" cy="572700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TechStack</a:t>
            </a:r>
            <a:r>
              <a:rPr lang="en-IN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1736DC-07FB-1123-DDD9-B59C009BB057}"/>
              </a:ext>
            </a:extLst>
          </p:cNvPr>
          <p:cNvSpPr/>
          <p:nvPr/>
        </p:nvSpPr>
        <p:spPr>
          <a:xfrm>
            <a:off x="99060" y="813600"/>
            <a:ext cx="8907780" cy="4261320"/>
          </a:xfrm>
          <a:prstGeom prst="rect">
            <a:avLst/>
          </a:prstGeom>
          <a:noFill/>
          <a:ln>
            <a:solidFill>
              <a:srgbClr val="213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9F2FC7-E8F3-F696-E16B-3EEF30EF4984}"/>
              </a:ext>
            </a:extLst>
          </p:cNvPr>
          <p:cNvGrpSpPr/>
          <p:nvPr/>
        </p:nvGrpSpPr>
        <p:grpSpPr>
          <a:xfrm>
            <a:off x="2835945" y="943559"/>
            <a:ext cx="3581400" cy="4001401"/>
            <a:chOff x="2058705" y="943559"/>
            <a:chExt cx="3581400" cy="40014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98A280-B78F-B696-4A23-3E2D95401C04}"/>
                </a:ext>
              </a:extLst>
            </p:cNvPr>
            <p:cNvSpPr/>
            <p:nvPr/>
          </p:nvSpPr>
          <p:spPr>
            <a:xfrm>
              <a:off x="2058705" y="1164959"/>
              <a:ext cx="3581400" cy="378000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B23892-E83F-60FA-E80C-F4947B921D02}"/>
                </a:ext>
              </a:extLst>
            </p:cNvPr>
            <p:cNvSpPr/>
            <p:nvPr/>
          </p:nvSpPr>
          <p:spPr>
            <a:xfrm>
              <a:off x="2363505" y="943559"/>
              <a:ext cx="2026920" cy="442800"/>
            </a:xfrm>
            <a:custGeom>
              <a:avLst/>
              <a:gdLst>
                <a:gd name="connsiteX0" fmla="*/ 0 w 2026920"/>
                <a:gd name="connsiteY0" fmla="*/ 73801 h 442800"/>
                <a:gd name="connsiteX1" fmla="*/ 73801 w 2026920"/>
                <a:gd name="connsiteY1" fmla="*/ 0 h 442800"/>
                <a:gd name="connsiteX2" fmla="*/ 1953119 w 2026920"/>
                <a:gd name="connsiteY2" fmla="*/ 0 h 442800"/>
                <a:gd name="connsiteX3" fmla="*/ 2026920 w 2026920"/>
                <a:gd name="connsiteY3" fmla="*/ 73801 h 442800"/>
                <a:gd name="connsiteX4" fmla="*/ 2026920 w 2026920"/>
                <a:gd name="connsiteY4" fmla="*/ 368999 h 442800"/>
                <a:gd name="connsiteX5" fmla="*/ 1953119 w 2026920"/>
                <a:gd name="connsiteY5" fmla="*/ 442800 h 442800"/>
                <a:gd name="connsiteX6" fmla="*/ 73801 w 2026920"/>
                <a:gd name="connsiteY6" fmla="*/ 442800 h 442800"/>
                <a:gd name="connsiteX7" fmla="*/ 0 w 2026920"/>
                <a:gd name="connsiteY7" fmla="*/ 368999 h 442800"/>
                <a:gd name="connsiteX8" fmla="*/ 0 w 2026920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920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1953119" y="0"/>
                  </a:lnTo>
                  <a:cubicBezTo>
                    <a:pt x="1993878" y="0"/>
                    <a:pt x="2026920" y="33042"/>
                    <a:pt x="2026920" y="73801"/>
                  </a:cubicBezTo>
                  <a:lnTo>
                    <a:pt x="2026920" y="368999"/>
                  </a:lnTo>
                  <a:cubicBezTo>
                    <a:pt x="2026920" y="409758"/>
                    <a:pt x="1993878" y="442800"/>
                    <a:pt x="1953119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906" tIns="21616" rIns="182906" bIns="21616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/>
                <a:t>SQL Queries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9B7C92-DCBE-A856-EFE1-A9022A51E526}"/>
                </a:ext>
              </a:extLst>
            </p:cNvPr>
            <p:cNvSpPr/>
            <p:nvPr/>
          </p:nvSpPr>
          <p:spPr>
            <a:xfrm>
              <a:off x="2058705" y="1845360"/>
              <a:ext cx="3581400" cy="378000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C62EE65-C1B9-F5F8-239B-0DA22BBF6F0D}"/>
                </a:ext>
              </a:extLst>
            </p:cNvPr>
            <p:cNvSpPr/>
            <p:nvPr/>
          </p:nvSpPr>
          <p:spPr>
            <a:xfrm>
              <a:off x="2363505" y="1608298"/>
              <a:ext cx="1996452" cy="442800"/>
            </a:xfrm>
            <a:custGeom>
              <a:avLst/>
              <a:gdLst>
                <a:gd name="connsiteX0" fmla="*/ 0 w 1996452"/>
                <a:gd name="connsiteY0" fmla="*/ 73801 h 442800"/>
                <a:gd name="connsiteX1" fmla="*/ 73801 w 1996452"/>
                <a:gd name="connsiteY1" fmla="*/ 0 h 442800"/>
                <a:gd name="connsiteX2" fmla="*/ 1922651 w 1996452"/>
                <a:gd name="connsiteY2" fmla="*/ 0 h 442800"/>
                <a:gd name="connsiteX3" fmla="*/ 1996452 w 1996452"/>
                <a:gd name="connsiteY3" fmla="*/ 73801 h 442800"/>
                <a:gd name="connsiteX4" fmla="*/ 1996452 w 1996452"/>
                <a:gd name="connsiteY4" fmla="*/ 368999 h 442800"/>
                <a:gd name="connsiteX5" fmla="*/ 1922651 w 1996452"/>
                <a:gd name="connsiteY5" fmla="*/ 442800 h 442800"/>
                <a:gd name="connsiteX6" fmla="*/ 73801 w 1996452"/>
                <a:gd name="connsiteY6" fmla="*/ 442800 h 442800"/>
                <a:gd name="connsiteX7" fmla="*/ 0 w 1996452"/>
                <a:gd name="connsiteY7" fmla="*/ 368999 h 442800"/>
                <a:gd name="connsiteX8" fmla="*/ 0 w 1996452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6452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1922651" y="0"/>
                  </a:lnTo>
                  <a:cubicBezTo>
                    <a:pt x="1963410" y="0"/>
                    <a:pt x="1996452" y="33042"/>
                    <a:pt x="1996452" y="73801"/>
                  </a:cubicBezTo>
                  <a:lnTo>
                    <a:pt x="1996452" y="368999"/>
                  </a:lnTo>
                  <a:cubicBezTo>
                    <a:pt x="1996452" y="409758"/>
                    <a:pt x="1963410" y="442800"/>
                    <a:pt x="1922651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906" tIns="21616" rIns="182906" bIns="21616" numCol="1" spcCol="1270" anchor="ctr" anchorCtr="0">
              <a:noAutofit/>
            </a:bodyPr>
            <a:lstStyle/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500" kern="1200" dirty="0"/>
                <a:t>Spring Boot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D9408E-11B0-E44C-7DD5-547054976731}"/>
                </a:ext>
              </a:extLst>
            </p:cNvPr>
            <p:cNvSpPr/>
            <p:nvPr/>
          </p:nvSpPr>
          <p:spPr>
            <a:xfrm>
              <a:off x="2058705" y="2525759"/>
              <a:ext cx="3581400" cy="378000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814F761-3D7A-7D6A-3332-A0B97C60773B}"/>
                </a:ext>
              </a:extLst>
            </p:cNvPr>
            <p:cNvSpPr/>
            <p:nvPr/>
          </p:nvSpPr>
          <p:spPr>
            <a:xfrm>
              <a:off x="2363505" y="2288698"/>
              <a:ext cx="1996452" cy="442800"/>
            </a:xfrm>
            <a:custGeom>
              <a:avLst/>
              <a:gdLst>
                <a:gd name="connsiteX0" fmla="*/ 0 w 1996452"/>
                <a:gd name="connsiteY0" fmla="*/ 73801 h 442800"/>
                <a:gd name="connsiteX1" fmla="*/ 73801 w 1996452"/>
                <a:gd name="connsiteY1" fmla="*/ 0 h 442800"/>
                <a:gd name="connsiteX2" fmla="*/ 1922651 w 1996452"/>
                <a:gd name="connsiteY2" fmla="*/ 0 h 442800"/>
                <a:gd name="connsiteX3" fmla="*/ 1996452 w 1996452"/>
                <a:gd name="connsiteY3" fmla="*/ 73801 h 442800"/>
                <a:gd name="connsiteX4" fmla="*/ 1996452 w 1996452"/>
                <a:gd name="connsiteY4" fmla="*/ 368999 h 442800"/>
                <a:gd name="connsiteX5" fmla="*/ 1922651 w 1996452"/>
                <a:gd name="connsiteY5" fmla="*/ 442800 h 442800"/>
                <a:gd name="connsiteX6" fmla="*/ 73801 w 1996452"/>
                <a:gd name="connsiteY6" fmla="*/ 442800 h 442800"/>
                <a:gd name="connsiteX7" fmla="*/ 0 w 1996452"/>
                <a:gd name="connsiteY7" fmla="*/ 368999 h 442800"/>
                <a:gd name="connsiteX8" fmla="*/ 0 w 1996452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6452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1922651" y="0"/>
                  </a:lnTo>
                  <a:cubicBezTo>
                    <a:pt x="1963410" y="0"/>
                    <a:pt x="1996452" y="33042"/>
                    <a:pt x="1996452" y="73801"/>
                  </a:cubicBezTo>
                  <a:lnTo>
                    <a:pt x="1996452" y="368999"/>
                  </a:lnTo>
                  <a:cubicBezTo>
                    <a:pt x="1996452" y="409758"/>
                    <a:pt x="1963410" y="442800"/>
                    <a:pt x="1922651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906" tIns="21616" rIns="182906" bIns="21616" numCol="1" spcCol="1270" anchor="ctr" anchorCtr="0">
              <a:noAutofit/>
            </a:bodyPr>
            <a:lstStyle/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500" kern="1200" dirty="0" err="1"/>
                <a:t>RestAPI</a:t>
              </a:r>
              <a:endParaRPr lang="en-IN" sz="1500" kern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3E66C3-D771-4A16-2AEB-4B6CED1705B3}"/>
                </a:ext>
              </a:extLst>
            </p:cNvPr>
            <p:cNvSpPr/>
            <p:nvPr/>
          </p:nvSpPr>
          <p:spPr>
            <a:xfrm>
              <a:off x="2058705" y="3206160"/>
              <a:ext cx="3581400" cy="378000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8D3CC7-5C85-E2FC-486C-DC70BCFE5A91}"/>
                </a:ext>
              </a:extLst>
            </p:cNvPr>
            <p:cNvSpPr/>
            <p:nvPr/>
          </p:nvSpPr>
          <p:spPr>
            <a:xfrm>
              <a:off x="2363505" y="2969098"/>
              <a:ext cx="1996452" cy="442800"/>
            </a:xfrm>
            <a:custGeom>
              <a:avLst/>
              <a:gdLst>
                <a:gd name="connsiteX0" fmla="*/ 0 w 1996452"/>
                <a:gd name="connsiteY0" fmla="*/ 73801 h 442800"/>
                <a:gd name="connsiteX1" fmla="*/ 73801 w 1996452"/>
                <a:gd name="connsiteY1" fmla="*/ 0 h 442800"/>
                <a:gd name="connsiteX2" fmla="*/ 1922651 w 1996452"/>
                <a:gd name="connsiteY2" fmla="*/ 0 h 442800"/>
                <a:gd name="connsiteX3" fmla="*/ 1996452 w 1996452"/>
                <a:gd name="connsiteY3" fmla="*/ 73801 h 442800"/>
                <a:gd name="connsiteX4" fmla="*/ 1996452 w 1996452"/>
                <a:gd name="connsiteY4" fmla="*/ 368999 h 442800"/>
                <a:gd name="connsiteX5" fmla="*/ 1922651 w 1996452"/>
                <a:gd name="connsiteY5" fmla="*/ 442800 h 442800"/>
                <a:gd name="connsiteX6" fmla="*/ 73801 w 1996452"/>
                <a:gd name="connsiteY6" fmla="*/ 442800 h 442800"/>
                <a:gd name="connsiteX7" fmla="*/ 0 w 1996452"/>
                <a:gd name="connsiteY7" fmla="*/ 368999 h 442800"/>
                <a:gd name="connsiteX8" fmla="*/ 0 w 1996452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6452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1922651" y="0"/>
                  </a:lnTo>
                  <a:cubicBezTo>
                    <a:pt x="1963410" y="0"/>
                    <a:pt x="1996452" y="33042"/>
                    <a:pt x="1996452" y="73801"/>
                  </a:cubicBezTo>
                  <a:lnTo>
                    <a:pt x="1996452" y="368999"/>
                  </a:lnTo>
                  <a:cubicBezTo>
                    <a:pt x="1996452" y="409758"/>
                    <a:pt x="1963410" y="442800"/>
                    <a:pt x="1922651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906" tIns="21616" rIns="182906" bIns="21616" numCol="1" spcCol="1270" anchor="ctr" anchorCtr="0">
              <a:noAutofit/>
            </a:bodyPr>
            <a:lstStyle/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500" kern="1200" dirty="0"/>
                <a:t>Java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DD2A20-6F55-E645-728F-9CE8E8EA9718}"/>
                </a:ext>
              </a:extLst>
            </p:cNvPr>
            <p:cNvSpPr/>
            <p:nvPr/>
          </p:nvSpPr>
          <p:spPr>
            <a:xfrm>
              <a:off x="2058705" y="3886560"/>
              <a:ext cx="3581400" cy="378000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B31533-647F-F429-3360-EE18ADBA2A20}"/>
                </a:ext>
              </a:extLst>
            </p:cNvPr>
            <p:cNvSpPr/>
            <p:nvPr/>
          </p:nvSpPr>
          <p:spPr>
            <a:xfrm>
              <a:off x="2363505" y="3649498"/>
              <a:ext cx="1996452" cy="442800"/>
            </a:xfrm>
            <a:custGeom>
              <a:avLst/>
              <a:gdLst>
                <a:gd name="connsiteX0" fmla="*/ 0 w 1996452"/>
                <a:gd name="connsiteY0" fmla="*/ 73801 h 442800"/>
                <a:gd name="connsiteX1" fmla="*/ 73801 w 1996452"/>
                <a:gd name="connsiteY1" fmla="*/ 0 h 442800"/>
                <a:gd name="connsiteX2" fmla="*/ 1922651 w 1996452"/>
                <a:gd name="connsiteY2" fmla="*/ 0 h 442800"/>
                <a:gd name="connsiteX3" fmla="*/ 1996452 w 1996452"/>
                <a:gd name="connsiteY3" fmla="*/ 73801 h 442800"/>
                <a:gd name="connsiteX4" fmla="*/ 1996452 w 1996452"/>
                <a:gd name="connsiteY4" fmla="*/ 368999 h 442800"/>
                <a:gd name="connsiteX5" fmla="*/ 1922651 w 1996452"/>
                <a:gd name="connsiteY5" fmla="*/ 442800 h 442800"/>
                <a:gd name="connsiteX6" fmla="*/ 73801 w 1996452"/>
                <a:gd name="connsiteY6" fmla="*/ 442800 h 442800"/>
                <a:gd name="connsiteX7" fmla="*/ 0 w 1996452"/>
                <a:gd name="connsiteY7" fmla="*/ 368999 h 442800"/>
                <a:gd name="connsiteX8" fmla="*/ 0 w 1996452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6452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1922651" y="0"/>
                  </a:lnTo>
                  <a:cubicBezTo>
                    <a:pt x="1963410" y="0"/>
                    <a:pt x="1996452" y="33042"/>
                    <a:pt x="1996452" y="73801"/>
                  </a:cubicBezTo>
                  <a:lnTo>
                    <a:pt x="1996452" y="368999"/>
                  </a:lnTo>
                  <a:cubicBezTo>
                    <a:pt x="1996452" y="409758"/>
                    <a:pt x="1963410" y="442800"/>
                    <a:pt x="1922651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906" tIns="21616" rIns="182906" bIns="21616" numCol="1" spcCol="1270" anchor="ctr" anchorCtr="0">
              <a:noAutofit/>
            </a:bodyPr>
            <a:lstStyle/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500" kern="1200" dirty="0"/>
                <a:t>Angular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4068B4-06C1-94CE-43E9-3FFFD601FFF0}"/>
                </a:ext>
              </a:extLst>
            </p:cNvPr>
            <p:cNvSpPr/>
            <p:nvPr/>
          </p:nvSpPr>
          <p:spPr>
            <a:xfrm>
              <a:off x="2058705" y="4566960"/>
              <a:ext cx="3581400" cy="378000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EB0A53-0359-16E6-7EFC-D8063714B4A3}"/>
                </a:ext>
              </a:extLst>
            </p:cNvPr>
            <p:cNvSpPr/>
            <p:nvPr/>
          </p:nvSpPr>
          <p:spPr>
            <a:xfrm>
              <a:off x="2363505" y="4329898"/>
              <a:ext cx="1996452" cy="442800"/>
            </a:xfrm>
            <a:custGeom>
              <a:avLst/>
              <a:gdLst>
                <a:gd name="connsiteX0" fmla="*/ 0 w 1996452"/>
                <a:gd name="connsiteY0" fmla="*/ 73801 h 442800"/>
                <a:gd name="connsiteX1" fmla="*/ 73801 w 1996452"/>
                <a:gd name="connsiteY1" fmla="*/ 0 h 442800"/>
                <a:gd name="connsiteX2" fmla="*/ 1922651 w 1996452"/>
                <a:gd name="connsiteY2" fmla="*/ 0 h 442800"/>
                <a:gd name="connsiteX3" fmla="*/ 1996452 w 1996452"/>
                <a:gd name="connsiteY3" fmla="*/ 73801 h 442800"/>
                <a:gd name="connsiteX4" fmla="*/ 1996452 w 1996452"/>
                <a:gd name="connsiteY4" fmla="*/ 368999 h 442800"/>
                <a:gd name="connsiteX5" fmla="*/ 1922651 w 1996452"/>
                <a:gd name="connsiteY5" fmla="*/ 442800 h 442800"/>
                <a:gd name="connsiteX6" fmla="*/ 73801 w 1996452"/>
                <a:gd name="connsiteY6" fmla="*/ 442800 h 442800"/>
                <a:gd name="connsiteX7" fmla="*/ 0 w 1996452"/>
                <a:gd name="connsiteY7" fmla="*/ 368999 h 442800"/>
                <a:gd name="connsiteX8" fmla="*/ 0 w 1996452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6452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1922651" y="0"/>
                  </a:lnTo>
                  <a:cubicBezTo>
                    <a:pt x="1963410" y="0"/>
                    <a:pt x="1996452" y="33042"/>
                    <a:pt x="1996452" y="73801"/>
                  </a:cubicBezTo>
                  <a:lnTo>
                    <a:pt x="1996452" y="368999"/>
                  </a:lnTo>
                  <a:cubicBezTo>
                    <a:pt x="1996452" y="409758"/>
                    <a:pt x="1963410" y="442800"/>
                    <a:pt x="1922651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906" tIns="21616" rIns="182906" bIns="21616" numCol="1" spcCol="1270" anchor="ctr" anchorCtr="0">
              <a:noAutofit/>
            </a:bodyPr>
            <a:lstStyle/>
            <a:p>
              <a:pPr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500" kern="1200" dirty="0"/>
                <a:t>Tailwind 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53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37160" y="813600"/>
            <a:ext cx="24086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Working Flow:</a:t>
            </a: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82E32-F024-E6BE-6DE7-AD7F583E9B38}"/>
              </a:ext>
            </a:extLst>
          </p:cNvPr>
          <p:cNvSpPr/>
          <p:nvPr/>
        </p:nvSpPr>
        <p:spPr>
          <a:xfrm>
            <a:off x="99060" y="723550"/>
            <a:ext cx="8907780" cy="4351370"/>
          </a:xfrm>
          <a:prstGeom prst="rect">
            <a:avLst/>
          </a:prstGeom>
          <a:noFill/>
          <a:ln>
            <a:solidFill>
              <a:srgbClr val="213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4709449-5699-1B6C-674C-A5720B38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22" y="723550"/>
            <a:ext cx="5624011" cy="42828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99060" y="813600"/>
            <a:ext cx="36430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DataBase: ER Diagram</a:t>
            </a:r>
            <a:endParaRPr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4F06D-B72C-FA32-E407-07729BBA7CD3}"/>
              </a:ext>
            </a:extLst>
          </p:cNvPr>
          <p:cNvSpPr/>
          <p:nvPr/>
        </p:nvSpPr>
        <p:spPr>
          <a:xfrm>
            <a:off x="99060" y="813600"/>
            <a:ext cx="8907780" cy="4261320"/>
          </a:xfrm>
          <a:prstGeom prst="rect">
            <a:avLst/>
          </a:prstGeom>
          <a:noFill/>
          <a:ln>
            <a:solidFill>
              <a:srgbClr val="213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6735322-215F-4E53-CEEB-8B36CA3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62" y="1372950"/>
            <a:ext cx="5842076" cy="3593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81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Learnings:</a:t>
            </a:r>
            <a:endParaRPr b="1"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0175" y="1550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dirty="0"/>
              <a:t>Learnt how to design the database according to the given problem statement.</a:t>
            </a:r>
          </a:p>
          <a:p>
            <a:endParaRPr lang="en-IN" dirty="0"/>
          </a:p>
          <a:p>
            <a:r>
              <a:rPr lang="en-IN" dirty="0"/>
              <a:t>Learnt how to use all the technologies in real-time problems.</a:t>
            </a:r>
          </a:p>
          <a:p>
            <a:endParaRPr lang="en-IN" dirty="0"/>
          </a:p>
          <a:p>
            <a:r>
              <a:rPr lang="en-IN" dirty="0"/>
              <a:t>Learnt how to test APIs using Postman.</a:t>
            </a:r>
          </a:p>
          <a:p>
            <a:endParaRPr lang="en-IN" dirty="0"/>
          </a:p>
          <a:p>
            <a:r>
              <a:rPr lang="en-IN" dirty="0"/>
              <a:t>Learnt how to use Auth-Guard.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4ED930-1658-AE84-0543-341E5149B82B}"/>
              </a:ext>
            </a:extLst>
          </p:cNvPr>
          <p:cNvSpPr/>
          <p:nvPr/>
        </p:nvSpPr>
        <p:spPr>
          <a:xfrm>
            <a:off x="99060" y="813600"/>
            <a:ext cx="8907780" cy="4261320"/>
          </a:xfrm>
          <a:prstGeom prst="rect">
            <a:avLst/>
          </a:prstGeom>
          <a:noFill/>
          <a:ln>
            <a:solidFill>
              <a:srgbClr val="213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5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81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Challenges:</a:t>
            </a:r>
            <a:endParaRPr b="1"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0175" y="1550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tx1"/>
                </a:solidFill>
              </a:rPr>
              <a:t>To achieve connections between two or more tables.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tx1"/>
                </a:solidFill>
              </a:rPr>
              <a:t>Communicating between components.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tx1"/>
                </a:solidFill>
              </a:rPr>
              <a:t>Achieving relation from the database in API.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tx1"/>
                </a:solidFill>
              </a:rPr>
              <a:t>Design decisions.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tx1"/>
                </a:solidFill>
              </a:rPr>
              <a:t>Connection between Angular and Spring Boot.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4ED930-1658-AE84-0543-341E5149B82B}"/>
              </a:ext>
            </a:extLst>
          </p:cNvPr>
          <p:cNvSpPr/>
          <p:nvPr/>
        </p:nvSpPr>
        <p:spPr>
          <a:xfrm>
            <a:off x="99060" y="813600"/>
            <a:ext cx="8907780" cy="4261320"/>
          </a:xfrm>
          <a:prstGeom prst="rect">
            <a:avLst/>
          </a:prstGeom>
          <a:noFill/>
          <a:ln>
            <a:solidFill>
              <a:srgbClr val="213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81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UI(Homepage):</a:t>
            </a:r>
            <a:endParaRPr b="1"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410175" y="1550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09183-97CD-C8FC-CE94-B3B9F08223CA}"/>
              </a:ext>
            </a:extLst>
          </p:cNvPr>
          <p:cNvSpPr/>
          <p:nvPr/>
        </p:nvSpPr>
        <p:spPr>
          <a:xfrm>
            <a:off x="99060" y="813600"/>
            <a:ext cx="8907780" cy="4261320"/>
          </a:xfrm>
          <a:prstGeom prst="rect">
            <a:avLst/>
          </a:prstGeom>
          <a:noFill/>
          <a:ln>
            <a:solidFill>
              <a:srgbClr val="213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DA0E0AC-EC46-428D-953B-A17591D9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6" y="1522410"/>
            <a:ext cx="8520599" cy="341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255</Words>
  <Application>Microsoft Office PowerPoint</Application>
  <PresentationFormat>On-screen Show (16:9)</PresentationFormat>
  <Paragraphs>60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Oswald Medium</vt:lpstr>
      <vt:lpstr>Times New Roman</vt:lpstr>
      <vt:lpstr>Calibri Light</vt:lpstr>
      <vt:lpstr>Arial</vt:lpstr>
      <vt:lpstr>Simple Light</vt:lpstr>
      <vt:lpstr>Custom Design</vt:lpstr>
      <vt:lpstr>Insurance Management</vt:lpstr>
      <vt:lpstr>Introduction:</vt:lpstr>
      <vt:lpstr>Approach:</vt:lpstr>
      <vt:lpstr>TechStack:</vt:lpstr>
      <vt:lpstr>Working Flow:</vt:lpstr>
      <vt:lpstr>DataBase: ER Diagram</vt:lpstr>
      <vt:lpstr>Learnings:</vt:lpstr>
      <vt:lpstr>Challenges:</vt:lpstr>
      <vt:lpstr>UI(Homepage):</vt:lpstr>
      <vt:lpstr>UI(Policies):</vt:lpstr>
      <vt:lpstr>UI(Health homepage):</vt:lpstr>
      <vt:lpstr>UI(health):</vt:lpstr>
      <vt:lpstr>UI(Home Policy):</vt:lpstr>
      <vt:lpstr>UI: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Management</dc:title>
  <dc:creator>SALONI</dc:creator>
  <cp:lastModifiedBy>SALONI</cp:lastModifiedBy>
  <cp:revision>5</cp:revision>
  <dcterms:modified xsi:type="dcterms:W3CDTF">2022-08-08T03:05:00Z</dcterms:modified>
</cp:coreProperties>
</file>