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Roboto Slab"/>
      <p:regular r:id="rId16"/>
    </p:embeddedFont>
    <p:embeddedFont>
      <p:font typeface="Roboto Slab"/>
      <p:regular r:id="rId17"/>
    </p:embeddedFont>
    <p:embeddedFont>
      <p:font typeface="Roboto"/>
      <p:regular r:id="rId18"/>
    </p:embeddedFont>
    <p:embeddedFont>
      <p:font typeface="Roboto"/>
      <p:regular r:id="rId19"/>
    </p:embeddedFont>
    <p:embeddedFont>
      <p:font typeface="Roboto"/>
      <p:regular r:id="rId20"/>
    </p:embeddedFont>
    <p:embeddedFont>
      <p:font typeface="Roboto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98" y="283488"/>
            <a:ext cx="4068604" cy="766262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76450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GetInPlay - Game Slot Booking System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6280190" y="352222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Welcome to an overview of my web development internship at GetInPlay. During the period of Jan 20, 2025 to March 18, 2025 I worked with the Web Development team to create a real-time booking application.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6280190" y="486608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280190" y="548413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Smit Barot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280190" y="610219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220413116001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3900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0922" y="3098244"/>
            <a:ext cx="11284863" cy="634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Project Overview: Real-time Game Slot Booking</a:t>
            </a:r>
            <a:endParaRPr lang="en-US" sz="3950" dirty="0"/>
          </a:p>
        </p:txBody>
      </p:sp>
      <p:sp>
        <p:nvSpPr>
          <p:cNvPr id="4" name="Text 1"/>
          <p:cNvSpPr/>
          <p:nvPr/>
        </p:nvSpPr>
        <p:spPr>
          <a:xfrm>
            <a:off x="710922" y="4037648"/>
            <a:ext cx="13208556" cy="649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goal was to develop a real-time system for booking game slots. The technologies used were PHP, MySQL, and JavaScript (with AJAX), React JS, Tailwind CSS. The system provides a user-friendly interface and real-time updates for both game center staff and customers.</a:t>
            </a:r>
            <a:endParaRPr lang="en-US" sz="1550" dirty="0"/>
          </a:p>
        </p:txBody>
      </p:sp>
      <p:sp>
        <p:nvSpPr>
          <p:cNvPr id="5" name="Shape 2"/>
          <p:cNvSpPr/>
          <p:nvPr/>
        </p:nvSpPr>
        <p:spPr>
          <a:xfrm>
            <a:off x="710922" y="4915972"/>
            <a:ext cx="6502718" cy="2754392"/>
          </a:xfrm>
          <a:prstGeom prst="roundRect">
            <a:avLst>
              <a:gd name="adj" fmla="val 1106"/>
            </a:avLst>
          </a:prstGeom>
          <a:solidFill>
            <a:srgbClr val="3F4652"/>
          </a:solidFill>
          <a:ln/>
        </p:spPr>
      </p:sp>
      <p:sp>
        <p:nvSpPr>
          <p:cNvPr id="6" name="Text 3"/>
          <p:cNvSpPr/>
          <p:nvPr/>
        </p:nvSpPr>
        <p:spPr>
          <a:xfrm>
            <a:off x="914043" y="5119092"/>
            <a:ext cx="2539008" cy="317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Tech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914043" y="5558314"/>
            <a:ext cx="6096476" cy="324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5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PHP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914043" y="5954316"/>
            <a:ext cx="6096476" cy="324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5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MySQL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914043" y="6350317"/>
            <a:ext cx="6096476" cy="324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5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JavaScript (AJAX)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914043" y="6746319"/>
            <a:ext cx="6096476" cy="324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5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React JS</a:t>
            </a:r>
            <a:endParaRPr lang="en-US" sz="1550" dirty="0"/>
          </a:p>
        </p:txBody>
      </p:sp>
      <p:sp>
        <p:nvSpPr>
          <p:cNvPr id="11" name="Text 8"/>
          <p:cNvSpPr/>
          <p:nvPr/>
        </p:nvSpPr>
        <p:spPr>
          <a:xfrm>
            <a:off x="914043" y="7142321"/>
            <a:ext cx="6096476" cy="324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5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Tailwind CSS</a:t>
            </a:r>
            <a:endParaRPr lang="en-US" sz="1550" dirty="0"/>
          </a:p>
        </p:txBody>
      </p:sp>
      <p:sp>
        <p:nvSpPr>
          <p:cNvPr id="12" name="Shape 9"/>
          <p:cNvSpPr/>
          <p:nvPr/>
        </p:nvSpPr>
        <p:spPr>
          <a:xfrm>
            <a:off x="7416760" y="4915972"/>
            <a:ext cx="6502718" cy="2754392"/>
          </a:xfrm>
          <a:prstGeom prst="roundRect">
            <a:avLst>
              <a:gd name="adj" fmla="val 1106"/>
            </a:avLst>
          </a:prstGeom>
          <a:solidFill>
            <a:srgbClr val="3F4652"/>
          </a:solidFill>
          <a:ln/>
        </p:spPr>
      </p:sp>
      <p:sp>
        <p:nvSpPr>
          <p:cNvPr id="13" name="Text 10"/>
          <p:cNvSpPr/>
          <p:nvPr/>
        </p:nvSpPr>
        <p:spPr>
          <a:xfrm>
            <a:off x="7619881" y="5119092"/>
            <a:ext cx="2539008" cy="317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Primary Users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7619881" y="5558314"/>
            <a:ext cx="6096476" cy="324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5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Admin</a:t>
            </a:r>
            <a:endParaRPr lang="en-US" sz="1550" dirty="0"/>
          </a:p>
        </p:txBody>
      </p:sp>
      <p:sp>
        <p:nvSpPr>
          <p:cNvPr id="15" name="Text 12"/>
          <p:cNvSpPr/>
          <p:nvPr/>
        </p:nvSpPr>
        <p:spPr>
          <a:xfrm>
            <a:off x="7619881" y="5954316"/>
            <a:ext cx="6096476" cy="324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5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Customers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75842"/>
            <a:ext cx="112903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 Authentication and CRUD Operations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3824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 implemented secure login/logout functionality. I also developed CRUD (Create, Read, Update, Delete) operations using PHP and MySQL. This included user registration with email sending on register and admin panels for managing user accounts.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460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Features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92716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 Login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3693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Email While Registration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81156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Admin Panels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3460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Technologies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92716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PHP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3693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MySQL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7" y="2872621"/>
            <a:ext cx="4919186" cy="248423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894159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Tasks &amp; Responsibilities: AJAX Updates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6280190" y="3360658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Implemented AJAX for real-time data updates. This improved user experience by eliminating page reloads. Technologies used: JavaScript, jQuery, and PHP. I also programmed real-time updates of available game slots and instant booking confirmation messages.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6280190" y="532257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60" y="5365075"/>
            <a:ext cx="340162" cy="42529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017306" y="53225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Real-time Updates</a:t>
            </a:r>
            <a:endParaRPr lang="en-US" sz="2200" dirty="0"/>
          </a:p>
        </p:txBody>
      </p:sp>
      <p:sp>
        <p:nvSpPr>
          <p:cNvPr id="9" name="Shape 4"/>
          <p:cNvSpPr/>
          <p:nvPr/>
        </p:nvSpPr>
        <p:spPr>
          <a:xfrm>
            <a:off x="6280190" y="656998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6612493"/>
            <a:ext cx="340162" cy="42529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017306" y="65699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Better UX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7" y="2872621"/>
            <a:ext cx="4919186" cy="248423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80844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Admin Dashboard: Game &amp; User Management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6280190" y="3566160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 designed and implemented the admin dashboard. Key functionalities included managing games (add, edit, delete) and users (create, update, delete), and viewing booking statistics. I also created interactive charts to display booking trends and implemented role-based access control.</a:t>
            </a:r>
            <a:endParaRPr lang="en-US" sz="175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5272921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280190" y="6066711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Manage Games</a:t>
            </a:r>
            <a:endParaRPr lang="en-US" sz="220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304" y="5272921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8912304" y="6066711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Manage Users</a:t>
            </a:r>
            <a:endParaRPr lang="en-US" sz="2200" dirty="0"/>
          </a:p>
        </p:txBody>
      </p:sp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538" y="5272921"/>
            <a:ext cx="566976" cy="56697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11544538" y="6066711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Booking Stats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4380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 Booking Flow &amp; Responsive Design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701528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 designed a seamless user booking experience and ensured responsive design across devices using HTML, CSS, JavaScript, and Bootstrap. I applied a mobile-first approach, optimizing the system for various screen sizes and resolutions. I created prototypes before development.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1048941" y="4408289"/>
            <a:ext cx="30480" cy="2877503"/>
          </a:xfrm>
          <a:prstGeom prst="roundRect">
            <a:avLst>
              <a:gd name="adj" fmla="val 111628"/>
            </a:avLst>
          </a:prstGeom>
          <a:solidFill>
            <a:srgbClr val="585F6B"/>
          </a:solidFill>
          <a:ln/>
        </p:spPr>
      </p:sp>
      <p:sp>
        <p:nvSpPr>
          <p:cNvPr id="6" name="Shape 3"/>
          <p:cNvSpPr/>
          <p:nvPr/>
        </p:nvSpPr>
        <p:spPr>
          <a:xfrm>
            <a:off x="1273612" y="490335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85F6B"/>
          </a:solidFill>
          <a:ln/>
        </p:spPr>
      </p:sp>
      <p:sp>
        <p:nvSpPr>
          <p:cNvPr id="7" name="Shape 4"/>
          <p:cNvSpPr/>
          <p:nvPr/>
        </p:nvSpPr>
        <p:spPr>
          <a:xfrm>
            <a:off x="793790" y="466344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sp>
        <p:nvSpPr>
          <p:cNvPr id="8" name="Text 5"/>
          <p:cNvSpPr/>
          <p:nvPr/>
        </p:nvSpPr>
        <p:spPr>
          <a:xfrm>
            <a:off x="878860" y="470594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2183011" y="46351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UI Design</a:t>
            </a:r>
            <a:endParaRPr lang="en-US" sz="2200" dirty="0"/>
          </a:p>
        </p:txBody>
      </p:sp>
      <p:sp>
        <p:nvSpPr>
          <p:cNvPr id="10" name="Shape 7"/>
          <p:cNvSpPr/>
          <p:nvPr/>
        </p:nvSpPr>
        <p:spPr>
          <a:xfrm>
            <a:off x="1273612" y="593812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85F6B"/>
          </a:solidFill>
          <a:ln/>
        </p:spPr>
      </p:sp>
      <p:sp>
        <p:nvSpPr>
          <p:cNvPr id="11" name="Shape 8"/>
          <p:cNvSpPr/>
          <p:nvPr/>
        </p:nvSpPr>
        <p:spPr>
          <a:xfrm>
            <a:off x="793790" y="569821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sp>
        <p:nvSpPr>
          <p:cNvPr id="12" name="Text 9"/>
          <p:cNvSpPr/>
          <p:nvPr/>
        </p:nvSpPr>
        <p:spPr>
          <a:xfrm>
            <a:off x="878860" y="574071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183011" y="56698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Prototypes</a:t>
            </a:r>
            <a:endParaRPr lang="en-US" sz="2200" dirty="0"/>
          </a:p>
        </p:txBody>
      </p:sp>
      <p:sp>
        <p:nvSpPr>
          <p:cNvPr id="14" name="Shape 11"/>
          <p:cNvSpPr/>
          <p:nvPr/>
        </p:nvSpPr>
        <p:spPr>
          <a:xfrm>
            <a:off x="1273612" y="6972895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85F6B"/>
          </a:solidFill>
          <a:ln/>
        </p:spPr>
      </p:sp>
      <p:sp>
        <p:nvSpPr>
          <p:cNvPr id="15" name="Shape 12"/>
          <p:cNvSpPr/>
          <p:nvPr/>
        </p:nvSpPr>
        <p:spPr>
          <a:xfrm>
            <a:off x="793790" y="67329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sp>
        <p:nvSpPr>
          <p:cNvPr id="16" name="Text 13"/>
          <p:cNvSpPr/>
          <p:nvPr/>
        </p:nvSpPr>
        <p:spPr>
          <a:xfrm>
            <a:off x="878860" y="677549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4"/>
          <p:cNvSpPr/>
          <p:nvPr/>
        </p:nvSpPr>
        <p:spPr>
          <a:xfrm>
            <a:off x="2183011" y="6704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Development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5098" y="616863"/>
            <a:ext cx="11815167" cy="700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Challenges Faced: Database Synchronization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85098" y="1766411"/>
            <a:ext cx="13060204" cy="1076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One issue I faced was database synchronization problems with real-time updates. This was due to concurrent user bookings leading to data conflicts. The solution was to implement locking mechanisms and transaction management, resolving synchronization issues and ensuring data integrity.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1889046" y="3978712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Identify</a:t>
            </a:r>
            <a:endParaRPr lang="en-US" sz="22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676" y="3095268"/>
            <a:ext cx="4571048" cy="4571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7326" y="3862030"/>
            <a:ext cx="335637" cy="4195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26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4"/>
          <p:cNvSpPr/>
          <p:nvPr/>
        </p:nvSpPr>
        <p:spPr>
          <a:xfrm>
            <a:off x="9937194" y="3978712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Root Cause</a:t>
            </a:r>
            <a:endParaRPr lang="en-US" sz="220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676" y="3095268"/>
            <a:ext cx="4571048" cy="4571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456176" y="4251008"/>
            <a:ext cx="335637" cy="4195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26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6"/>
          <p:cNvSpPr/>
          <p:nvPr/>
        </p:nvSpPr>
        <p:spPr>
          <a:xfrm>
            <a:off x="9937194" y="6432471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Solution</a:t>
            </a:r>
            <a:endParaRPr lang="en-US" sz="220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676" y="3095268"/>
            <a:ext cx="4571048" cy="457104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067199" y="6479858"/>
            <a:ext cx="335637" cy="4195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26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00" dirty="0"/>
          </a:p>
        </p:txBody>
      </p:sp>
      <p:sp>
        <p:nvSpPr>
          <p:cNvPr id="13" name="Text 8"/>
          <p:cNvSpPr/>
          <p:nvPr/>
        </p:nvSpPr>
        <p:spPr>
          <a:xfrm>
            <a:off x="1889046" y="6432471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Outcome</a:t>
            </a:r>
            <a:endParaRPr lang="en-US" sz="220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676" y="3095268"/>
            <a:ext cx="4571048" cy="4571048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838349" y="6090880"/>
            <a:ext cx="335637" cy="4195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26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36383"/>
            <a:ext cx="99475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Skills Growth: Frontend and Backend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98790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 enhanced my frontend skills in HTML, CSS, JavaScript, React JS and UI/UX design. I also strengthened my backend skills in PHP, MySQL, and database management. Improved problem-solving abilities and debugging skills. I gained experience working in a collaborative environment.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042648"/>
            <a:ext cx="2173724" cy="807958"/>
          </a:xfrm>
          <a:prstGeom prst="roundRect">
            <a:avLst>
              <a:gd name="adj" fmla="val 4211"/>
            </a:avLst>
          </a:prstGeom>
          <a:solidFill>
            <a:srgbClr val="3F4652"/>
          </a:solidFill>
          <a:ln/>
        </p:spPr>
      </p:sp>
      <p:sp>
        <p:nvSpPr>
          <p:cNvPr id="5" name="Text 3"/>
          <p:cNvSpPr/>
          <p:nvPr/>
        </p:nvSpPr>
        <p:spPr>
          <a:xfrm>
            <a:off x="1721167" y="4247317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500" dirty="0"/>
          </a:p>
        </p:txBody>
      </p:sp>
      <p:sp>
        <p:nvSpPr>
          <p:cNvPr id="6" name="Text 4"/>
          <p:cNvSpPr/>
          <p:nvPr/>
        </p:nvSpPr>
        <p:spPr>
          <a:xfrm>
            <a:off x="3194328" y="4269462"/>
            <a:ext cx="12192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Frontend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3080861" y="4835366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585F6B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4963954"/>
            <a:ext cx="4347567" cy="807958"/>
          </a:xfrm>
          <a:prstGeom prst="roundRect">
            <a:avLst>
              <a:gd name="adj" fmla="val 4211"/>
            </a:avLst>
          </a:prstGeom>
          <a:solidFill>
            <a:srgbClr val="3F4652"/>
          </a:solidFill>
          <a:ln/>
        </p:spPr>
      </p:sp>
      <p:sp>
        <p:nvSpPr>
          <p:cNvPr id="9" name="Text 7"/>
          <p:cNvSpPr/>
          <p:nvPr/>
        </p:nvSpPr>
        <p:spPr>
          <a:xfrm>
            <a:off x="2808089" y="5168622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8"/>
          <p:cNvSpPr/>
          <p:nvPr/>
        </p:nvSpPr>
        <p:spPr>
          <a:xfrm>
            <a:off x="5368171" y="5190768"/>
            <a:ext cx="11564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Backend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5254704" y="5756672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585F6B"/>
          </a:solidFill>
          <a:ln/>
        </p:spPr>
      </p:sp>
      <p:sp>
        <p:nvSpPr>
          <p:cNvPr id="12" name="Shape 10"/>
          <p:cNvSpPr/>
          <p:nvPr/>
        </p:nvSpPr>
        <p:spPr>
          <a:xfrm>
            <a:off x="793790" y="5885259"/>
            <a:ext cx="6521410" cy="807958"/>
          </a:xfrm>
          <a:prstGeom prst="roundRect">
            <a:avLst>
              <a:gd name="adj" fmla="val 4211"/>
            </a:avLst>
          </a:prstGeom>
          <a:solidFill>
            <a:srgbClr val="3F4652"/>
          </a:solidFill>
          <a:ln/>
        </p:spPr>
      </p:sp>
      <p:sp>
        <p:nvSpPr>
          <p:cNvPr id="13" name="Text 11"/>
          <p:cNvSpPr/>
          <p:nvPr/>
        </p:nvSpPr>
        <p:spPr>
          <a:xfrm>
            <a:off x="3895011" y="608992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500" dirty="0"/>
          </a:p>
        </p:txBody>
      </p:sp>
      <p:sp>
        <p:nvSpPr>
          <p:cNvPr id="14" name="Text 12"/>
          <p:cNvSpPr/>
          <p:nvPr/>
        </p:nvSpPr>
        <p:spPr>
          <a:xfrm>
            <a:off x="7542014" y="6112073"/>
            <a:ext cx="21957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Problem Solving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 &amp; Acknowledgements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267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 gained valuable hands-on experience in web development. Thank you to the Svaapta IT-Ally Solution's team for their guidance and support. My mentor provided invaluable advice. My future goals include continued learning and growth.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2025-03-28T11:07:44Z</dcterms:created>
  <dcterms:modified xsi:type="dcterms:W3CDTF">2025-03-28T11:07:44Z</dcterms:modified>
</cp:coreProperties>
</file>