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104866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04860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0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1/17/2025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9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0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048623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4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1/17/2025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1/17/2025</a:t>
            </a:fld>
            <a:endParaRPr lang="en-US"/>
          </a:p>
        </p:txBody>
      </p:sp>
      <p:sp>
        <p:nvSpPr>
          <p:cNvPr id="104864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1/17/2025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1/17/2025</a:t>
            </a:fld>
            <a:endParaRPr 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1/17/2025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1/17/2025</a:t>
            </a:fld>
            <a:endParaRPr lang="en-US"/>
          </a:p>
        </p:txBody>
      </p:sp>
      <p:sp>
        <p:nvSpPr>
          <p:cNvPr id="10486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1/17/2025</a:t>
            </a:fld>
            <a:endParaRPr lang="en-US"/>
          </a:p>
        </p:txBody>
      </p:sp>
      <p:sp>
        <p:nvSpPr>
          <p:cNvPr id="104866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1/17/2025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smit784/smit784.git" TargetMode="Externa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 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en-US"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nography </a:t>
            </a:r>
            <a:endParaRPr altLang="en-US" lang="zh-CN"/>
          </a:p>
        </p:txBody>
      </p:sp>
      <p:sp>
        <p:nvSpPr>
          <p:cNvPr id="1048610" name="TextBox 2"/>
          <p:cNvSpPr txBox="1"/>
          <p:nvPr/>
        </p:nvSpPr>
        <p:spPr>
          <a:xfrm>
            <a:off x="-329782" y="1034321"/>
            <a:ext cx="12726648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8611" name="TextBox 3"/>
          <p:cNvSpPr txBox="1"/>
          <p:nvPr/>
        </p:nvSpPr>
        <p:spPr>
          <a:xfrm>
            <a:off x="2522924" y="3867525"/>
            <a:ext cx="7980183" cy="2326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Sanjay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hool </a:t>
            </a:r>
            <a:endParaRPr altLang="en-US" b="1" sz="3600" lang="zh-CN"/>
          </a:p>
          <a:p>
            <a:r>
              <a:rPr b="1" dirty="0" sz="4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Smit Sanjay Thool</a:t>
            </a:r>
            <a:endParaRPr altLang="en-US" b="1" sz="3600" lang="zh-CN"/>
          </a:p>
          <a:p>
            <a:r>
              <a:rPr b="1" dirty="0" sz="4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: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institute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 </a:t>
            </a:r>
            <a:endParaRPr altLang="en-US" b="1" sz="3600" lang="zh-CN"/>
          </a:p>
          <a:p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rtment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uter 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ience 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altLang="en-US" b="1" dirty="0" sz="4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  <a:endParaRPr altLang="en-US" b="1" sz="3600" lang="zh-CN"/>
          </a:p>
          <a:p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Technology used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Wow factor </a:t>
            </a:r>
            <a:endParaRPr dirty="0" sz="200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End users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Result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Git-hub Link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Future scope</a:t>
            </a:r>
          </a:p>
          <a:p>
            <a:pPr indent="0" marL="0">
              <a:buNone/>
            </a:pPr>
            <a:endParaRPr b="1" dirty="0" sz="2000" lang="en-US">
              <a:latin typeface="Arial"/>
              <a:ea typeface="+mn-lt"/>
              <a:cs typeface="+mn-lt"/>
            </a:endParaRPr>
          </a:p>
          <a:p>
            <a:pPr indent="-305435" marL="305435"/>
            <a:endParaRPr b="1" dirty="0" sz="2000" lang="en-US">
              <a:latin typeface="Arial"/>
              <a:ea typeface="+mn-lt"/>
              <a:cs typeface="+mn-lt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>
          <a:xfrm>
            <a:off x="581192" y="1423727"/>
            <a:ext cx="11000144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0" dirty="0" sz="3200" lang="en-US"/>
              <a:t> </a:t>
            </a:r>
            <a:r>
              <a:rPr b="0" dirty="0" sz="3200" lang="en-US"/>
              <a:t>•</a:t>
            </a:r>
            <a:r>
              <a:rPr b="0" dirty="0" sz="3200" lang="en-US"/>
              <a:t> </a:t>
            </a:r>
            <a:r>
              <a:rPr b="0" dirty="0" sz="3200" lang="en-US"/>
              <a:t>C</a:t>
            </a:r>
            <a:r>
              <a:rPr b="0" dirty="0" sz="3200" lang="en-US"/>
              <a:t>o</a:t>
            </a:r>
            <a:r>
              <a:rPr b="0" dirty="0" sz="3200" lang="en-US"/>
              <a:t>nceal a text message within a digital image without causing noticeable visual changes.</a:t>
            </a:r>
            <a:endParaRPr b="0" dirty="0" sz="3600" lang="en-IN"/>
          </a:p>
          <a:p>
            <a:pPr indent="0" marL="0">
              <a:buNone/>
            </a:pPr>
            <a:r>
              <a:rPr b="0" dirty="0" sz="3200" lang="en-US"/>
              <a:t> </a:t>
            </a:r>
            <a:r>
              <a:rPr b="0" dirty="0" sz="3200" lang="en-US"/>
              <a:t>•</a:t>
            </a:r>
            <a:r>
              <a:rPr b="0" dirty="0" sz="3200" lang="en-US"/>
              <a:t> </a:t>
            </a:r>
            <a:r>
              <a:rPr b="0" dirty="0" sz="3200" lang="en-US"/>
              <a:t>Develop a program that can hide and extract a small text file inside a .wav audio file.</a:t>
            </a:r>
            <a:endParaRPr b="0" dirty="0" sz="3600" lang="en-IN"/>
          </a:p>
          <a:p>
            <a:pPr indent="0" marL="0">
              <a:buNone/>
            </a:pPr>
            <a:r>
              <a:rPr b="0" dirty="0" sz="3200" lang="en-US"/>
              <a:t> </a:t>
            </a:r>
            <a:r>
              <a:rPr b="0" dirty="0" sz="3200" lang="en-US"/>
              <a:t>•</a:t>
            </a:r>
            <a:r>
              <a:rPr b="0" dirty="0" sz="3200" lang="en-US"/>
              <a:t> </a:t>
            </a:r>
            <a:r>
              <a:rPr b="0" dirty="0" sz="3200" lang="en-US"/>
              <a:t>I</a:t>
            </a:r>
            <a:r>
              <a:rPr b="0" dirty="0" sz="3200" lang="en-US"/>
              <a:t>mplement a simple least significant bit (LSB) steganography algorithm for images.</a:t>
            </a:r>
            <a:endParaRPr b="0" dirty="0" sz="3600" lang="en-IN"/>
          </a:p>
          <a:p>
            <a:pPr indent="0" marL="0">
              <a:buNone/>
            </a:pPr>
            <a:r>
              <a:rPr b="0" dirty="0" sz="3200" lang="en-US"/>
              <a:t> </a:t>
            </a:r>
            <a:r>
              <a:rPr b="0" dirty="0" sz="3200" lang="en-US"/>
              <a:t>•</a:t>
            </a:r>
            <a:r>
              <a:rPr b="0" dirty="0" sz="3200" lang="en-US"/>
              <a:t> </a:t>
            </a:r>
            <a:r>
              <a:rPr b="0" dirty="0" sz="3200" lang="en-US"/>
              <a:t>Create a tool to embed and retrieve a secret message in a bitmap image, ensuring the</a:t>
            </a:r>
            <a:endParaRPr b="0" dirty="0" lang="en-IN"/>
          </a:p>
          <a:p>
            <a:pPr indent="0" marL="0">
              <a:buNone/>
            </a:pPr>
            <a:r>
              <a:rPr b="0" dirty="0" sz="3200" lang="en-US"/>
              <a:t> </a:t>
            </a:r>
            <a:r>
              <a:rPr b="0" dirty="0" sz="3200" lang="en-US"/>
              <a:t> </a:t>
            </a:r>
            <a:r>
              <a:rPr b="0" dirty="0" sz="3200" lang="en-US"/>
              <a:t> </a:t>
            </a:r>
            <a:r>
              <a:rPr b="0" dirty="0" sz="3200" lang="en-US"/>
              <a:t>m</a:t>
            </a:r>
            <a:r>
              <a:rPr b="0" dirty="0" sz="3200" lang="en-US"/>
              <a:t>essage's integrity. (Adds the requirement of integrity)</a:t>
            </a:r>
            <a:endParaRPr b="0"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dirty="0" sz="4400" lang="en-US"/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800" lang="en-US"/>
              <a:t>•</a:t>
            </a:r>
            <a:r>
              <a:rPr b="1" dirty="0" sz="2800" lang="en-US"/>
              <a:t> </a:t>
            </a:r>
            <a:r>
              <a:rPr b="1" dirty="0" sz="2800" lang="en-US"/>
              <a:t>L</a:t>
            </a:r>
            <a:r>
              <a:rPr b="1" dirty="0" sz="2800" lang="en-US"/>
              <a:t>east Significant Bit (LSB) Modification:</a:t>
            </a:r>
            <a:r>
              <a:rPr b="0" dirty="0" sz="2800" lang="en-US"/>
              <a:t> The code hides the message by directly altering pixel values. It is a very basic form of LSB modification.</a:t>
            </a:r>
            <a:endParaRPr altLang="en-US" b="0" sz="3200" lang="zh-CN"/>
          </a:p>
          <a:p>
            <a:pPr indent="0" marL="0">
              <a:buNone/>
            </a:pPr>
            <a:r>
              <a:rPr altLang="en-US" b="1" dirty="0" sz="2800" lang="en-US"/>
              <a:t>•</a:t>
            </a:r>
            <a:r>
              <a:rPr altLang="en-US" b="1" dirty="0" sz="2800" lang="en-US"/>
              <a:t> </a:t>
            </a:r>
            <a:r>
              <a:rPr altLang="en-US" b="1" dirty="0" sz="2800" lang="en-US"/>
              <a:t>Sequential Pixel Modification: </a:t>
            </a:r>
            <a:r>
              <a:rPr altLang="en-US" b="0" dirty="0" sz="2800" lang="en-US"/>
              <a:t>The message characters are embedded sequentially into the pixel values of the image.</a:t>
            </a:r>
            <a:endParaRPr altLang="en-US" b="0" sz="3200" lang="zh-CN"/>
          </a:p>
          <a:p>
            <a:pPr indent="0" marL="0">
              <a:buNone/>
            </a:pPr>
            <a:r>
              <a:rPr altLang="en-US" b="1" dirty="0" sz="2800" lang="en-US"/>
              <a:t>•</a:t>
            </a:r>
            <a:r>
              <a:rPr altLang="en-US" b="1" dirty="0" sz="2800" lang="en-US"/>
              <a:t> </a:t>
            </a:r>
            <a:r>
              <a:rPr altLang="en-US" b="1" dirty="0" sz="2800" lang="en-US"/>
              <a:t>Password Checking: </a:t>
            </a:r>
            <a:r>
              <a:rPr altLang="en-US" b="0" dirty="0" sz="2800" lang="en-US"/>
              <a:t>A very basic password check is performed before the message is revealed. This is not encyption.</a:t>
            </a:r>
            <a:endParaRPr altLang="en-US" b="0" sz="3200" lang="zh-CN"/>
          </a:p>
          <a:p>
            <a:pPr indent="0" marL="0">
              <a:buNone/>
            </a:pPr>
            <a:r>
              <a:rPr altLang="en-US" b="0" dirty="0" sz="2800" lang="en-US"/>
              <a:t>•</a:t>
            </a:r>
            <a:r>
              <a:rPr altLang="en-US" b="0" dirty="0" sz="2800" lang="en-US"/>
              <a:t> </a:t>
            </a:r>
            <a:r>
              <a:rPr altLang="en-US" b="1" dirty="0" sz="2800" lang="en-US"/>
              <a:t>I</a:t>
            </a:r>
            <a:r>
              <a:rPr altLang="en-US" b="1" dirty="0" sz="2800" lang="en-US"/>
              <a:t>n essence, </a:t>
            </a:r>
            <a:r>
              <a:rPr altLang="en-US" b="0" dirty="0" sz="2800" lang="en-US"/>
              <a:t>the code leverages OpenCV for image manipulation and basic Python programming concepts to</a:t>
            </a:r>
            <a:r>
              <a:rPr altLang="en-US" b="0" dirty="0" sz="2800" lang="en-US"/>
              <a:t> </a:t>
            </a:r>
            <a:r>
              <a:rPr altLang="en-US" b="0" dirty="0" sz="2800" lang="en-US"/>
              <a:t>I</a:t>
            </a:r>
            <a:r>
              <a:rPr altLang="en-US" b="0" dirty="0" sz="2800" lang="en-US"/>
              <a:t>mplement a simple steganography algorithm.</a:t>
            </a:r>
            <a:endParaRPr altLang="en-US" b="0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p>
            <a:r>
              <a:rPr b="1" dirty="0" sz="32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dirty="0" sz="32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595" name="Content Placeholder 1"/>
          <p:cNvSpPr>
            <a:spLocks noGrp="1"/>
          </p:cNvSpPr>
          <p:nvPr>
            <p:ph idx="1"/>
          </p:nvPr>
        </p:nvSpPr>
        <p:spPr>
          <a:xfrm>
            <a:off x="356964" y="1672594"/>
            <a:ext cx="11029615" cy="4673324"/>
          </a:xfrm>
        </p:spPr>
        <p:txBody>
          <a:bodyPr/>
          <a:p>
            <a:pPr indent="0" marL="0">
              <a:buNone/>
            </a:pPr>
            <a:r>
              <a:rPr b="0" dirty="0" sz="3200" lang="en-US">
                <a:solidFill>
                  <a:srgbClr val="0F0F0F"/>
                </a:solidFill>
              </a:rPr>
              <a:t> </a:t>
            </a:r>
            <a:r>
              <a:rPr b="0" dirty="0" sz="3200" lang="en-US">
                <a:solidFill>
                  <a:srgbClr val="0F0F0F"/>
                </a:solidFill>
              </a:rPr>
              <a:t>•</a:t>
            </a:r>
            <a:r>
              <a:rPr b="0" dirty="0" sz="3200" lang="en-US">
                <a:solidFill>
                  <a:srgbClr val="0F0F0F"/>
                </a:solidFill>
              </a:rPr>
              <a:t> </a:t>
            </a:r>
            <a:r>
              <a:rPr b="0" dirty="0" sz="3200" lang="en-US">
                <a:solidFill>
                  <a:srgbClr val="0F0F0F"/>
                </a:solidFill>
              </a:rPr>
              <a:t>The ability to conceal a message within an ordinary image is inherently intriguing. The idea that information can be invisibly embedded is what captures people's attention.</a:t>
            </a:r>
            <a:endParaRPr altLang="en-US" b="0" sz="2800" lang="zh-CN"/>
          </a:p>
          <a:p>
            <a:pPr indent="0" marL="0">
              <a:buNone/>
            </a:pPr>
            <a:r>
              <a:rPr altLang="en-US" b="0" dirty="0" sz="3200" lang="en-US">
                <a:solidFill>
                  <a:srgbClr val="0F0F0F"/>
                </a:solidFill>
              </a:rPr>
              <a:t> </a:t>
            </a:r>
            <a:r>
              <a:rPr altLang="en-US" b="0" dirty="0" sz="3200" lang="en-US">
                <a:solidFill>
                  <a:srgbClr val="0F0F0F"/>
                </a:solidFill>
              </a:rPr>
              <a:t>•</a:t>
            </a:r>
            <a:r>
              <a:rPr altLang="en-US" b="0" dirty="0" sz="3200" lang="en-US">
                <a:solidFill>
                  <a:srgbClr val="0F0F0F"/>
                </a:solidFill>
              </a:rPr>
              <a:t> It taps into the human fascination with secrets and hidden meanings.</a:t>
            </a:r>
            <a:endParaRPr altLang="en-US" b="0" sz="2800" lang="zh-CN"/>
          </a:p>
          <a:p>
            <a:pPr indent="0" marL="0">
              <a:buNone/>
            </a:pPr>
            <a:r>
              <a:rPr altLang="en-US" b="0" dirty="0" sz="3200" lang="en-US">
                <a:solidFill>
                  <a:srgbClr val="0F0F0F"/>
                </a:solidFill>
              </a:rPr>
              <a:t>Here's a breakdown of the elements that contribute to that "wow" feeling</a:t>
            </a:r>
            <a:r>
              <a:rPr altLang="en-US" b="0" dirty="0" sz="3200" lang="en-US">
                <a:solidFill>
                  <a:srgbClr val="0F0F0F"/>
                </a:solidFill>
              </a:rPr>
              <a:t> </a:t>
            </a:r>
            <a:endParaRPr altLang="en-US" b="0" sz="2800" lang="zh-CN"/>
          </a:p>
          <a:p>
            <a:pPr indent="0" marL="0">
              <a:buNone/>
            </a:pPr>
            <a:r>
              <a:rPr altLang="en-US" b="0" dirty="0" sz="3200" lang="en-US">
                <a:solidFill>
                  <a:srgbClr val="0F0F0F"/>
                </a:solidFill>
              </a:rPr>
              <a:t> </a:t>
            </a:r>
            <a:r>
              <a:rPr altLang="en-US" b="0" dirty="0" sz="3200" lang="en-US">
                <a:solidFill>
                  <a:srgbClr val="0F0F0F"/>
                </a:solidFill>
              </a:rPr>
              <a:t>•</a:t>
            </a:r>
            <a:r>
              <a:rPr altLang="en-US" b="0" dirty="0" sz="3200" lang="en-US">
                <a:solidFill>
                  <a:srgbClr val="0F0F0F"/>
                </a:solidFill>
              </a:rPr>
              <a:t> The fact that the image appears completely normal to the naked eye, even though it contains a hidden message, is the most compelling aspect.</a:t>
            </a:r>
            <a:endParaRPr altLang="en-US" b="0" sz="2800" lang="zh-CN"/>
          </a:p>
          <a:p>
            <a:pPr indent="0" marL="0">
              <a:buNone/>
            </a:pPr>
            <a:r>
              <a:rPr altLang="en-US" b="0" dirty="0" sz="3200" lang="en-US">
                <a:solidFill>
                  <a:srgbClr val="0F0F0F"/>
                </a:solidFill>
              </a:rPr>
              <a:t>  </a:t>
            </a:r>
            <a:r>
              <a:rPr altLang="en-US" b="0" dirty="0" sz="3200" lang="en-US">
                <a:solidFill>
                  <a:srgbClr val="0F0F0F"/>
                </a:solidFill>
              </a:rPr>
              <a:t>•</a:t>
            </a:r>
            <a:r>
              <a:rPr altLang="en-US" b="0" dirty="0" sz="3200" lang="en-US">
                <a:solidFill>
                  <a:srgbClr val="0F0F0F"/>
                </a:solidFill>
              </a:rPr>
              <a:t> This apparent lack of change creates a sense of wonder.</a:t>
            </a:r>
            <a:endParaRPr altLang="en-US" b="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2400" lang="en-IN"/>
              <a:t>•</a:t>
            </a:r>
            <a:r>
              <a:rPr b="1" dirty="0" sz="2400" lang="en-US"/>
              <a:t> </a:t>
            </a:r>
            <a:r>
              <a:rPr b="1" dirty="0" sz="2400" lang="en-US"/>
              <a:t>c</a:t>
            </a:r>
            <a:r>
              <a:rPr b="1" dirty="0" sz="2400" lang="en-US"/>
              <a:t>y</a:t>
            </a:r>
            <a:r>
              <a:rPr b="1" dirty="0" sz="2400" lang="en-US"/>
              <a:t>ber </a:t>
            </a:r>
            <a:r>
              <a:rPr b="1" dirty="0" sz="2400" lang="en-US"/>
              <a:t>security 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usias</a:t>
            </a:r>
            <a:r>
              <a:rPr b="1" dirty="0" sz="2400" lang="en-US"/>
              <a:t>ts</a:t>
            </a:r>
            <a:r>
              <a:rPr b="1"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E</a:t>
            </a:r>
            <a:r>
              <a:rPr dirty="0" sz="2400" lang="en-US"/>
              <a:t>x</a:t>
            </a:r>
            <a:r>
              <a:rPr dirty="0" sz="2400" lang="en-US"/>
              <a:t>p</a:t>
            </a:r>
            <a:r>
              <a:rPr dirty="0" sz="2400" lang="en-US"/>
              <a:t>lor</a:t>
            </a:r>
            <a:r>
              <a:rPr dirty="0" sz="2400" lang="en-US"/>
              <a:t>i</a:t>
            </a:r>
            <a:r>
              <a:rPr dirty="0" sz="2400" lang="en-US"/>
              <a:t>ng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re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mmunication 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ques </a:t>
            </a:r>
            <a:endParaRPr altLang="en-US" sz="2800" lang="zh-CN"/>
          </a:p>
          <a:p>
            <a:pPr indent="0" marL="0">
              <a:buNone/>
            </a:pPr>
            <a:r>
              <a:rPr altLang="en-US" b="1" dirty="0" sz="2400" lang="en-US"/>
              <a:t>•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G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v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r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ment 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f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nce </a:t>
            </a:r>
            <a:r>
              <a:rPr altLang="en-US" b="1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e</a:t>
            </a:r>
            <a:r>
              <a:rPr altLang="en-US" dirty="0" sz="2400" lang="en-US"/>
              <a:t>c</a:t>
            </a:r>
            <a:r>
              <a:rPr altLang="en-US" dirty="0" sz="2400" lang="en-US"/>
              <a:t>ure 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s</a:t>
            </a:r>
            <a:r>
              <a:rPr altLang="en-US" dirty="0" sz="2400" lang="en-US"/>
              <a:t>s</a:t>
            </a:r>
            <a:r>
              <a:rPr altLang="en-US" dirty="0" sz="2400" lang="en-US"/>
              <a:t>age </a:t>
            </a:r>
            <a:r>
              <a:rPr altLang="en-US" dirty="0" sz="2400" lang="en-US"/>
              <a:t>t</a:t>
            </a:r>
            <a:r>
              <a:rPr altLang="en-US" dirty="0" sz="2400" lang="en-US"/>
              <a:t>r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s</a:t>
            </a:r>
            <a:r>
              <a:rPr altLang="en-US" dirty="0" sz="2400" lang="en-US"/>
              <a:t>m</a:t>
            </a:r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s</a:t>
            </a:r>
            <a:r>
              <a:rPr altLang="en-US" dirty="0" sz="2400" lang="en-US"/>
              <a:t>i</a:t>
            </a:r>
            <a:r>
              <a:rPr altLang="en-US" dirty="0" sz="2400" lang="en-US"/>
              <a:t>o</a:t>
            </a:r>
            <a:r>
              <a:rPr altLang="en-US" dirty="0" sz="2400" lang="en-US"/>
              <a:t>n</a:t>
            </a:r>
            <a:r>
              <a:rPr altLang="en-US" dirty="0" sz="2400" lang="en-US"/>
              <a:t> </a:t>
            </a:r>
            <a:r>
              <a:rPr altLang="en-US" dirty="0" sz="2400" lang="en-US"/>
              <a:t>w</a:t>
            </a:r>
            <a:r>
              <a:rPr altLang="en-US" dirty="0" sz="2400" lang="en-US"/>
              <a:t>i</a:t>
            </a:r>
            <a:r>
              <a:rPr altLang="en-US" dirty="0" sz="2400" lang="en-US"/>
              <a:t>t</a:t>
            </a:r>
            <a:r>
              <a:rPr altLang="en-US" dirty="0" sz="2400" lang="en-US"/>
              <a:t>hout </a:t>
            </a:r>
            <a:r>
              <a:rPr altLang="en-US" dirty="0" sz="2400" lang="en-US"/>
              <a:t>r</a:t>
            </a:r>
            <a:r>
              <a:rPr altLang="en-US" dirty="0" sz="2400" lang="en-US"/>
              <a:t>a</a:t>
            </a:r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g </a:t>
            </a:r>
            <a:r>
              <a:rPr altLang="en-US" dirty="0" sz="2400" lang="en-US"/>
              <a:t>S</a:t>
            </a:r>
            <a:r>
              <a:rPr altLang="en-US" dirty="0" sz="2400" lang="en-US"/>
              <a:t>u</a:t>
            </a:r>
            <a:r>
              <a:rPr altLang="en-US" dirty="0" sz="2400" lang="en-US"/>
              <a:t>s</a:t>
            </a:r>
            <a:r>
              <a:rPr altLang="en-US" dirty="0" sz="2400" lang="en-US"/>
              <a:t>p</a:t>
            </a:r>
            <a:r>
              <a:rPr altLang="en-US" dirty="0" sz="2400" lang="en-US"/>
              <a:t>i</a:t>
            </a:r>
            <a:r>
              <a:rPr altLang="en-US" dirty="0" sz="2400" lang="en-US"/>
              <a:t>cious </a:t>
            </a:r>
            <a:endParaRPr altLang="en-US" sz="2800" lang="zh-CN"/>
          </a:p>
          <a:p>
            <a:pPr indent="0" marL="0">
              <a:buNone/>
            </a:pPr>
            <a:r>
              <a:rPr altLang="en-US" b="1" dirty="0" sz="2400" lang="en-US"/>
              <a:t>•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j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urnalist </a:t>
            </a:r>
            <a:r>
              <a:rPr altLang="en-US" b="1" dirty="0" sz="2400" lang="en-US"/>
              <a:t>and 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c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i</a:t>
            </a:r>
            <a:r>
              <a:rPr altLang="en-US" b="1" dirty="0" sz="2400" lang="en-US"/>
              <a:t>v</a:t>
            </a:r>
            <a:r>
              <a:rPr altLang="en-US" b="1" dirty="0" sz="2400" lang="en-US"/>
              <a:t>i</a:t>
            </a:r>
            <a:r>
              <a:rPr altLang="en-US" b="1" dirty="0" sz="2400" lang="en-US"/>
              <a:t>ties</a:t>
            </a:r>
            <a:r>
              <a:rPr altLang="en-US" b="1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n</a:t>
            </a:r>
            <a:r>
              <a:rPr altLang="en-US" dirty="0" sz="2400" lang="en-US"/>
              <a:t>c</a:t>
            </a:r>
            <a:r>
              <a:rPr altLang="en-US" dirty="0" sz="2400" lang="en-US"/>
              <a:t>e</a:t>
            </a:r>
            <a:r>
              <a:rPr altLang="en-US" dirty="0" sz="2400" lang="en-US"/>
              <a:t>a</a:t>
            </a:r>
            <a:r>
              <a:rPr altLang="en-US" dirty="0" sz="2400" lang="en-US"/>
              <a:t>l</a:t>
            </a:r>
            <a:r>
              <a:rPr altLang="en-US" dirty="0" sz="2400" lang="en-US"/>
              <a:t>i</a:t>
            </a:r>
            <a:r>
              <a:rPr altLang="en-US" dirty="0" sz="2400" lang="en-US"/>
              <a:t>ng </a:t>
            </a:r>
            <a:r>
              <a:rPr altLang="en-US" dirty="0" sz="2400" lang="en-US"/>
              <a:t>S</a:t>
            </a:r>
            <a:r>
              <a:rPr altLang="en-US" dirty="0" sz="2400" lang="en-US"/>
              <a:t>e</a:t>
            </a:r>
            <a:r>
              <a:rPr altLang="en-US" dirty="0" sz="2400" lang="en-US"/>
              <a:t>n</a:t>
            </a:r>
            <a:r>
              <a:rPr altLang="en-US" dirty="0" sz="2400" lang="en-US"/>
              <a:t>s</a:t>
            </a:r>
            <a:r>
              <a:rPr altLang="en-US" dirty="0" sz="2400" lang="en-US"/>
              <a:t>i</a:t>
            </a:r>
            <a:r>
              <a:rPr altLang="en-US" dirty="0" sz="2400" lang="en-US"/>
              <a:t>tive </a:t>
            </a:r>
            <a:r>
              <a:rPr altLang="en-US" dirty="0" sz="2400" lang="en-US"/>
              <a:t>information 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 </a:t>
            </a:r>
            <a:r>
              <a:rPr altLang="en-US" dirty="0" sz="2400" lang="en-US"/>
              <a:t>i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ges </a:t>
            </a:r>
            <a:r>
              <a:rPr altLang="en-US" dirty="0" sz="2400" lang="en-US"/>
              <a:t>t</a:t>
            </a:r>
            <a:r>
              <a:rPr altLang="en-US" dirty="0" sz="2400" lang="en-US"/>
              <a:t>o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v</a:t>
            </a:r>
            <a:r>
              <a:rPr altLang="en-US" dirty="0" sz="2400" lang="en-US"/>
              <a:t>o</a:t>
            </a:r>
            <a:r>
              <a:rPr altLang="en-US" dirty="0" sz="2400" lang="en-US"/>
              <a:t>i</a:t>
            </a:r>
            <a:r>
              <a:rPr altLang="en-US" dirty="0" sz="2400" lang="en-US"/>
              <a:t>d </a:t>
            </a:r>
            <a:r>
              <a:rPr altLang="en-US" dirty="0" sz="2400" lang="en-US"/>
              <a:t>S</a:t>
            </a:r>
            <a:r>
              <a:rPr altLang="en-US" dirty="0" sz="2400" lang="en-US"/>
              <a:t>u</a:t>
            </a:r>
            <a:r>
              <a:rPr altLang="en-US" dirty="0" sz="2400" lang="en-US"/>
              <a:t>r</a:t>
            </a:r>
            <a:r>
              <a:rPr altLang="en-US" dirty="0" sz="2400" lang="en-US"/>
              <a:t>v</a:t>
            </a:r>
            <a:r>
              <a:rPr altLang="en-US" dirty="0" sz="2400" lang="en-US"/>
              <a:t>i</a:t>
            </a:r>
            <a:r>
              <a:rPr altLang="en-US" dirty="0" sz="2400" lang="en-US"/>
              <a:t>l</a:t>
            </a:r>
            <a:r>
              <a:rPr altLang="en-US" dirty="0" sz="2400" lang="en-US"/>
              <a:t>ense </a:t>
            </a:r>
            <a:endParaRPr altLang="en-US" sz="2800" lang="zh-CN"/>
          </a:p>
          <a:p>
            <a:pPr indent="0" marL="0">
              <a:buNone/>
            </a:pPr>
            <a:r>
              <a:rPr altLang="en-US" b="1" dirty="0" sz="2400" lang="en-US"/>
              <a:t>•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f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ware </a:t>
            </a:r>
            <a:r>
              <a:rPr altLang="en-US" b="1" dirty="0" sz="2400" lang="en-US"/>
              <a:t>Developer</a:t>
            </a:r>
            <a:r>
              <a:rPr altLang="en-US" b="1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L</a:t>
            </a:r>
            <a:r>
              <a:rPr altLang="en-US" dirty="0" sz="2400" lang="en-US"/>
              <a:t>e</a:t>
            </a:r>
            <a:r>
              <a:rPr altLang="en-US" dirty="0" sz="2400" lang="en-US"/>
              <a:t>a</a:t>
            </a:r>
            <a:r>
              <a:rPr altLang="en-US" dirty="0" sz="2400" lang="en-US"/>
              <a:t>r</a:t>
            </a:r>
            <a:r>
              <a:rPr altLang="en-US" dirty="0" sz="2400" lang="en-US"/>
              <a:t>ning </a:t>
            </a:r>
            <a:r>
              <a:rPr altLang="en-US" dirty="0" sz="2400" lang="en-US"/>
              <a:t>s</a:t>
            </a:r>
            <a:r>
              <a:rPr altLang="en-US" dirty="0" sz="2400" lang="en-US"/>
              <a:t>t</a:t>
            </a:r>
            <a:r>
              <a:rPr altLang="en-US" dirty="0" sz="2400" lang="en-US"/>
              <a:t>e</a:t>
            </a:r>
            <a:r>
              <a:rPr altLang="en-US" dirty="0" sz="2400" lang="en-US"/>
              <a:t>g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o</a:t>
            </a:r>
            <a:r>
              <a:rPr altLang="en-US" dirty="0" sz="2400" lang="en-US"/>
              <a:t>g</a:t>
            </a:r>
            <a:r>
              <a:rPr altLang="en-US" dirty="0" sz="2400" lang="en-US"/>
              <a:t>r</a:t>
            </a:r>
            <a:r>
              <a:rPr altLang="en-US" dirty="0" sz="2400" lang="en-US"/>
              <a:t>a</a:t>
            </a:r>
            <a:r>
              <a:rPr altLang="en-US" dirty="0" sz="2400" lang="en-US"/>
              <a:t>p</a:t>
            </a:r>
            <a:r>
              <a:rPr altLang="en-US" dirty="0" sz="2400" lang="en-US"/>
              <a:t>h</a:t>
            </a:r>
            <a:r>
              <a:rPr altLang="en-US" dirty="0" sz="2400" lang="en-US"/>
              <a:t>y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n</a:t>
            </a:r>
            <a:r>
              <a:rPr altLang="en-US" dirty="0" sz="2400" lang="en-US"/>
              <a:t>c</a:t>
            </a:r>
            <a:r>
              <a:rPr altLang="en-US" dirty="0" sz="2400" lang="en-US"/>
              <a:t>e</a:t>
            </a:r>
            <a:r>
              <a:rPr altLang="en-US" dirty="0" sz="2400" lang="en-US"/>
              <a:t>pt</a:t>
            </a:r>
            <a:r>
              <a:rPr altLang="en-US" dirty="0" sz="2400" lang="en-US"/>
              <a:t>s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d</a:t>
            </a:r>
            <a:r>
              <a:rPr altLang="en-US" dirty="0" sz="2400" lang="en-US"/>
              <a:t> </a:t>
            </a:r>
            <a:r>
              <a:rPr altLang="en-US" dirty="0" sz="2400" lang="en-US"/>
              <a:t>t</a:t>
            </a:r>
            <a:r>
              <a:rPr altLang="en-US" dirty="0" sz="2400" lang="en-US"/>
              <a:t>h</a:t>
            </a:r>
            <a:r>
              <a:rPr altLang="en-US" dirty="0" sz="2400" lang="en-US"/>
              <a:t>a</a:t>
            </a:r>
            <a:r>
              <a:rPr altLang="en-US" dirty="0" sz="2400" lang="en-US"/>
              <a:t>i</a:t>
            </a:r>
            <a:r>
              <a:rPr altLang="en-US" dirty="0" sz="2400" lang="en-US"/>
              <a:t>r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p</a:t>
            </a:r>
            <a:r>
              <a:rPr altLang="en-US" dirty="0" sz="2400" lang="en-US"/>
              <a:t>p</a:t>
            </a:r>
            <a:r>
              <a:rPr altLang="en-US" dirty="0" sz="2400" lang="en-US"/>
              <a:t>l</a:t>
            </a:r>
            <a:r>
              <a:rPr altLang="en-US" dirty="0" sz="2400" lang="en-US"/>
              <a:t>ication 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Screenshots of the outcome (min 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3200" lang="en-US">
                <a:hlinkClick r:id="rId1"/>
              </a:rPr>
              <a:t>https://github.com/smit784/smit784.git</a:t>
            </a:r>
            <a:endParaRPr altLang="en-US" b="1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•</a:t>
            </a:r>
            <a:r>
              <a:rPr dirty="0" sz="2800" lang="en-US"/>
              <a:t> </a:t>
            </a:r>
            <a:r>
              <a:rPr dirty="0" sz="2800" lang="en-US"/>
              <a:t>Advanced Encryption Technique AES enctypiken balors ombedding</a:t>
            </a:r>
            <a:endParaRPr dirty="0" sz="3200" lang="en-US"/>
          </a:p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toxt en images.</a:t>
            </a:r>
            <a:endParaRPr dirty="0" sz="3200" lang="en-US"/>
          </a:p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•</a:t>
            </a:r>
            <a:r>
              <a:rPr dirty="0" sz="2800" lang="en-US"/>
              <a:t> </a:t>
            </a:r>
            <a:r>
              <a:rPr dirty="0" sz="2800" lang="en-US"/>
              <a:t>Support for Audio &amp; Video Steganography-Expending beyond images. &amp; Video Steganography</a:t>
            </a:r>
            <a:endParaRPr dirty="0" sz="3200" lang="en-US"/>
          </a:p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Expending beyond images Al-based Detection Prevention-Ensuring messages stay undetectable from</a:t>
            </a:r>
            <a:endParaRPr dirty="0" sz="3200" lang="en-US"/>
          </a:p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•</a:t>
            </a:r>
            <a:r>
              <a:rPr dirty="0" sz="2800" lang="en-US"/>
              <a:t> </a:t>
            </a:r>
            <a:r>
              <a:rPr dirty="0" sz="2800" lang="en-US"/>
              <a:t>Mobile App &amp; Web Version Expanding eccsealbilly beyond deetops</a:t>
            </a:r>
            <a:endParaRPr dirty="0" sz="3200" lang="en-US"/>
          </a:p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modem forensic fore</a:t>
            </a:r>
            <a:endParaRPr dirty="0" sz="3200" lang="en-US"/>
          </a:p>
          <a:p>
            <a:pPr indent="0" marL="0">
              <a:buNone/>
            </a:pPr>
            <a:r>
              <a:rPr dirty="0" sz="2800" lang="en-US"/>
              <a:t> </a:t>
            </a:r>
            <a:r>
              <a:rPr dirty="0" sz="2800" lang="en-US"/>
              <a:t>•</a:t>
            </a:r>
            <a:r>
              <a:rPr dirty="0" sz="2800" lang="en-US"/>
              <a:t> </a:t>
            </a:r>
            <a:r>
              <a:rPr dirty="0" sz="2800" lang="en-US"/>
              <a:t>Multi-Layer Security-Combining steganography with blockchain for ultra-secure communication</a:t>
            </a:r>
            <a:endParaRPr dirty="0" lang="en-US"/>
          </a:p>
        </p:txBody>
      </p:sp>
      <p:sp>
        <p:nvSpPr>
          <p:cNvPr id="104859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97727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b="1" dirty="0" sz="4400" lang="en-US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b="1" dirty="0" sz="4400" lang="en-US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user</cp:lastModifiedBy>
  <dcterms:created xsi:type="dcterms:W3CDTF">2021-05-24T20:50:10Z</dcterms:created>
  <dcterms:modified xsi:type="dcterms:W3CDTF">2025-02-28T11:47:36Z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2f6836a6eb5248b2ad27a53a0f0ce036</vt:lpwstr>
  </property>
</Properties>
</file>