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42" d="100"/>
          <a:sy n="42" d="100"/>
        </p:scale>
        <p:origin x="-2184" y="-90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7555032-6951-408E-93E7-4564B894FD06}" type="datetimeFigureOut">
              <a:rPr lang="en-US" smtClean="0"/>
              <a:t>8/21/2019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07FC9E-EB3D-47E2-BC6F-25AF02AA2427}" type="slidenum">
              <a:rPr lang="en-US" smtClean="0"/>
              <a:t>‹#›</a:t>
            </a:fld>
            <a:endParaRPr lang="en-US"/>
          </a:p>
        </p:txBody>
      </p:sp>
    </p:spTree>
    <p:extLst>
      <p:ext uri="{BB962C8B-B14F-4D97-AF65-F5344CB8AC3E}">
        <p14:creationId xmlns:p14="http://schemas.microsoft.com/office/powerpoint/2010/main" val="3395834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7555032-6951-408E-93E7-4564B894FD06}" type="datetimeFigureOut">
              <a:rPr lang="en-US" smtClean="0"/>
              <a:t>8/21/2019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07FC9E-EB3D-47E2-BC6F-25AF02AA2427}" type="slidenum">
              <a:rPr lang="en-US" smtClean="0"/>
              <a:t>‹#›</a:t>
            </a:fld>
            <a:endParaRPr lang="en-US"/>
          </a:p>
        </p:txBody>
      </p:sp>
    </p:spTree>
    <p:extLst>
      <p:ext uri="{BB962C8B-B14F-4D97-AF65-F5344CB8AC3E}">
        <p14:creationId xmlns:p14="http://schemas.microsoft.com/office/powerpoint/2010/main" val="3595016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7555032-6951-408E-93E7-4564B894FD06}" type="datetimeFigureOut">
              <a:rPr lang="en-US" smtClean="0"/>
              <a:t>8/21/2019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07FC9E-EB3D-47E2-BC6F-25AF02AA2427}" type="slidenum">
              <a:rPr lang="en-US" smtClean="0"/>
              <a:t>‹#›</a:t>
            </a:fld>
            <a:endParaRPr lang="en-US"/>
          </a:p>
        </p:txBody>
      </p:sp>
    </p:spTree>
    <p:extLst>
      <p:ext uri="{BB962C8B-B14F-4D97-AF65-F5344CB8AC3E}">
        <p14:creationId xmlns:p14="http://schemas.microsoft.com/office/powerpoint/2010/main" val="20364178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7555032-6951-408E-93E7-4564B894FD06}" type="datetimeFigureOut">
              <a:rPr lang="en-US" smtClean="0"/>
              <a:t>8/21/2019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07FC9E-EB3D-47E2-BC6F-25AF02AA2427}" type="slidenum">
              <a:rPr lang="en-US" smtClean="0"/>
              <a:t>‹#›</a:t>
            </a:fld>
            <a:endParaRPr lang="en-US"/>
          </a:p>
        </p:txBody>
      </p:sp>
    </p:spTree>
    <p:extLst>
      <p:ext uri="{BB962C8B-B14F-4D97-AF65-F5344CB8AC3E}">
        <p14:creationId xmlns:p14="http://schemas.microsoft.com/office/powerpoint/2010/main" val="34708377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7555032-6951-408E-93E7-4564B894FD06}" type="datetimeFigureOut">
              <a:rPr lang="en-US" smtClean="0"/>
              <a:t>8/21/2019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07FC9E-EB3D-47E2-BC6F-25AF02AA2427}" type="slidenum">
              <a:rPr lang="en-US" smtClean="0"/>
              <a:t>‹#›</a:t>
            </a:fld>
            <a:endParaRPr lang="en-US"/>
          </a:p>
        </p:txBody>
      </p:sp>
    </p:spTree>
    <p:extLst>
      <p:ext uri="{BB962C8B-B14F-4D97-AF65-F5344CB8AC3E}">
        <p14:creationId xmlns:p14="http://schemas.microsoft.com/office/powerpoint/2010/main" val="13831601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7555032-6951-408E-93E7-4564B894FD06}" type="datetimeFigureOut">
              <a:rPr lang="en-US" smtClean="0"/>
              <a:t>8/21/2019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07FC9E-EB3D-47E2-BC6F-25AF02AA2427}" type="slidenum">
              <a:rPr lang="en-US" smtClean="0"/>
              <a:t>‹#›</a:t>
            </a:fld>
            <a:endParaRPr lang="en-US"/>
          </a:p>
        </p:txBody>
      </p:sp>
    </p:spTree>
    <p:extLst>
      <p:ext uri="{BB962C8B-B14F-4D97-AF65-F5344CB8AC3E}">
        <p14:creationId xmlns:p14="http://schemas.microsoft.com/office/powerpoint/2010/main" val="21833901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7555032-6951-408E-93E7-4564B894FD06}" type="datetimeFigureOut">
              <a:rPr lang="en-US" smtClean="0"/>
              <a:t>8/21/2019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07FC9E-EB3D-47E2-BC6F-25AF02AA2427}" type="slidenum">
              <a:rPr lang="en-US" smtClean="0"/>
              <a:t>‹#›</a:t>
            </a:fld>
            <a:endParaRPr lang="en-US"/>
          </a:p>
        </p:txBody>
      </p:sp>
    </p:spTree>
    <p:extLst>
      <p:ext uri="{BB962C8B-B14F-4D97-AF65-F5344CB8AC3E}">
        <p14:creationId xmlns:p14="http://schemas.microsoft.com/office/powerpoint/2010/main" val="24651762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7555032-6951-408E-93E7-4564B894FD06}" type="datetimeFigureOut">
              <a:rPr lang="en-US" smtClean="0"/>
              <a:t>8/21/2019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07FC9E-EB3D-47E2-BC6F-25AF02AA2427}" type="slidenum">
              <a:rPr lang="en-US" smtClean="0"/>
              <a:t>‹#›</a:t>
            </a:fld>
            <a:endParaRPr lang="en-US"/>
          </a:p>
        </p:txBody>
      </p:sp>
    </p:spTree>
    <p:extLst>
      <p:ext uri="{BB962C8B-B14F-4D97-AF65-F5344CB8AC3E}">
        <p14:creationId xmlns:p14="http://schemas.microsoft.com/office/powerpoint/2010/main" val="14575468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555032-6951-408E-93E7-4564B894FD06}" type="datetimeFigureOut">
              <a:rPr lang="en-US" smtClean="0"/>
              <a:t>8/21/2019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07FC9E-EB3D-47E2-BC6F-25AF02AA2427}" type="slidenum">
              <a:rPr lang="en-US" smtClean="0"/>
              <a:t>‹#›</a:t>
            </a:fld>
            <a:endParaRPr lang="en-US"/>
          </a:p>
        </p:txBody>
      </p:sp>
    </p:spTree>
    <p:extLst>
      <p:ext uri="{BB962C8B-B14F-4D97-AF65-F5344CB8AC3E}">
        <p14:creationId xmlns:p14="http://schemas.microsoft.com/office/powerpoint/2010/main" val="32593151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7555032-6951-408E-93E7-4564B894FD06}" type="datetimeFigureOut">
              <a:rPr lang="en-US" smtClean="0"/>
              <a:t>8/21/2019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07FC9E-EB3D-47E2-BC6F-25AF02AA2427}" type="slidenum">
              <a:rPr lang="en-US" smtClean="0"/>
              <a:t>‹#›</a:t>
            </a:fld>
            <a:endParaRPr lang="en-US"/>
          </a:p>
        </p:txBody>
      </p:sp>
    </p:spTree>
    <p:extLst>
      <p:ext uri="{BB962C8B-B14F-4D97-AF65-F5344CB8AC3E}">
        <p14:creationId xmlns:p14="http://schemas.microsoft.com/office/powerpoint/2010/main" val="4052674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7555032-6951-408E-93E7-4564B894FD06}" type="datetimeFigureOut">
              <a:rPr lang="en-US" smtClean="0"/>
              <a:t>8/21/2019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07FC9E-EB3D-47E2-BC6F-25AF02AA2427}" type="slidenum">
              <a:rPr lang="en-US" smtClean="0"/>
              <a:t>‹#›</a:t>
            </a:fld>
            <a:endParaRPr lang="en-US"/>
          </a:p>
        </p:txBody>
      </p:sp>
    </p:spTree>
    <p:extLst>
      <p:ext uri="{BB962C8B-B14F-4D97-AF65-F5344CB8AC3E}">
        <p14:creationId xmlns:p14="http://schemas.microsoft.com/office/powerpoint/2010/main" val="149304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17555032-6951-408E-93E7-4564B894FD06}" type="datetimeFigureOut">
              <a:rPr lang="en-US" smtClean="0"/>
              <a:t>8/21/2019</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6D07FC9E-EB3D-47E2-BC6F-25AF02AA2427}" type="slidenum">
              <a:rPr lang="en-US" smtClean="0"/>
              <a:t>‹#›</a:t>
            </a:fld>
            <a:endParaRPr lang="en-US"/>
          </a:p>
        </p:txBody>
      </p:sp>
    </p:spTree>
    <p:extLst>
      <p:ext uri="{BB962C8B-B14F-4D97-AF65-F5344CB8AC3E}">
        <p14:creationId xmlns:p14="http://schemas.microsoft.com/office/powerpoint/2010/main" val="1500182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47700" y="1200150"/>
            <a:ext cx="7810500" cy="3048000"/>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15000"/>
              </a:lnSpc>
              <a:spcBef>
                <a:spcPts val="0"/>
              </a:spcBef>
              <a:spcAft>
                <a:spcPts val="1000"/>
              </a:spcAft>
            </a:pPr>
            <a:r>
              <a:rPr lang="en-US" sz="6000" dirty="0">
                <a:effectLst/>
                <a:ea typeface="Calibri"/>
                <a:cs typeface="Times New Roman"/>
              </a:rPr>
              <a:t>    </a:t>
            </a:r>
            <a:r>
              <a:rPr lang="en-US" sz="6000" dirty="0">
                <a:effectLst/>
                <a:latin typeface="Roboto Condensed" panose="02000000000000000000" pitchFamily="2" charset="0"/>
                <a:ea typeface="Roboto Condensed" panose="02000000000000000000" pitchFamily="2" charset="0"/>
                <a:cs typeface="Times New Roman"/>
              </a:rPr>
              <a:t>SWIFT</a:t>
            </a:r>
            <a:r>
              <a:rPr lang="en-US" sz="6000" dirty="0">
                <a:effectLst/>
                <a:ea typeface="Calibri"/>
                <a:cs typeface="Times New Roman"/>
              </a:rPr>
              <a:t>.</a:t>
            </a:r>
            <a:endParaRPr lang="en-US" sz="2800" dirty="0">
              <a:effectLst/>
              <a:ea typeface="Calibri"/>
              <a:cs typeface="Times New Roman"/>
            </a:endParaRPr>
          </a:p>
        </p:txBody>
      </p:sp>
      <p:sp>
        <p:nvSpPr>
          <p:cNvPr id="5" name="Rectangle 4"/>
          <p:cNvSpPr/>
          <p:nvPr/>
        </p:nvSpPr>
        <p:spPr>
          <a:xfrm>
            <a:off x="609600" y="361950"/>
            <a:ext cx="1614078" cy="419100"/>
          </a:xfrm>
          <a:prstGeom prst="rect">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effectLst/>
                <a:ea typeface="Calibri"/>
                <a:cs typeface="Times New Roman"/>
              </a:rPr>
              <a:t>LOGO</a:t>
            </a:r>
          </a:p>
        </p:txBody>
      </p:sp>
      <p:sp>
        <p:nvSpPr>
          <p:cNvPr id="6" name="Rectangle 5"/>
          <p:cNvSpPr/>
          <p:nvPr/>
        </p:nvSpPr>
        <p:spPr>
          <a:xfrm>
            <a:off x="3962400" y="361950"/>
            <a:ext cx="1340955" cy="353593"/>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dirty="0">
                <a:effectLst/>
                <a:ea typeface="Calibri"/>
                <a:cs typeface="Times New Roman"/>
              </a:rPr>
              <a:t>ABOUT</a:t>
            </a:r>
          </a:p>
        </p:txBody>
      </p:sp>
      <p:sp>
        <p:nvSpPr>
          <p:cNvPr id="7" name="Rectangle 6"/>
          <p:cNvSpPr/>
          <p:nvPr/>
        </p:nvSpPr>
        <p:spPr>
          <a:xfrm>
            <a:off x="5517045" y="389357"/>
            <a:ext cx="1340955" cy="353593"/>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effectLst/>
                <a:ea typeface="Calibri"/>
                <a:cs typeface="Times New Roman"/>
              </a:rPr>
              <a:t>SERVICES</a:t>
            </a:r>
          </a:p>
        </p:txBody>
      </p:sp>
      <p:sp>
        <p:nvSpPr>
          <p:cNvPr id="8" name="Rounded Rectangle 7"/>
          <p:cNvSpPr/>
          <p:nvPr/>
        </p:nvSpPr>
        <p:spPr>
          <a:xfrm>
            <a:off x="7086282" y="361950"/>
            <a:ext cx="1448118" cy="4191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effectLst/>
                <a:ea typeface="Calibri"/>
                <a:cs typeface="Times New Roman"/>
              </a:rPr>
              <a:t>Chat with Us</a:t>
            </a:r>
          </a:p>
        </p:txBody>
      </p:sp>
    </p:spTree>
    <p:extLst>
      <p:ext uri="{BB962C8B-B14F-4D97-AF65-F5344CB8AC3E}">
        <p14:creationId xmlns:p14="http://schemas.microsoft.com/office/powerpoint/2010/main" val="9496329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3400" y="285750"/>
            <a:ext cx="8305800" cy="2893100"/>
          </a:xfrm>
          <a:prstGeom prst="rect">
            <a:avLst/>
          </a:prstGeom>
          <a:noFill/>
        </p:spPr>
        <p:txBody>
          <a:bodyPr wrap="square" rtlCol="0">
            <a:spAutoFit/>
          </a:bodyPr>
          <a:lstStyle/>
          <a:p>
            <a:pPr algn="ctr"/>
            <a:r>
              <a:rPr lang="en-US" sz="3200" dirty="0" smtClean="0">
                <a:latin typeface="Roboto Condensed" panose="02000000000000000000" pitchFamily="2" charset="0"/>
                <a:ea typeface="Roboto Condensed" panose="02000000000000000000" pitchFamily="2" charset="0"/>
              </a:rPr>
              <a:t>WHO </a:t>
            </a:r>
            <a:r>
              <a:rPr lang="en-US" sz="3200" dirty="0">
                <a:latin typeface="Roboto Condensed" panose="02000000000000000000" pitchFamily="2" charset="0"/>
                <a:ea typeface="Roboto Condensed" panose="02000000000000000000" pitchFamily="2" charset="0"/>
              </a:rPr>
              <a:t>WE ARE</a:t>
            </a:r>
            <a:r>
              <a:rPr lang="en-US" sz="3200" dirty="0" smtClean="0">
                <a:latin typeface="Roboto Condensed" panose="02000000000000000000" pitchFamily="2" charset="0"/>
                <a:ea typeface="Roboto Condensed" panose="02000000000000000000" pitchFamily="2" charset="0"/>
              </a:rPr>
              <a:t>?</a:t>
            </a:r>
          </a:p>
          <a:p>
            <a:pPr algn="ctr"/>
            <a:endParaRPr lang="en-US" sz="2000" dirty="0">
              <a:latin typeface="Roboto Condensed" panose="02000000000000000000" pitchFamily="2" charset="0"/>
              <a:ea typeface="Roboto Condensed" panose="02000000000000000000" pitchFamily="2" charset="0"/>
            </a:endParaRPr>
          </a:p>
          <a:p>
            <a:pPr algn="ctr"/>
            <a:r>
              <a:rPr lang="en-US" sz="1600" dirty="0"/>
              <a:t>We define technology with innovation, quality and versatility. Our digital solutions are designed to provide a secure business environment in an effective and efficient manner.</a:t>
            </a:r>
          </a:p>
          <a:p>
            <a:pPr algn="ctr"/>
            <a:r>
              <a:rPr lang="en-US" sz="1600" dirty="0"/>
              <a:t>Our key strength is our ability to maintain the highest levels of security certifications across platforms. Our full-stack software developers are proficient in handling the entire lifecycle of your product, right from planning &amp; strategy, UI/UX, app development, quality analysis testing to final product deployment. We deliver customized, scalable solutions to develop secure, high-end web and mobile solutions. </a:t>
            </a:r>
          </a:p>
          <a:p>
            <a:pPr algn="ctr"/>
            <a:endParaRPr lang="en-US" dirty="0"/>
          </a:p>
        </p:txBody>
      </p:sp>
      <p:sp>
        <p:nvSpPr>
          <p:cNvPr id="5" name="Rectangle 4"/>
          <p:cNvSpPr/>
          <p:nvPr/>
        </p:nvSpPr>
        <p:spPr>
          <a:xfrm>
            <a:off x="3429000" y="3063332"/>
            <a:ext cx="2438400" cy="575218"/>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2400" dirty="0" smtClean="0">
                <a:effectLst/>
                <a:ea typeface="Calibri"/>
                <a:cs typeface="Times New Roman"/>
              </a:rPr>
              <a:t>CHAT WITH US</a:t>
            </a:r>
            <a:endParaRPr lang="en-US" sz="2400" dirty="0">
              <a:effectLst/>
              <a:ea typeface="Calibri"/>
              <a:cs typeface="Times New Roman"/>
            </a:endParaRPr>
          </a:p>
        </p:txBody>
      </p:sp>
      <p:pic>
        <p:nvPicPr>
          <p:cNvPr id="6" name="Picture 5"/>
          <p:cNvPicPr/>
          <p:nvPr/>
        </p:nvPicPr>
        <p:blipFill rotWithShape="1">
          <a:blip r:embed="rId2">
            <a:extLst>
              <a:ext uri="{28A0092B-C50C-407E-A947-70E740481C1C}">
                <a14:useLocalDpi xmlns:a14="http://schemas.microsoft.com/office/drawing/2010/main" val="0"/>
              </a:ext>
            </a:extLst>
          </a:blip>
          <a:srcRect l="5271" t="25000" r="6562" b="58265"/>
          <a:stretch/>
        </p:blipFill>
        <p:spPr bwMode="auto">
          <a:xfrm>
            <a:off x="1371600" y="4248150"/>
            <a:ext cx="6251864" cy="709930"/>
          </a:xfrm>
          <a:prstGeom prst="rect">
            <a:avLst/>
          </a:prstGeom>
          <a:noFill/>
          <a:ln>
            <a:noFill/>
          </a:ln>
          <a:extLst/>
        </p:spPr>
      </p:pic>
      <p:sp>
        <p:nvSpPr>
          <p:cNvPr id="7" name="TextBox 6"/>
          <p:cNvSpPr txBox="1"/>
          <p:nvPr/>
        </p:nvSpPr>
        <p:spPr>
          <a:xfrm>
            <a:off x="863266" y="3878818"/>
            <a:ext cx="7646067" cy="369332"/>
          </a:xfrm>
          <a:prstGeom prst="rect">
            <a:avLst/>
          </a:prstGeom>
          <a:noFill/>
        </p:spPr>
        <p:txBody>
          <a:bodyPr wrap="none" rtlCol="0">
            <a:spAutoFit/>
          </a:bodyPr>
          <a:lstStyle/>
          <a:p>
            <a:r>
              <a:rPr lang="en-IN" dirty="0"/>
              <a:t>Our payment solutions are trusted  by large  corporations AROUND THE </a:t>
            </a:r>
            <a:r>
              <a:rPr lang="en-IN" dirty="0" smtClean="0"/>
              <a:t>WORLD</a:t>
            </a:r>
            <a:endParaRPr lang="en-US" dirty="0"/>
          </a:p>
        </p:txBody>
      </p:sp>
    </p:spTree>
    <p:extLst>
      <p:ext uri="{BB962C8B-B14F-4D97-AF65-F5344CB8AC3E}">
        <p14:creationId xmlns:p14="http://schemas.microsoft.com/office/powerpoint/2010/main" val="10199709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85119" y="1428750"/>
            <a:ext cx="8382000" cy="3385542"/>
          </a:xfrm>
          <a:prstGeom prst="rect">
            <a:avLst/>
          </a:prstGeom>
          <a:noFill/>
        </p:spPr>
        <p:txBody>
          <a:bodyPr wrap="square" rtlCol="0">
            <a:spAutoFit/>
          </a:bodyPr>
          <a:lstStyle/>
          <a:p>
            <a:r>
              <a:rPr lang="en-US" dirty="0">
                <a:latin typeface="Roboto Condensed" panose="02000000000000000000" pitchFamily="2" charset="0"/>
                <a:ea typeface="Roboto Condensed" panose="02000000000000000000" pitchFamily="2" charset="0"/>
              </a:rPr>
              <a:t> </a:t>
            </a:r>
            <a:r>
              <a:rPr lang="en-US" dirty="0" smtClean="0">
                <a:latin typeface="Roboto Condensed" panose="02000000000000000000" pitchFamily="2" charset="0"/>
                <a:ea typeface="Roboto Condensed" panose="02000000000000000000" pitchFamily="2" charset="0"/>
              </a:rPr>
              <a:t>Web </a:t>
            </a:r>
            <a:r>
              <a:rPr lang="en-US" dirty="0">
                <a:latin typeface="Roboto Condensed" panose="02000000000000000000" pitchFamily="2" charset="0"/>
                <a:ea typeface="Roboto Condensed" panose="02000000000000000000" pitchFamily="2" charset="0"/>
              </a:rPr>
              <a:t>Development</a:t>
            </a:r>
          </a:p>
          <a:p>
            <a:r>
              <a:rPr lang="en-US" sz="1600" dirty="0"/>
              <a:t>We deliver tangible results with our client focused and customer-centric approach. Our web solutions are designed to help enterprises and customers securely navigate through the digital terrain</a:t>
            </a:r>
            <a:r>
              <a:rPr lang="en-US" sz="1600" dirty="0" smtClean="0"/>
              <a:t>.</a:t>
            </a:r>
          </a:p>
          <a:p>
            <a:endParaRPr lang="en-US" sz="1600" dirty="0"/>
          </a:p>
          <a:p>
            <a:r>
              <a:rPr lang="en-US" dirty="0">
                <a:latin typeface="Roboto Condensed" panose="02000000000000000000" pitchFamily="2" charset="0"/>
                <a:ea typeface="Roboto Condensed" panose="02000000000000000000" pitchFamily="2" charset="0"/>
              </a:rPr>
              <a:t>Mobile Development</a:t>
            </a:r>
          </a:p>
          <a:p>
            <a:r>
              <a:rPr lang="en-US" sz="1600" dirty="0"/>
              <a:t>Our extensive expertise and in-depth technical knowhow help us develop feature packed native mobile applications that are high performing, secure, digitally </a:t>
            </a:r>
            <a:r>
              <a:rPr lang="en-US" sz="1600" dirty="0" smtClean="0"/>
              <a:t>transformative</a:t>
            </a:r>
          </a:p>
          <a:p>
            <a:endParaRPr lang="en-US" sz="1600" dirty="0"/>
          </a:p>
          <a:p>
            <a:r>
              <a:rPr lang="en-US" dirty="0">
                <a:latin typeface="Roboto Condensed" panose="02000000000000000000" pitchFamily="2" charset="0"/>
                <a:ea typeface="Roboto Condensed" panose="02000000000000000000" pitchFamily="2" charset="0"/>
              </a:rPr>
              <a:t>Cloud &amp; Integration</a:t>
            </a:r>
          </a:p>
          <a:p>
            <a:r>
              <a:rPr lang="en-US" sz="1600" dirty="0"/>
              <a:t>Our system integration experts design solutions to make enterprises efficient as well as better connected. We deliver high-end business outcomes with the right blend of innovation, process and IT stacks</a:t>
            </a:r>
            <a:r>
              <a:rPr lang="en-US" sz="1600" dirty="0" smtClean="0"/>
              <a:t>.</a:t>
            </a:r>
            <a:endParaRPr lang="en-US" sz="1600" dirty="0"/>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5894" t="13306" r="5012" b="77849"/>
          <a:stretch/>
        </p:blipFill>
        <p:spPr bwMode="auto">
          <a:xfrm>
            <a:off x="918519" y="209550"/>
            <a:ext cx="7315200" cy="408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385119" y="617838"/>
            <a:ext cx="8382000" cy="523220"/>
          </a:xfrm>
          <a:prstGeom prst="rect">
            <a:avLst/>
          </a:prstGeom>
        </p:spPr>
        <p:txBody>
          <a:bodyPr wrap="square">
            <a:spAutoFit/>
          </a:bodyPr>
          <a:lstStyle/>
          <a:p>
            <a:pPr algn="ctr"/>
            <a:r>
              <a:rPr lang="en-IN" sz="1400" dirty="0"/>
              <a:t>Here are the services that we offer for businesses that are looking for payment and </a:t>
            </a:r>
            <a:r>
              <a:rPr lang="en-IN" sz="1400" dirty="0" err="1"/>
              <a:t>FinTech</a:t>
            </a:r>
            <a:r>
              <a:rPr lang="en-IN" sz="1400" dirty="0"/>
              <a:t> solutions. Go ahead and explore what we can do for you.</a:t>
            </a:r>
            <a:endParaRPr lang="en-US" sz="1400" dirty="0"/>
          </a:p>
        </p:txBody>
      </p:sp>
    </p:spTree>
    <p:extLst>
      <p:ext uri="{BB962C8B-B14F-4D97-AF65-F5344CB8AC3E}">
        <p14:creationId xmlns:p14="http://schemas.microsoft.com/office/powerpoint/2010/main" val="28924402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586591"/>
            <a:ext cx="8077200" cy="3170099"/>
          </a:xfrm>
          <a:prstGeom prst="rect">
            <a:avLst/>
          </a:prstGeom>
        </p:spPr>
        <p:txBody>
          <a:bodyPr wrap="square">
            <a:spAutoFit/>
          </a:bodyPr>
          <a:lstStyle/>
          <a:p>
            <a:r>
              <a:rPr lang="en-US" sz="2000" dirty="0" smtClean="0">
                <a:latin typeface="Roboto Condensed" panose="02000000000000000000" pitchFamily="2" charset="0"/>
                <a:ea typeface="Roboto Condensed" panose="02000000000000000000" pitchFamily="2" charset="0"/>
              </a:rPr>
              <a:t>We </a:t>
            </a:r>
            <a:r>
              <a:rPr lang="en-US" sz="2000" dirty="0">
                <a:latin typeface="Roboto Condensed" panose="02000000000000000000" pitchFamily="2" charset="0"/>
                <a:ea typeface="Roboto Condensed" panose="02000000000000000000" pitchFamily="2" charset="0"/>
              </a:rPr>
              <a:t>Invest in Emerging </a:t>
            </a:r>
            <a:r>
              <a:rPr lang="en-US" sz="2000" dirty="0" smtClean="0">
                <a:latin typeface="Roboto Condensed" panose="02000000000000000000" pitchFamily="2" charset="0"/>
                <a:ea typeface="Roboto Condensed" panose="02000000000000000000" pitchFamily="2" charset="0"/>
              </a:rPr>
              <a:t>Tech</a:t>
            </a:r>
          </a:p>
          <a:p>
            <a:endParaRPr lang="en-US" dirty="0"/>
          </a:p>
          <a:p>
            <a:r>
              <a:rPr lang="en-US" dirty="0"/>
              <a:t>We as a team at </a:t>
            </a:r>
            <a:r>
              <a:rPr lang="en-US" dirty="0" err="1"/>
              <a:t>Fineotech</a:t>
            </a:r>
            <a:r>
              <a:rPr lang="en-US" dirty="0"/>
              <a:t>, have </a:t>
            </a:r>
            <a:r>
              <a:rPr lang="en-US" dirty="0" smtClean="0"/>
              <a:t>experience in </a:t>
            </a:r>
            <a:r>
              <a:rPr lang="en-US" dirty="0"/>
              <a:t>building disruptive solutions since last 10 years and now are ready to challenge ourselves with solutions trending in the emerging technologies. We are now aiming at building solutions that are not just Smart, but Swift &amp; Secure using the best in breed technology</a:t>
            </a:r>
            <a:r>
              <a:rPr lang="en-US" dirty="0" smtClean="0"/>
              <a:t>.</a:t>
            </a:r>
          </a:p>
          <a:p>
            <a:endParaRPr lang="en-US" dirty="0"/>
          </a:p>
          <a:p>
            <a:r>
              <a:rPr lang="en-US" b="1" dirty="0"/>
              <a:t>We are engaging in opportunities fields and concepts of the future.</a:t>
            </a:r>
            <a:endParaRPr lang="en-US" dirty="0"/>
          </a:p>
          <a:p>
            <a:r>
              <a:rPr lang="en-US" b="1" dirty="0"/>
              <a:t> Let’s explore these possibilities </a:t>
            </a:r>
            <a:r>
              <a:rPr lang="en-US" b="1" dirty="0" smtClean="0"/>
              <a:t>together</a:t>
            </a:r>
          </a:p>
          <a:p>
            <a:endParaRPr lang="en-US" dirty="0"/>
          </a:p>
          <a:p>
            <a:r>
              <a:rPr lang="en-US" b="1" dirty="0"/>
              <a:t>Internet of Things I Machine Learning I Big Data I Business Intelligence</a:t>
            </a:r>
            <a:endParaRPr lang="en-US" dirty="0"/>
          </a:p>
        </p:txBody>
      </p:sp>
    </p:spTree>
    <p:extLst>
      <p:ext uri="{BB962C8B-B14F-4D97-AF65-F5344CB8AC3E}">
        <p14:creationId xmlns:p14="http://schemas.microsoft.com/office/powerpoint/2010/main" val="4366910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285750"/>
            <a:ext cx="8610600" cy="1415772"/>
          </a:xfrm>
          <a:prstGeom prst="rect">
            <a:avLst/>
          </a:prstGeom>
          <a:noFill/>
        </p:spPr>
        <p:txBody>
          <a:bodyPr wrap="square" rtlCol="0">
            <a:spAutoFit/>
          </a:bodyPr>
          <a:lstStyle/>
          <a:p>
            <a:pPr algn="ctr"/>
            <a:r>
              <a:rPr lang="en-US" sz="2800" dirty="0">
                <a:latin typeface="Roboto Condensed" panose="02000000000000000000" pitchFamily="2" charset="0"/>
                <a:ea typeface="Roboto Condensed" panose="02000000000000000000" pitchFamily="2" charset="0"/>
              </a:rPr>
              <a:t>Highlight of Our Key </a:t>
            </a:r>
            <a:r>
              <a:rPr lang="en-US" sz="2800" dirty="0" smtClean="0">
                <a:latin typeface="Roboto Condensed" panose="02000000000000000000" pitchFamily="2" charset="0"/>
                <a:ea typeface="Roboto Condensed" panose="02000000000000000000" pitchFamily="2" charset="0"/>
              </a:rPr>
              <a:t>Projects</a:t>
            </a:r>
          </a:p>
          <a:p>
            <a:pPr algn="ctr"/>
            <a:endParaRPr lang="en-US" sz="1600" dirty="0">
              <a:latin typeface="Roboto Condensed" panose="02000000000000000000" pitchFamily="2" charset="0"/>
              <a:ea typeface="Roboto Condensed" panose="02000000000000000000" pitchFamily="2" charset="0"/>
            </a:endParaRPr>
          </a:p>
          <a:p>
            <a:pPr algn="ctr"/>
            <a:r>
              <a:rPr lang="en-US" sz="1400" dirty="0"/>
              <a:t>Take a look at some of our projects where we have worked along with the clients to bring their Idea to Reality. From Payment Processing Apps, ERP system to Community Loyalty and Machine Learning in </a:t>
            </a:r>
            <a:r>
              <a:rPr lang="en-US" sz="1400" dirty="0" err="1"/>
              <a:t>Fineotech</a:t>
            </a:r>
            <a:r>
              <a:rPr lang="en-US" sz="1400" dirty="0"/>
              <a:t>, we have done some interesting work. </a:t>
            </a:r>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547" t="15266" r="9517" b="21484"/>
          <a:stretch/>
        </p:blipFill>
        <p:spPr bwMode="auto">
          <a:xfrm>
            <a:off x="1066800" y="1962150"/>
            <a:ext cx="6906558" cy="27615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244084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361950"/>
            <a:ext cx="8382000" cy="1077218"/>
          </a:xfrm>
          <a:prstGeom prst="rect">
            <a:avLst/>
          </a:prstGeom>
        </p:spPr>
        <p:txBody>
          <a:bodyPr wrap="square">
            <a:spAutoFit/>
          </a:bodyPr>
          <a:lstStyle/>
          <a:p>
            <a:pPr algn="ctr"/>
            <a:r>
              <a:rPr lang="en-US" sz="2800" dirty="0">
                <a:latin typeface="Roboto Condensed" panose="02000000000000000000" pitchFamily="2" charset="0"/>
                <a:ea typeface="Roboto Condensed" panose="02000000000000000000" pitchFamily="2" charset="0"/>
              </a:rPr>
              <a:t>Our Team </a:t>
            </a:r>
          </a:p>
          <a:p>
            <a:pPr algn="ctr"/>
            <a:r>
              <a:rPr lang="en-US" dirty="0"/>
              <a:t>This is the force behind </a:t>
            </a:r>
            <a:r>
              <a:rPr lang="en-US" dirty="0" err="1"/>
              <a:t>Fineotech</a:t>
            </a:r>
            <a:r>
              <a:rPr lang="en-US" dirty="0"/>
              <a:t> who ensure that solutions built function swiftly, are highly secure and can be scaled to meet client objectives. </a:t>
            </a:r>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405" t="12311" r="1259" b="12187"/>
          <a:stretch/>
        </p:blipFill>
        <p:spPr bwMode="auto">
          <a:xfrm>
            <a:off x="921679" y="1657350"/>
            <a:ext cx="7453041" cy="32503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394282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1000" y="209550"/>
            <a:ext cx="8382000" cy="1723549"/>
          </a:xfrm>
          <a:prstGeom prst="rect">
            <a:avLst/>
          </a:prstGeom>
          <a:noFill/>
        </p:spPr>
        <p:txBody>
          <a:bodyPr wrap="square" rtlCol="0">
            <a:spAutoFit/>
          </a:bodyPr>
          <a:lstStyle/>
          <a:p>
            <a:pPr algn="ctr"/>
            <a:r>
              <a:rPr lang="en-US" sz="2800" dirty="0">
                <a:latin typeface="Roboto Condensed" panose="02000000000000000000" pitchFamily="2" charset="0"/>
                <a:ea typeface="Roboto Condensed" panose="02000000000000000000" pitchFamily="2" charset="0"/>
              </a:rPr>
              <a:t>Our Blog </a:t>
            </a:r>
            <a:endParaRPr lang="en-US" sz="2800" dirty="0" smtClean="0">
              <a:latin typeface="Roboto Condensed" panose="02000000000000000000" pitchFamily="2" charset="0"/>
              <a:ea typeface="Roboto Condensed" panose="02000000000000000000" pitchFamily="2" charset="0"/>
            </a:endParaRPr>
          </a:p>
          <a:p>
            <a:pPr algn="ctr"/>
            <a:endParaRPr lang="en-US" sz="2400" dirty="0">
              <a:latin typeface="Roboto Condensed" panose="02000000000000000000" pitchFamily="2" charset="0"/>
              <a:ea typeface="Roboto Condensed" panose="02000000000000000000" pitchFamily="2" charset="0"/>
            </a:endParaRPr>
          </a:p>
          <a:p>
            <a:pPr algn="ctr"/>
            <a:r>
              <a:rPr lang="en-US" dirty="0"/>
              <a:t>Learn about the latest in the technology industry, </a:t>
            </a:r>
            <a:r>
              <a:rPr lang="en-US" dirty="0" err="1"/>
              <a:t>FinTech</a:t>
            </a:r>
            <a:r>
              <a:rPr lang="en-US" dirty="0"/>
              <a:t> and BFSI (Full Form) from the experts and curators at </a:t>
            </a:r>
            <a:r>
              <a:rPr lang="en-US" dirty="0" err="1"/>
              <a:t>Fineotech</a:t>
            </a:r>
            <a:r>
              <a:rPr lang="en-US" dirty="0"/>
              <a:t>. Also, see updates about our new venture, products and projects. </a:t>
            </a:r>
          </a:p>
        </p:txBody>
      </p:sp>
      <p:pic>
        <p:nvPicPr>
          <p:cNvPr id="409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4584" t="14645" r="15665" b="19375"/>
          <a:stretch/>
        </p:blipFill>
        <p:spPr bwMode="auto">
          <a:xfrm>
            <a:off x="1948501" y="1922310"/>
            <a:ext cx="5246997" cy="27904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105354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TotalTime>
  <Words>360</Words>
  <Application>Microsoft Office PowerPoint</Application>
  <PresentationFormat>On-screen Show (16:9)</PresentationFormat>
  <Paragraphs>36</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Supriya Naidu</dc:creator>
  <cp:lastModifiedBy>Supriya Naidu</cp:lastModifiedBy>
  <cp:revision>4</cp:revision>
  <dcterms:created xsi:type="dcterms:W3CDTF">2019-08-21T14:42:57Z</dcterms:created>
  <dcterms:modified xsi:type="dcterms:W3CDTF">2019-08-21T17:48:33Z</dcterms:modified>
</cp:coreProperties>
</file>