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fd6c3b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fd6c3b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4fd6c3b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4fd6c3b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4fd6c3b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4fd6c3b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0424b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0424b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0424b5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0424b5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0424b59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0424b5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0424b5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0424b5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0424b59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0424b5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 flipH="1">
            <a:off x="350950" y="1028725"/>
            <a:ext cx="8349900" cy="1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Reinforcement Learning Environment For Job-Shop Scheduling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Shop Scheduling(JSS)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0975" y="3329525"/>
            <a:ext cx="8520600" cy="26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J are Jobs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 are Machines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 are Operations that Machine needs to perform to finish the job.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925" y="1097475"/>
            <a:ext cx="4676325" cy="19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Reward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Proximal Policy Optimization </a:t>
            </a:r>
            <a:r>
              <a:rPr lang="en">
                <a:solidFill>
                  <a:schemeClr val="dk1"/>
                </a:solidFill>
              </a:rPr>
              <a:t>algorithm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the </a:t>
            </a:r>
            <a:r>
              <a:rPr lang="en">
                <a:solidFill>
                  <a:schemeClr val="dk1"/>
                </a:solidFill>
              </a:rPr>
              <a:t>next question in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RL and not other methods?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190900"/>
            <a:ext cx="8520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Traditional methods do not learn new changes.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Replication of real environment.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already been done?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Image </a:t>
            </a:r>
            <a:r>
              <a:rPr lang="en">
                <a:solidFill>
                  <a:schemeClr val="dk1"/>
                </a:solidFill>
              </a:rPr>
              <a:t>with all the details of the schedule.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18 dispatching rules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Multi-agent policy(Graph Neural Network)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Reward function complexity.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Cooperation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SAT problem, TSP, Graph optimization, limited work in case of scheduling.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and search space reduction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Single Agent algorithm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Discrete action space </a:t>
            </a:r>
            <a:r>
              <a:rPr lang="en">
                <a:solidFill>
                  <a:schemeClr val="dk1"/>
                </a:solidFill>
              </a:rPr>
              <a:t>with No-Op action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instance when No-Op could occur.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Non-final Prioritization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any time step, allocating the jobs doesn't matter.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6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Traditional Metric of minimizing the time is not helpful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 at the end of the episode but after every </a:t>
            </a:r>
            <a:r>
              <a:rPr lang="en">
                <a:solidFill>
                  <a:schemeClr val="dk1"/>
                </a:solidFill>
              </a:rPr>
              <a:t>time</a:t>
            </a:r>
            <a:r>
              <a:rPr lang="en">
                <a:solidFill>
                  <a:schemeClr val="dk1"/>
                </a:solidFill>
              </a:rPr>
              <a:t> step.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Dense reward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Difference of the operations and the holes introduced in the machine.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Drawback for this reward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88" y="2978438"/>
            <a:ext cx="29241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Representation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J*7 matrix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(a</a:t>
            </a:r>
            <a:r>
              <a:rPr lang="en" sz="850">
                <a:solidFill>
                  <a:schemeClr val="dk1"/>
                </a:solidFill>
              </a:rPr>
              <a:t>1</a:t>
            </a:r>
            <a:r>
              <a:rPr lang="en" sz="1250">
                <a:solidFill>
                  <a:schemeClr val="dk1"/>
                </a:solidFill>
              </a:rPr>
              <a:t>) A Boolean to represent if the job can be allocated.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(a</a:t>
            </a:r>
            <a:r>
              <a:rPr lang="en" sz="850">
                <a:solidFill>
                  <a:schemeClr val="dk1"/>
                </a:solidFill>
              </a:rPr>
              <a:t>2</a:t>
            </a:r>
            <a:r>
              <a:rPr lang="en" sz="1250">
                <a:solidFill>
                  <a:schemeClr val="dk1"/>
                </a:solidFill>
              </a:rPr>
              <a:t>) The left-over time for the currently performed operation on the job. This value is scaled by the longest operation in the schedule to be in the range [0, 1].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(a3) The percentage of operations finished for a job.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(a</a:t>
            </a:r>
            <a:r>
              <a:rPr lang="en" sz="850">
                <a:solidFill>
                  <a:schemeClr val="dk1"/>
                </a:solidFill>
              </a:rPr>
              <a:t>4</a:t>
            </a:r>
            <a:r>
              <a:rPr lang="en" sz="1250">
                <a:solidFill>
                  <a:schemeClr val="dk1"/>
                </a:solidFill>
              </a:rPr>
              <a:t>) The left-over time until total completion of the job, scaled by the longest job total completion time to be in the range [0, 1].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(a</a:t>
            </a:r>
            <a:r>
              <a:rPr lang="en" sz="850">
                <a:solidFill>
                  <a:schemeClr val="dk1"/>
                </a:solidFill>
              </a:rPr>
              <a:t>5</a:t>
            </a:r>
            <a:r>
              <a:rPr lang="en" sz="1250">
                <a:solidFill>
                  <a:schemeClr val="dk1"/>
                </a:solidFill>
              </a:rPr>
              <a:t>) The required time until the machine needed to perform the next job’s operation is free, scaled by the longest duration of an operation to be in the range [0, 1].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(a</a:t>
            </a:r>
            <a:r>
              <a:rPr lang="en" sz="850">
                <a:solidFill>
                  <a:schemeClr val="dk1"/>
                </a:solidFill>
              </a:rPr>
              <a:t>6</a:t>
            </a:r>
            <a:r>
              <a:rPr lang="en" sz="1250">
                <a:solidFill>
                  <a:schemeClr val="dk1"/>
                </a:solidFill>
              </a:rPr>
              <a:t>) The IDLE time since last job’s performed operation, scaled by the sum of durations of all operations to be in the range [0, 1)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(a</a:t>
            </a:r>
            <a:r>
              <a:rPr lang="en" sz="850">
                <a:solidFill>
                  <a:schemeClr val="dk1"/>
                </a:solidFill>
              </a:rPr>
              <a:t>7</a:t>
            </a:r>
            <a:r>
              <a:rPr lang="en" sz="1250">
                <a:solidFill>
                  <a:schemeClr val="dk1"/>
                </a:solidFill>
              </a:rPr>
              <a:t>) The cumulative job’s IDLE time in the schedule, scaled as a</a:t>
            </a:r>
            <a:r>
              <a:rPr lang="en" sz="850">
                <a:solidFill>
                  <a:schemeClr val="dk1"/>
                </a:solidFill>
              </a:rPr>
              <a:t>6 </a:t>
            </a:r>
            <a:r>
              <a:rPr lang="en" sz="1250">
                <a:solidFill>
                  <a:schemeClr val="dk1"/>
                </a:solidFill>
              </a:rPr>
              <a:t>to be in the range [0, 1). 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RLLib, Weights and Biases, OpenAI Gym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