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8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4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0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8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6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3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3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9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3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BB17-505C-4686-AE68-1C9DB0A3F46A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1F0F-6491-4B5D-BCC8-7CB67A9CF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data-structures/arrays/1-d/practice-problems/algorithm/k-rotation-is-what-you-can-855157f8/#:~:text=%22R%2Dr%2Driddikulus%22%20used%20in,transform%20the%20array%20by%20rotation.&amp;text=For%20example%2C%20if%202%20left,5%2C1%2C2%5D.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ximum-subarray/descrip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data-structures/arrays/1-d/practice-problems/algorithm/charges-repel/?layout=ol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data-structures/arrays/1-d/practice-problems/algorithm/help-jarvis-8a39566e/descrip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data-structures/arrays/1-d/practice-problems/algorithm/no-sharing-capillary-82ed3fe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EXPERIMENT 1.3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CSP-155</a:t>
            </a:r>
          </a:p>
          <a:p>
            <a:r>
              <a:rPr lang="en-IN" dirty="0" smtClean="0"/>
              <a:t>COMPUTER WORKSHOP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4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</a:t>
            </a:r>
            <a:r>
              <a:rPr lang="en-IN" dirty="0" smtClean="0"/>
              <a:t>1.3.4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6" y="1422213"/>
            <a:ext cx="11268169" cy="526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Link to Problem: </a:t>
            </a:r>
            <a:r>
              <a:rPr lang="en-IN" sz="2400" u="sng" dirty="0">
                <a:hlinkClick r:id="rId2"/>
              </a:rPr>
              <a:t>https://www.hackerearth.com/practice/data-structures/arrays/1-d/practice-problems/algorithm/k-rotation-is-what-you-can-855157f8/#:~:text=%22R%2Dr%2Driddikulus%22%20used%20in,transform%20the%20array%20by%20rotation.&amp;text=For%20example%2C%20if%202%20left,5%2C1%2C2%5D.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25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</a:t>
            </a:r>
            <a:r>
              <a:rPr lang="en-IN" dirty="0" smtClean="0"/>
              <a:t>1.3.5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6" y="1422213"/>
            <a:ext cx="11268169" cy="52609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Find the contiguous subarray within an array, A of length N which has the largest sum.</a:t>
            </a:r>
          </a:p>
          <a:p>
            <a:pPr marL="0" indent="0">
              <a:buNone/>
            </a:pPr>
            <a:r>
              <a:rPr lang="en-IN" b="1" dirty="0"/>
              <a:t>Input Format: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first and the only argument contains an integer array, A.</a:t>
            </a:r>
          </a:p>
          <a:p>
            <a:pPr marL="0" indent="0">
              <a:buNone/>
            </a:pPr>
            <a:r>
              <a:rPr lang="en-IN" b="1" dirty="0"/>
              <a:t>Output Format: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Return an integer representing the maximum possible sum of the contiguous subarray.</a:t>
            </a:r>
          </a:p>
          <a:p>
            <a:pPr marL="0" indent="0">
              <a:buNone/>
            </a:pPr>
            <a:r>
              <a:rPr lang="en-IN" b="1" dirty="0"/>
              <a:t>Constraints: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&lt;= N &lt;= 1e6-1000 &lt;= A[</a:t>
            </a:r>
            <a:r>
              <a:rPr lang="en-IN" dirty="0" err="1"/>
              <a:t>i</a:t>
            </a:r>
            <a:r>
              <a:rPr lang="en-IN" dirty="0"/>
              <a:t>] &lt;= 1000</a:t>
            </a:r>
          </a:p>
          <a:p>
            <a:pPr marL="0" indent="0">
              <a:buNone/>
            </a:pPr>
            <a:r>
              <a:rPr lang="en-IN" b="1" dirty="0"/>
              <a:t>For 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Input 1:</a:t>
            </a:r>
          </a:p>
          <a:p>
            <a:pPr marL="0" indent="0">
              <a:buNone/>
            </a:pPr>
            <a:r>
              <a:rPr lang="en-IN" dirty="0"/>
              <a:t>   A = [1, 2, 3, 4, -10]</a:t>
            </a:r>
          </a:p>
          <a:p>
            <a:pPr marL="0" indent="0">
              <a:buNone/>
            </a:pPr>
            <a:r>
              <a:rPr lang="en-IN" dirty="0"/>
              <a:t>Output 1:</a:t>
            </a:r>
          </a:p>
          <a:p>
            <a:pPr marL="0" indent="0">
              <a:buNone/>
            </a:pPr>
            <a:r>
              <a:rPr lang="en-IN" dirty="0"/>
              <a:t>   10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1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</a:t>
            </a:r>
            <a:r>
              <a:rPr lang="en-IN" dirty="0" smtClean="0"/>
              <a:t>1.3.5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6" y="1422213"/>
            <a:ext cx="11711923" cy="5260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Explanation 1:</a:t>
            </a:r>
          </a:p>
          <a:p>
            <a:pPr marL="0" indent="0">
              <a:buNone/>
            </a:pPr>
            <a:r>
              <a:rPr lang="en-IN" sz="2400" dirty="0"/>
              <a:t>   The subarray [1, 2, 3, 4] has the maximum possible sum of 10.</a:t>
            </a:r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pPr marL="0" indent="0">
              <a:buNone/>
            </a:pPr>
            <a:r>
              <a:rPr lang="en-IN" sz="2400" dirty="0"/>
              <a:t>Input 2:</a:t>
            </a:r>
          </a:p>
          <a:p>
            <a:pPr marL="0" indent="0">
              <a:buNone/>
            </a:pPr>
            <a:r>
              <a:rPr lang="en-IN" sz="2400" dirty="0"/>
              <a:t>   A = [-2, 1, -3, 4, -1, 2, 1, -5, 4]</a:t>
            </a:r>
          </a:p>
          <a:p>
            <a:pPr marL="0" indent="0">
              <a:buNone/>
            </a:pPr>
            <a:r>
              <a:rPr lang="en-IN" sz="2400" dirty="0"/>
              <a:t>Output 2:</a:t>
            </a:r>
          </a:p>
          <a:p>
            <a:pPr marL="0" indent="0">
              <a:buNone/>
            </a:pPr>
            <a:r>
              <a:rPr lang="en-IN" sz="2400" dirty="0"/>
              <a:t>   6</a:t>
            </a:r>
          </a:p>
          <a:p>
            <a:pPr marL="0" indent="0">
              <a:buNone/>
            </a:pPr>
            <a:r>
              <a:rPr lang="en-IN" sz="2400" dirty="0"/>
              <a:t>Explanation 2:</a:t>
            </a:r>
          </a:p>
          <a:p>
            <a:pPr marL="0" indent="0">
              <a:buNone/>
            </a:pPr>
            <a:r>
              <a:rPr lang="en-IN" sz="2400" dirty="0"/>
              <a:t>   The subarray [4,-1,2,1] has the maximum possible sum of 6.</a:t>
            </a:r>
          </a:p>
          <a:p>
            <a:pPr marL="0" indent="0">
              <a:buNone/>
            </a:pPr>
            <a:r>
              <a:rPr lang="en-IN" sz="2400" dirty="0"/>
              <a:t>Link to Problem: </a:t>
            </a:r>
            <a:r>
              <a:rPr lang="en-IN" sz="2400" u="sng" dirty="0">
                <a:hlinkClick r:id="rId2"/>
              </a:rPr>
              <a:t>https://leetcode.com/problems/maximum-subarray/description/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91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0314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1.3.1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7" y="1422213"/>
            <a:ext cx="11590898" cy="5314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 a parallel universe, there are not just two charges like positive and negative, but there are 26 charges represented by lower English alphabets.</a:t>
            </a:r>
          </a:p>
          <a:p>
            <a:pPr marL="0" indent="0">
              <a:buNone/>
            </a:pPr>
            <a:r>
              <a:rPr lang="en-IN" dirty="0"/>
              <a:t>Charges have a property of killing each other or in other words neutralizing each other if they are of same charge and next to each other.</a:t>
            </a:r>
          </a:p>
          <a:p>
            <a:pPr marL="0" indent="0">
              <a:buNone/>
            </a:pPr>
            <a:r>
              <a:rPr lang="en-IN" dirty="0"/>
              <a:t>You are given a string s where each </a:t>
            </a:r>
            <a:r>
              <a:rPr lang="en-IN" dirty="0" err="1"/>
              <a:t>si</a:t>
            </a:r>
            <a:r>
              <a:rPr lang="en-IN" dirty="0"/>
              <a:t> represents a charge, where 0&lt;=</a:t>
            </a:r>
            <a:r>
              <a:rPr lang="en-IN" dirty="0" err="1"/>
              <a:t>i</a:t>
            </a:r>
            <a:r>
              <a:rPr lang="en-IN" dirty="0"/>
              <a:t>&lt;=|s|-1.</a:t>
            </a:r>
          </a:p>
          <a:p>
            <a:pPr marL="0" indent="0">
              <a:buNone/>
            </a:pPr>
            <a:r>
              <a:rPr lang="en-IN" dirty="0"/>
              <a:t>You need to output size of final string followed by string after which no neutralizing is possible.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9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1.3.1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7" y="1422213"/>
            <a:ext cx="11227828" cy="53282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SAMPLE INPUT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12</a:t>
            </a:r>
          </a:p>
          <a:p>
            <a:pPr marL="0" indent="0">
              <a:buNone/>
            </a:pPr>
            <a:r>
              <a:rPr lang="en-IN" dirty="0" err="1"/>
              <a:t>aaacccbbcccd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SAMPLE OUTPUT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dirty="0"/>
              <a:t>ad</a:t>
            </a:r>
          </a:p>
          <a:p>
            <a:pPr marL="0" indent="0">
              <a:buNone/>
            </a:pPr>
            <a:r>
              <a:rPr lang="en-IN" b="1" dirty="0"/>
              <a:t>Explanation 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aaacccbbcccd</a:t>
            </a:r>
            <a:r>
              <a:rPr lang="en-IN" dirty="0"/>
              <a:t> -&gt; </a:t>
            </a:r>
            <a:r>
              <a:rPr lang="en-IN" dirty="0" err="1"/>
              <a:t>accd</a:t>
            </a:r>
            <a:r>
              <a:rPr lang="en-IN" dirty="0"/>
              <a:t> -&gt; ad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Link to problem:</a:t>
            </a:r>
            <a:r>
              <a:rPr lang="en-IN" dirty="0"/>
              <a:t> </a:t>
            </a:r>
            <a:r>
              <a:rPr lang="en-IN" u="sng" dirty="0">
                <a:hlinkClick r:id="rId2"/>
              </a:rPr>
              <a:t>https://www.hackerearth.com/practice/data-structures/arrays/1-d/practice-problems/algorithm/charges-repel/?layout=old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1.3.2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6" y="1422213"/>
            <a:ext cx="11268169" cy="5260975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Tony Stark is in the planet Titan crying for his friends are turning into ashes, and on earth mayhem has ensued since a lot of people are turning into ashes too. Some trains have been derailed in such a way that a lot of its coaches are thrown off in a random disarray like coach 3, 4 and 5 are thrown off in one place, coach 2 and 6 are thrown off in another place, etc.</a:t>
            </a:r>
          </a:p>
          <a:p>
            <a:pPr marL="0" indent="0" algn="just">
              <a:buNone/>
            </a:pP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pPr algn="just"/>
            <a:r>
              <a:rPr lang="en-IN" sz="2400" dirty="0"/>
              <a:t>S.H.I.E.L.D calls upon Hulk and </a:t>
            </a:r>
            <a:r>
              <a:rPr lang="en-IN" sz="2400" dirty="0" err="1"/>
              <a:t>jarvis</a:t>
            </a:r>
            <a:r>
              <a:rPr lang="en-IN" sz="2400" dirty="0"/>
              <a:t> to help them collect and connect some the thrown off coaches of those trains, but a train can only move if the collected coaches number are in a continuous manner (need not to be in order) ,like 1234, 2314, 4123, 2341 etc.</a:t>
            </a:r>
          </a:p>
        </p:txBody>
      </p:sp>
    </p:spTree>
    <p:extLst>
      <p:ext uri="{BB962C8B-B14F-4D97-AF65-F5344CB8AC3E}">
        <p14:creationId xmlns:p14="http://schemas.microsoft.com/office/powerpoint/2010/main" val="5094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1.3.2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6" y="1422213"/>
            <a:ext cx="11268169" cy="526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Help Jarvis write a program for hulk to decide whether collected coaches will move or not</a:t>
            </a:r>
            <a:r>
              <a:rPr lang="en-IN" sz="2400" dirty="0" smtClean="0"/>
              <a:t>.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Input Format: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First </a:t>
            </a:r>
            <a:r>
              <a:rPr lang="en-IN" sz="2400" dirty="0" smtClean="0"/>
              <a:t>line </a:t>
            </a:r>
            <a:r>
              <a:rPr lang="en-IN" sz="2400" dirty="0"/>
              <a:t>contains one number t , denoting the number of test cases.</a:t>
            </a:r>
          </a:p>
          <a:p>
            <a:pPr marL="0" indent="0">
              <a:buNone/>
            </a:pPr>
            <a:r>
              <a:rPr lang="en-IN" sz="2400" dirty="0"/>
              <a:t>Next t lines contain sequence of the collected coach numbers (n)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Output Format: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YES or NO (In capitals)</a:t>
            </a:r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r>
              <a:rPr lang="en-IN" sz="2400" b="1" dirty="0"/>
              <a:t>Link to Problem:</a:t>
            </a:r>
            <a:r>
              <a:rPr lang="en-IN" sz="2400" dirty="0"/>
              <a:t> </a:t>
            </a:r>
            <a:r>
              <a:rPr lang="en-IN" sz="2400" u="sng" dirty="0">
                <a:hlinkClick r:id="rId2"/>
              </a:rPr>
              <a:t>https://www.hackerearth.com/practice/data-structures/arrays/1-d/practice-problems/algorithm/help-jarvis-8a39566e/description/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389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1.3.3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6" y="1264024"/>
            <a:ext cx="11564005" cy="54191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TAKEOFF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 are three planes A,B and C. Plane will take off on every </a:t>
            </a:r>
            <a:r>
              <a:rPr lang="en-IN" dirty="0" err="1"/>
              <a:t>pth</a:t>
            </a:r>
            <a:r>
              <a:rPr lang="en-IN" dirty="0"/>
              <a:t> day i.e. p, p2, p3 and so on. Plane B will </a:t>
            </a:r>
            <a:r>
              <a:rPr lang="en-IN" dirty="0" err="1"/>
              <a:t>takeoff</a:t>
            </a:r>
            <a:r>
              <a:rPr lang="en-IN" dirty="0"/>
              <a:t> on every </a:t>
            </a:r>
            <a:r>
              <a:rPr lang="en-IN" dirty="0" err="1"/>
              <a:t>qth</a:t>
            </a:r>
            <a:r>
              <a:rPr lang="en-IN" dirty="0"/>
              <a:t> day and plane C will </a:t>
            </a:r>
            <a:r>
              <a:rPr lang="en-IN" dirty="0" err="1"/>
              <a:t>takeoff</a:t>
            </a:r>
            <a:r>
              <a:rPr lang="en-IN" dirty="0"/>
              <a:t> on every </a:t>
            </a:r>
            <a:r>
              <a:rPr lang="en-IN" dirty="0" err="1"/>
              <a:t>rth</a:t>
            </a:r>
            <a:r>
              <a:rPr lang="en-IN" dirty="0"/>
              <a:t> day. There is only one runway and the </a:t>
            </a:r>
            <a:r>
              <a:rPr lang="en-IN" dirty="0" err="1"/>
              <a:t>takeoff</a:t>
            </a:r>
            <a:r>
              <a:rPr lang="en-IN" dirty="0"/>
              <a:t> timing is same for each of the three planes on each day. Your task is to find out the maximum number of flights that will successfully </a:t>
            </a:r>
            <a:r>
              <a:rPr lang="en-IN" dirty="0" err="1"/>
              <a:t>takeoff</a:t>
            </a:r>
            <a:r>
              <a:rPr lang="en-IN" dirty="0"/>
              <a:t> in the period of N days.</a:t>
            </a:r>
          </a:p>
          <a:p>
            <a:pPr marL="0" indent="0">
              <a:buNone/>
            </a:pPr>
            <a:r>
              <a:rPr lang="en-IN" dirty="0"/>
              <a:t>Note: If there is collision between the flights no flight will take off on that day.</a:t>
            </a:r>
          </a:p>
          <a:p>
            <a:pPr marL="0" indent="0">
              <a:buNone/>
            </a:pPr>
            <a:r>
              <a:rPr lang="en-IN" b="1" dirty="0"/>
              <a:t>Input Format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first line of the input contains a single integer T, the number of test cases.</a:t>
            </a:r>
          </a:p>
          <a:p>
            <a:pPr marL="0" indent="0">
              <a:buNone/>
            </a:pPr>
            <a:r>
              <a:rPr lang="en-IN" dirty="0"/>
              <a:t>Then T lines follow each containing four space-separated integers N, p, q and r as denoted in the statement.</a:t>
            </a:r>
          </a:p>
          <a:p>
            <a:pPr marL="0" indent="0">
              <a:buNone/>
            </a:pPr>
            <a:r>
              <a:rPr lang="en-IN" b="1" dirty="0"/>
              <a:t>Link to Problem:</a:t>
            </a:r>
            <a:r>
              <a:rPr lang="en-IN" dirty="0"/>
              <a:t> </a:t>
            </a:r>
            <a:r>
              <a:rPr lang="en-IN" u="sng" dirty="0">
                <a:hlinkClick r:id="rId2"/>
              </a:rPr>
              <a:t>https://</a:t>
            </a:r>
            <a:r>
              <a:rPr lang="en-IN" u="sng" dirty="0" smtClean="0">
                <a:hlinkClick r:id="rId2"/>
              </a:rPr>
              <a:t>www.hackerearth.com/practice/data-structures/arrays/1-d/practice-problems/algorithm/no-sharing-capillary-82ed3fe2</a:t>
            </a:r>
            <a:r>
              <a:rPr lang="en-IN" u="sng" dirty="0">
                <a:hlinkClick r:id="rId2"/>
              </a:rPr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2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</a:t>
            </a:r>
            <a:r>
              <a:rPr lang="en-IN" dirty="0" smtClean="0"/>
              <a:t>1.3.3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6" y="1277471"/>
            <a:ext cx="11644688" cy="54057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SAMPLE INPUT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dirty="0"/>
              <a:t>10 2 3 4</a:t>
            </a:r>
          </a:p>
          <a:p>
            <a:pPr marL="0" indent="0">
              <a:buNone/>
            </a:pPr>
            <a:r>
              <a:rPr lang="en-IN" dirty="0"/>
              <a:t>10 2 2 4</a:t>
            </a:r>
          </a:p>
          <a:p>
            <a:pPr marL="0" indent="0">
              <a:buNone/>
            </a:pPr>
            <a:r>
              <a:rPr lang="en-IN" b="1" dirty="0"/>
              <a:t>SAMPLE OUTPUT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</a:t>
            </a:r>
          </a:p>
          <a:p>
            <a:pPr marL="0" indent="0">
              <a:buNone/>
            </a:pPr>
            <a:r>
              <a:rPr lang="en-IN" dirty="0"/>
              <a:t>0</a:t>
            </a:r>
          </a:p>
          <a:p>
            <a:pPr marL="0" indent="0">
              <a:buNone/>
            </a:pPr>
            <a:r>
              <a:rPr lang="en-IN" b="1" dirty="0"/>
              <a:t>Explanation 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Sample test case 1:</a:t>
            </a:r>
          </a:p>
          <a:p>
            <a:pPr marL="0" indent="0">
              <a:buNone/>
            </a:pPr>
            <a:r>
              <a:rPr lang="en-IN" dirty="0"/>
              <a:t>Note that on days 2 and 10 plane A can </a:t>
            </a:r>
            <a:r>
              <a:rPr lang="en-IN" dirty="0" err="1"/>
              <a:t>takeoff</a:t>
            </a:r>
            <a:r>
              <a:rPr lang="en-IN" dirty="0"/>
              <a:t>, on days 3 and 9 plane B can </a:t>
            </a:r>
            <a:r>
              <a:rPr lang="en-IN" dirty="0" err="1"/>
              <a:t>takeoff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Sample test case 2:</a:t>
            </a:r>
          </a:p>
          <a:p>
            <a:pPr marL="0" indent="0">
              <a:buNone/>
            </a:pPr>
            <a:r>
              <a:rPr lang="en-IN" dirty="0"/>
              <a:t>Note that there is no day on which there is no collision.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8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</a:t>
            </a:r>
            <a:r>
              <a:rPr lang="en-IN" dirty="0" smtClean="0"/>
              <a:t>1.3.4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6" y="1422213"/>
            <a:ext cx="11268169" cy="526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R-r-</a:t>
            </a:r>
            <a:r>
              <a:rPr lang="en-IN" sz="2400" b="1" dirty="0" err="1"/>
              <a:t>riddikulus</a:t>
            </a:r>
            <a:r>
              <a:rPr lang="en-IN" sz="2400" b="1" dirty="0"/>
              <a:t>! once again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"R-r-</a:t>
            </a:r>
            <a:r>
              <a:rPr lang="en-IN" sz="2400" dirty="0" err="1"/>
              <a:t>riddikulus</a:t>
            </a:r>
            <a:r>
              <a:rPr lang="en-IN" sz="2400" dirty="0"/>
              <a:t>" used in the movie Harry Potter to transform anything from one form to other, Similarly you have to transform the array by rotation.</a:t>
            </a:r>
          </a:p>
          <a:p>
            <a:pPr marL="0" indent="0">
              <a:buNone/>
            </a:pPr>
            <a:r>
              <a:rPr lang="en-IN" sz="2400" dirty="0"/>
              <a:t>A left rotation operation on an array shifts each of the array's elements 1 unit to the left. For example, if 2 left rotations are performed on array [1,2,3,4,5], then the array would become [3,4,5,1,2].</a:t>
            </a:r>
          </a:p>
          <a:p>
            <a:pPr marL="0" indent="0">
              <a:buNone/>
            </a:pPr>
            <a:r>
              <a:rPr lang="en-IN" sz="2400" dirty="0"/>
              <a:t>Given an array a of n integers and a number, d, perform d left rotations on the array. Return the updated array to be printed as a single line of space-separated integers.</a:t>
            </a:r>
          </a:p>
          <a:p>
            <a:pPr marL="0" indent="0">
              <a:buNone/>
            </a:pPr>
            <a:r>
              <a:rPr lang="en-IN" sz="2400" dirty="0"/>
              <a:t> Input Format</a:t>
            </a:r>
          </a:p>
          <a:p>
            <a:pPr marL="0" indent="0">
              <a:buNone/>
            </a:pPr>
            <a:r>
              <a:rPr lang="en-IN" sz="2400" dirty="0"/>
              <a:t>The first line contains two space-separated integers n and d, the size of a and the number of left rotations you must perform. </a:t>
            </a:r>
          </a:p>
          <a:p>
            <a:pPr marL="0" indent="0">
              <a:buNone/>
            </a:pPr>
            <a:r>
              <a:rPr lang="en-IN" sz="2400" dirty="0"/>
              <a:t>The second line contains space-separated integers a[</a:t>
            </a:r>
            <a:r>
              <a:rPr lang="en-IN" sz="2400" dirty="0" err="1"/>
              <a:t>i</a:t>
            </a:r>
            <a:r>
              <a:rPr lang="en-IN" sz="2400" dirty="0"/>
              <a:t>] .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7111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" y="199932"/>
            <a:ext cx="10515600" cy="1325563"/>
          </a:xfrm>
        </p:spPr>
        <p:txBody>
          <a:bodyPr/>
          <a:lstStyle/>
          <a:p>
            <a:r>
              <a:rPr lang="en-IN" dirty="0" smtClean="0"/>
              <a:t>PROBLEM STATEMENT </a:t>
            </a:r>
            <a:r>
              <a:rPr lang="en-IN" dirty="0" smtClean="0"/>
              <a:t>1.3.4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6" y="1422213"/>
            <a:ext cx="11268169" cy="526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Output Format</a:t>
            </a:r>
          </a:p>
          <a:p>
            <a:pPr marL="0" indent="0">
              <a:buNone/>
            </a:pPr>
            <a:r>
              <a:rPr lang="en-IN" sz="2400" dirty="0"/>
              <a:t>Print a single line of n space-separated integers denoting the final state of the array after performing left rotations.</a:t>
            </a:r>
          </a:p>
          <a:p>
            <a:pPr marL="0" indent="0">
              <a:buNone/>
            </a:pPr>
            <a:r>
              <a:rPr lang="en-IN" sz="2400" dirty="0"/>
              <a:t>SAMPLE INPUT</a:t>
            </a:r>
          </a:p>
          <a:p>
            <a:pPr marL="0" indent="0">
              <a:buNone/>
            </a:pPr>
            <a:r>
              <a:rPr lang="en-IN" sz="2400" dirty="0"/>
              <a:t>5 4</a:t>
            </a:r>
          </a:p>
          <a:p>
            <a:pPr marL="0" indent="0">
              <a:buNone/>
            </a:pPr>
            <a:r>
              <a:rPr lang="en-IN" sz="2400" dirty="0"/>
              <a:t>1 2 3 4 5</a:t>
            </a:r>
          </a:p>
          <a:p>
            <a:pPr marL="0" indent="0">
              <a:buNone/>
            </a:pPr>
            <a:r>
              <a:rPr lang="en-IN" sz="2400" dirty="0"/>
              <a:t>SAMPLE OUTPUT</a:t>
            </a:r>
          </a:p>
          <a:p>
            <a:pPr marL="0" indent="0">
              <a:buNone/>
            </a:pPr>
            <a:r>
              <a:rPr lang="en-IN" sz="2400" dirty="0"/>
              <a:t>5 1 2 3 4</a:t>
            </a:r>
          </a:p>
          <a:p>
            <a:pPr marL="0" indent="0">
              <a:buNone/>
            </a:pPr>
            <a:r>
              <a:rPr lang="en-IN" sz="2400" dirty="0"/>
              <a:t>Explanation </a:t>
            </a:r>
          </a:p>
          <a:p>
            <a:pPr marL="0" indent="0">
              <a:buNone/>
            </a:pPr>
            <a:r>
              <a:rPr lang="en-IN" sz="2400" dirty="0"/>
              <a:t>When we perform d=4 left rotations, the array undergoes the following sequence of changes:</a:t>
            </a:r>
          </a:p>
          <a:p>
            <a:pPr marL="0" indent="0">
              <a:buNone/>
            </a:pPr>
            <a:r>
              <a:rPr lang="en-IN" sz="2400" dirty="0"/>
              <a:t>           [1,2,3,4,5]--&gt;[2,3,4,5,1][3,4,5,1,2][4,5,1,2,3][5,1,2,3,4]</a:t>
            </a:r>
          </a:p>
        </p:txBody>
      </p:sp>
    </p:spTree>
    <p:extLst>
      <p:ext uri="{BB962C8B-B14F-4D97-AF65-F5344CB8AC3E}">
        <p14:creationId xmlns:p14="http://schemas.microsoft.com/office/powerpoint/2010/main" val="8763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524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EXPERIMENT 1.3</vt:lpstr>
      <vt:lpstr>PROBLEM STATEMENT 1.3.1</vt:lpstr>
      <vt:lpstr>PROBLEM STATEMENT 1.3.1</vt:lpstr>
      <vt:lpstr>PROBLEM STATEMENT 1.3.2</vt:lpstr>
      <vt:lpstr>PROBLEM STATEMENT 1.3.2</vt:lpstr>
      <vt:lpstr>PROBLEM STATEMENT 1.3.3</vt:lpstr>
      <vt:lpstr>PROBLEM STATEMENT 1.3.3</vt:lpstr>
      <vt:lpstr>PROBLEM STATEMENT 1.3.4</vt:lpstr>
      <vt:lpstr>PROBLEM STATEMENT 1.3.4</vt:lpstr>
      <vt:lpstr>PROBLEM STATEMENT 1.3.4</vt:lpstr>
      <vt:lpstr>PROBLEM STATEMENT 1.3.5</vt:lpstr>
      <vt:lpstr>PROBLEM STATEMENT 1.3.5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1.1</dc:title>
  <dc:creator>jasleenkaur2136@gmail.com</dc:creator>
  <cp:lastModifiedBy>jasleenkaur2136@gmail.com</cp:lastModifiedBy>
  <cp:revision>28</cp:revision>
  <dcterms:created xsi:type="dcterms:W3CDTF">2021-01-08T08:24:44Z</dcterms:created>
  <dcterms:modified xsi:type="dcterms:W3CDTF">2021-01-08T16:26:49Z</dcterms:modified>
</cp:coreProperties>
</file>