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26"/>
  </p:handoutMasterIdLst>
  <p:sldIdLst>
    <p:sldId id="315" r:id="rId5"/>
    <p:sldId id="289" r:id="rId6"/>
    <p:sldId id="290" r:id="rId7"/>
    <p:sldId id="302" r:id="rId8"/>
    <p:sldId id="301" r:id="rId9"/>
    <p:sldId id="293" r:id="rId10"/>
    <p:sldId id="294" r:id="rId11"/>
    <p:sldId id="303" r:id="rId12"/>
    <p:sldId id="300" r:id="rId13"/>
    <p:sldId id="297" r:id="rId14"/>
    <p:sldId id="299" r:id="rId15"/>
    <p:sldId id="304" r:id="rId16"/>
    <p:sldId id="305" r:id="rId17"/>
    <p:sldId id="308" r:id="rId18"/>
    <p:sldId id="306" r:id="rId19"/>
    <p:sldId id="309" r:id="rId20"/>
    <p:sldId id="310" r:id="rId21"/>
    <p:sldId id="311" r:id="rId22"/>
    <p:sldId id="312" r:id="rId23"/>
    <p:sldId id="313" r:id="rId24"/>
    <p:sldId id="31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5" autoAdjust="0"/>
    <p:restoredTop sz="93725" autoAdjust="0"/>
  </p:normalViewPr>
  <p:slideViewPr>
    <p:cSldViewPr snapToGrid="0" showGuides="1">
      <p:cViewPr varScale="1">
        <p:scale>
          <a:sx n="54" d="100"/>
          <a:sy n="54" d="100"/>
        </p:scale>
        <p:origin x="1408" y="80"/>
      </p:cViewPr>
      <p:guideLst>
        <p:guide orient="horz" pos="1344"/>
        <p:guide pos="576"/>
        <p:guide orient="horz" pos="3744"/>
        <p:guide pos="3840"/>
      </p:guideLst>
    </p:cSldViewPr>
  </p:slideViewPr>
  <p:outlineViewPr>
    <p:cViewPr>
      <p:scale>
        <a:sx n="33" d="100"/>
        <a:sy n="33" d="100"/>
      </p:scale>
      <p:origin x="0" y="-5938"/>
    </p:cViewPr>
  </p:outlineViewPr>
  <p:notesTextViewPr>
    <p:cViewPr>
      <p:scale>
        <a:sx n="200" d="100"/>
        <a:sy n="200" d="100"/>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4E83F-7149-40A6-94C7-F633732ABC1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A5B53A3-95F7-4B6E-A9B5-C0BA134740C0}">
      <dgm:prSet/>
      <dgm:spPr/>
      <dgm:t>
        <a:bodyPr/>
        <a:lstStyle/>
        <a:p>
          <a:r>
            <a:rPr lang="en-US" b="0" i="0"/>
            <a:t>Pronouns are essential components of language that replace nouns to avoid repetition and clarify meaning.</a:t>
          </a:r>
          <a:endParaRPr lang="en-US" dirty="0"/>
        </a:p>
      </dgm:t>
    </dgm:pt>
    <dgm:pt modelId="{74D508B7-592F-4260-A420-9B61289EA260}" type="parTrans" cxnId="{E86C4433-9754-487A-AF31-E527AA0B907E}">
      <dgm:prSet/>
      <dgm:spPr/>
      <dgm:t>
        <a:bodyPr/>
        <a:lstStyle/>
        <a:p>
          <a:endParaRPr lang="en-US"/>
        </a:p>
      </dgm:t>
    </dgm:pt>
    <dgm:pt modelId="{6F263C9A-8E68-4656-B870-EC13E41AD51A}" type="sibTrans" cxnId="{E86C4433-9754-487A-AF31-E527AA0B907E}">
      <dgm:prSet/>
      <dgm:spPr/>
      <dgm:t>
        <a:bodyPr/>
        <a:lstStyle/>
        <a:p>
          <a:endParaRPr lang="en-US"/>
        </a:p>
      </dgm:t>
    </dgm:pt>
    <dgm:pt modelId="{7DE374CC-03FD-4D36-9248-38D9E46822D1}">
      <dgm:prSet/>
      <dgm:spPr/>
      <dgm:t>
        <a:bodyPr/>
        <a:lstStyle/>
        <a:p>
          <a:r>
            <a:rPr lang="en-US" b="1" i="0" dirty="0"/>
            <a:t>Replacement of Nouns</a:t>
          </a:r>
          <a:r>
            <a:rPr lang="en-US" b="0" i="0" dirty="0"/>
            <a:t>: Simplifies sentences </a:t>
          </a:r>
        </a:p>
        <a:p>
          <a:r>
            <a:rPr lang="en-US" b="0" i="0" dirty="0"/>
            <a:t>(e.g., "Maria loves her dog.")</a:t>
          </a:r>
          <a:endParaRPr lang="en-US" dirty="0"/>
        </a:p>
      </dgm:t>
    </dgm:pt>
    <dgm:pt modelId="{CF479A37-0E5D-4A2B-80D2-5C3D5F8DFE2C}" type="parTrans" cxnId="{E010287A-F1EB-4C3C-852B-1BBF5F642582}">
      <dgm:prSet/>
      <dgm:spPr/>
      <dgm:t>
        <a:bodyPr/>
        <a:lstStyle/>
        <a:p>
          <a:endParaRPr lang="en-US"/>
        </a:p>
      </dgm:t>
    </dgm:pt>
    <dgm:pt modelId="{EA98A332-ED85-4B7B-AE89-97D09B87F493}" type="sibTrans" cxnId="{E010287A-F1EB-4C3C-852B-1BBF5F642582}">
      <dgm:prSet/>
      <dgm:spPr/>
      <dgm:t>
        <a:bodyPr/>
        <a:lstStyle/>
        <a:p>
          <a:endParaRPr lang="en-US"/>
        </a:p>
      </dgm:t>
    </dgm:pt>
    <dgm:pt modelId="{6EDDEFEA-4E81-484A-99A2-8875E17E7C1D}">
      <dgm:prSet/>
      <dgm:spPr/>
      <dgm:t>
        <a:bodyPr/>
        <a:lstStyle/>
        <a:p>
          <a:r>
            <a:rPr lang="en-US" b="1" i="0" dirty="0"/>
            <a:t>Clarification: </a:t>
          </a:r>
          <a:r>
            <a:rPr lang="en-US" b="0" i="0" dirty="0"/>
            <a:t>Specifies which noun is referred to (e.g., "When Sarah saw Jessica, she waved.")</a:t>
          </a:r>
          <a:endParaRPr lang="en-US" dirty="0"/>
        </a:p>
      </dgm:t>
    </dgm:pt>
    <dgm:pt modelId="{E8E3312E-58E4-4EF0-89EA-EBD0C4255B65}" type="parTrans" cxnId="{0841D66E-69E9-47BD-9216-45548528A24F}">
      <dgm:prSet/>
      <dgm:spPr/>
      <dgm:t>
        <a:bodyPr/>
        <a:lstStyle/>
        <a:p>
          <a:endParaRPr lang="en-US"/>
        </a:p>
      </dgm:t>
    </dgm:pt>
    <dgm:pt modelId="{FBA9D290-63B0-463F-8B81-0275F8AAA046}" type="sibTrans" cxnId="{0841D66E-69E9-47BD-9216-45548528A24F}">
      <dgm:prSet/>
      <dgm:spPr/>
      <dgm:t>
        <a:bodyPr/>
        <a:lstStyle/>
        <a:p>
          <a:endParaRPr lang="en-US"/>
        </a:p>
      </dgm:t>
    </dgm:pt>
    <dgm:pt modelId="{F318D539-795D-4160-B3A6-B0885906403B}">
      <dgm:prSet/>
      <dgm:spPr/>
      <dgm:t>
        <a:bodyPr/>
        <a:lstStyle/>
        <a:p>
          <a:r>
            <a:rPr lang="en-US" b="1" i="0" dirty="0"/>
            <a:t>Indicating Ownership: </a:t>
          </a:r>
          <a:r>
            <a:rPr lang="en-US" b="0" i="0" dirty="0"/>
            <a:t>Shows possession</a:t>
          </a:r>
        </a:p>
        <a:p>
          <a:r>
            <a:rPr lang="en-US" b="0" i="0" dirty="0"/>
            <a:t> (e.g., "That book is mine.")</a:t>
          </a:r>
          <a:endParaRPr lang="en-US" dirty="0"/>
        </a:p>
      </dgm:t>
    </dgm:pt>
    <dgm:pt modelId="{3B380ECF-E254-42DF-87A6-232A284F49EC}" type="parTrans" cxnId="{8FD013C5-8A3E-4EA5-BAE6-2FD91DEE589D}">
      <dgm:prSet/>
      <dgm:spPr/>
      <dgm:t>
        <a:bodyPr/>
        <a:lstStyle/>
        <a:p>
          <a:endParaRPr lang="en-US"/>
        </a:p>
      </dgm:t>
    </dgm:pt>
    <dgm:pt modelId="{7A26BA44-C513-40BF-83B1-CE8614DD702E}" type="sibTrans" cxnId="{8FD013C5-8A3E-4EA5-BAE6-2FD91DEE589D}">
      <dgm:prSet/>
      <dgm:spPr/>
      <dgm:t>
        <a:bodyPr/>
        <a:lstStyle/>
        <a:p>
          <a:endParaRPr lang="en-US"/>
        </a:p>
      </dgm:t>
    </dgm:pt>
    <dgm:pt modelId="{DCA6FF79-7E7B-4705-AB58-4C34323905DA}" type="pres">
      <dgm:prSet presAssocID="{09E4E83F-7149-40A6-94C7-F633732ABC1E}" presName="diagram" presStyleCnt="0">
        <dgm:presLayoutVars>
          <dgm:dir/>
          <dgm:resizeHandles val="exact"/>
        </dgm:presLayoutVars>
      </dgm:prSet>
      <dgm:spPr/>
    </dgm:pt>
    <dgm:pt modelId="{4D1EDC1F-7CEA-49BC-87FA-0909474E7CF1}" type="pres">
      <dgm:prSet presAssocID="{AA5B53A3-95F7-4B6E-A9B5-C0BA134740C0}" presName="node" presStyleLbl="node1" presStyleIdx="0" presStyleCnt="4" custScaleX="421399" custLinFactNeighborX="-47063" custLinFactNeighborY="3964">
        <dgm:presLayoutVars>
          <dgm:bulletEnabled val="1"/>
        </dgm:presLayoutVars>
      </dgm:prSet>
      <dgm:spPr/>
    </dgm:pt>
    <dgm:pt modelId="{833111B5-C66A-4FFF-8B39-99A154D54104}" type="pres">
      <dgm:prSet presAssocID="{6F263C9A-8E68-4656-B870-EC13E41AD51A}" presName="sibTrans" presStyleLbl="sibTrans2D1" presStyleIdx="0" presStyleCnt="3"/>
      <dgm:spPr/>
    </dgm:pt>
    <dgm:pt modelId="{DBB58E8C-E350-4FC2-A1B3-A12D8D80364A}" type="pres">
      <dgm:prSet presAssocID="{6F263C9A-8E68-4656-B870-EC13E41AD51A}" presName="connectorText" presStyleLbl="sibTrans2D1" presStyleIdx="0" presStyleCnt="3"/>
      <dgm:spPr/>
    </dgm:pt>
    <dgm:pt modelId="{363F1AC3-9FD5-4899-80FE-F15F8ACCB814}" type="pres">
      <dgm:prSet presAssocID="{7DE374CC-03FD-4D36-9248-38D9E46822D1}" presName="node" presStyleLbl="node1" presStyleIdx="1" presStyleCnt="4" custScaleX="421399" custLinFactNeighborX="-49583" custLinFactNeighborY="-7718">
        <dgm:presLayoutVars>
          <dgm:bulletEnabled val="1"/>
        </dgm:presLayoutVars>
      </dgm:prSet>
      <dgm:spPr/>
    </dgm:pt>
    <dgm:pt modelId="{E48C95DA-37F0-4F42-90CB-03A96542F193}" type="pres">
      <dgm:prSet presAssocID="{EA98A332-ED85-4B7B-AE89-97D09B87F493}" presName="sibTrans" presStyleLbl="sibTrans2D1" presStyleIdx="1" presStyleCnt="3"/>
      <dgm:spPr/>
    </dgm:pt>
    <dgm:pt modelId="{3092D911-8952-450B-88EC-D199CBA16B62}" type="pres">
      <dgm:prSet presAssocID="{EA98A332-ED85-4B7B-AE89-97D09B87F493}" presName="connectorText" presStyleLbl="sibTrans2D1" presStyleIdx="1" presStyleCnt="3"/>
      <dgm:spPr/>
    </dgm:pt>
    <dgm:pt modelId="{F14830F5-B8DA-43C2-9ED0-27736D95F04C}" type="pres">
      <dgm:prSet presAssocID="{6EDDEFEA-4E81-484A-99A2-8875E17E7C1D}" presName="node" presStyleLbl="node1" presStyleIdx="2" presStyleCnt="4" custScaleX="414264" custLinFactNeighborX="-47575" custLinFactNeighborY="-25836">
        <dgm:presLayoutVars>
          <dgm:bulletEnabled val="1"/>
        </dgm:presLayoutVars>
      </dgm:prSet>
      <dgm:spPr/>
    </dgm:pt>
    <dgm:pt modelId="{B7DF473B-7370-4037-84D8-D976B1FCAA4A}" type="pres">
      <dgm:prSet presAssocID="{FBA9D290-63B0-463F-8B81-0275F8AAA046}" presName="sibTrans" presStyleLbl="sibTrans2D1" presStyleIdx="2" presStyleCnt="3"/>
      <dgm:spPr/>
    </dgm:pt>
    <dgm:pt modelId="{60AD25D0-DFD3-45AB-9E93-8B097762DAC7}" type="pres">
      <dgm:prSet presAssocID="{FBA9D290-63B0-463F-8B81-0275F8AAA046}" presName="connectorText" presStyleLbl="sibTrans2D1" presStyleIdx="2" presStyleCnt="3"/>
      <dgm:spPr/>
    </dgm:pt>
    <dgm:pt modelId="{7F5DB1D8-941C-476F-8322-15E11F14AB53}" type="pres">
      <dgm:prSet presAssocID="{F318D539-795D-4160-B3A6-B0885906403B}" presName="node" presStyleLbl="node1" presStyleIdx="3" presStyleCnt="4" custScaleX="417245" custLinFactNeighborX="-42506" custLinFactNeighborY="-57769">
        <dgm:presLayoutVars>
          <dgm:bulletEnabled val="1"/>
        </dgm:presLayoutVars>
      </dgm:prSet>
      <dgm:spPr/>
    </dgm:pt>
  </dgm:ptLst>
  <dgm:cxnLst>
    <dgm:cxn modelId="{E86C4433-9754-487A-AF31-E527AA0B907E}" srcId="{09E4E83F-7149-40A6-94C7-F633732ABC1E}" destId="{AA5B53A3-95F7-4B6E-A9B5-C0BA134740C0}" srcOrd="0" destOrd="0" parTransId="{74D508B7-592F-4260-A420-9B61289EA260}" sibTransId="{6F263C9A-8E68-4656-B870-EC13E41AD51A}"/>
    <dgm:cxn modelId="{8F46C133-24B8-4505-A4C4-ECFFC7B6EC97}" type="presOf" srcId="{FBA9D290-63B0-463F-8B81-0275F8AAA046}" destId="{B7DF473B-7370-4037-84D8-D976B1FCAA4A}" srcOrd="0" destOrd="0" presId="urn:microsoft.com/office/officeart/2005/8/layout/process5"/>
    <dgm:cxn modelId="{397EA639-EB28-4ACF-9851-C765DE0F1B43}" type="presOf" srcId="{6F263C9A-8E68-4656-B870-EC13E41AD51A}" destId="{833111B5-C66A-4FFF-8B39-99A154D54104}" srcOrd="0" destOrd="0" presId="urn:microsoft.com/office/officeart/2005/8/layout/process5"/>
    <dgm:cxn modelId="{3F0B045C-0AA4-4F9C-B3EA-0E354236F246}" type="presOf" srcId="{EA98A332-ED85-4B7B-AE89-97D09B87F493}" destId="{3092D911-8952-450B-88EC-D199CBA16B62}" srcOrd="1" destOrd="0" presId="urn:microsoft.com/office/officeart/2005/8/layout/process5"/>
    <dgm:cxn modelId="{0841D66E-69E9-47BD-9216-45548528A24F}" srcId="{09E4E83F-7149-40A6-94C7-F633732ABC1E}" destId="{6EDDEFEA-4E81-484A-99A2-8875E17E7C1D}" srcOrd="2" destOrd="0" parTransId="{E8E3312E-58E4-4EF0-89EA-EBD0C4255B65}" sibTransId="{FBA9D290-63B0-463F-8B81-0275F8AAA046}"/>
    <dgm:cxn modelId="{9A3CF573-057C-482B-A3E8-D4E5F8685208}" type="presOf" srcId="{F318D539-795D-4160-B3A6-B0885906403B}" destId="{7F5DB1D8-941C-476F-8322-15E11F14AB53}" srcOrd="0" destOrd="0" presId="urn:microsoft.com/office/officeart/2005/8/layout/process5"/>
    <dgm:cxn modelId="{502D4356-F909-4392-B133-9956CECE9C50}" type="presOf" srcId="{EA98A332-ED85-4B7B-AE89-97D09B87F493}" destId="{E48C95DA-37F0-4F42-90CB-03A96542F193}" srcOrd="0" destOrd="0" presId="urn:microsoft.com/office/officeart/2005/8/layout/process5"/>
    <dgm:cxn modelId="{E010287A-F1EB-4C3C-852B-1BBF5F642582}" srcId="{09E4E83F-7149-40A6-94C7-F633732ABC1E}" destId="{7DE374CC-03FD-4D36-9248-38D9E46822D1}" srcOrd="1" destOrd="0" parTransId="{CF479A37-0E5D-4A2B-80D2-5C3D5F8DFE2C}" sibTransId="{EA98A332-ED85-4B7B-AE89-97D09B87F493}"/>
    <dgm:cxn modelId="{7D48268C-1F0B-495A-BB16-9B139237D971}" type="presOf" srcId="{7DE374CC-03FD-4D36-9248-38D9E46822D1}" destId="{363F1AC3-9FD5-4899-80FE-F15F8ACCB814}" srcOrd="0" destOrd="0" presId="urn:microsoft.com/office/officeart/2005/8/layout/process5"/>
    <dgm:cxn modelId="{CD0CB0A6-4D60-4956-B71E-157472122234}" type="presOf" srcId="{AA5B53A3-95F7-4B6E-A9B5-C0BA134740C0}" destId="{4D1EDC1F-7CEA-49BC-87FA-0909474E7CF1}" srcOrd="0" destOrd="0" presId="urn:microsoft.com/office/officeart/2005/8/layout/process5"/>
    <dgm:cxn modelId="{909AAFB3-439E-4748-8F46-3E4E80751FCB}" type="presOf" srcId="{6EDDEFEA-4E81-484A-99A2-8875E17E7C1D}" destId="{F14830F5-B8DA-43C2-9ED0-27736D95F04C}" srcOrd="0" destOrd="0" presId="urn:microsoft.com/office/officeart/2005/8/layout/process5"/>
    <dgm:cxn modelId="{ABF235C0-9114-4986-87C8-AB3557E20558}" type="presOf" srcId="{6F263C9A-8E68-4656-B870-EC13E41AD51A}" destId="{DBB58E8C-E350-4FC2-A1B3-A12D8D80364A}" srcOrd="1" destOrd="0" presId="urn:microsoft.com/office/officeart/2005/8/layout/process5"/>
    <dgm:cxn modelId="{8FD013C5-8A3E-4EA5-BAE6-2FD91DEE589D}" srcId="{09E4E83F-7149-40A6-94C7-F633732ABC1E}" destId="{F318D539-795D-4160-B3A6-B0885906403B}" srcOrd="3" destOrd="0" parTransId="{3B380ECF-E254-42DF-87A6-232A284F49EC}" sibTransId="{7A26BA44-C513-40BF-83B1-CE8614DD702E}"/>
    <dgm:cxn modelId="{D0D03BD1-48A3-4400-8004-F817FE677C1F}" type="presOf" srcId="{09E4E83F-7149-40A6-94C7-F633732ABC1E}" destId="{DCA6FF79-7E7B-4705-AB58-4C34323905DA}" srcOrd="0" destOrd="0" presId="urn:microsoft.com/office/officeart/2005/8/layout/process5"/>
    <dgm:cxn modelId="{DFFEFAF3-EEA7-4B3A-9AAE-54D03D0B1260}" type="presOf" srcId="{FBA9D290-63B0-463F-8B81-0275F8AAA046}" destId="{60AD25D0-DFD3-45AB-9E93-8B097762DAC7}" srcOrd="1" destOrd="0" presId="urn:microsoft.com/office/officeart/2005/8/layout/process5"/>
    <dgm:cxn modelId="{FD7D0B3C-3591-4B99-BE58-0C20C40F11E1}" type="presParOf" srcId="{DCA6FF79-7E7B-4705-AB58-4C34323905DA}" destId="{4D1EDC1F-7CEA-49BC-87FA-0909474E7CF1}" srcOrd="0" destOrd="0" presId="urn:microsoft.com/office/officeart/2005/8/layout/process5"/>
    <dgm:cxn modelId="{14357A29-14FC-4CB8-9705-C517A7E17FBD}" type="presParOf" srcId="{DCA6FF79-7E7B-4705-AB58-4C34323905DA}" destId="{833111B5-C66A-4FFF-8B39-99A154D54104}" srcOrd="1" destOrd="0" presId="urn:microsoft.com/office/officeart/2005/8/layout/process5"/>
    <dgm:cxn modelId="{31761B91-9ED6-4D4E-834D-D70BED1226F0}" type="presParOf" srcId="{833111B5-C66A-4FFF-8B39-99A154D54104}" destId="{DBB58E8C-E350-4FC2-A1B3-A12D8D80364A}" srcOrd="0" destOrd="0" presId="urn:microsoft.com/office/officeart/2005/8/layout/process5"/>
    <dgm:cxn modelId="{5551E5A3-D087-4832-BB4B-48330378B704}" type="presParOf" srcId="{DCA6FF79-7E7B-4705-AB58-4C34323905DA}" destId="{363F1AC3-9FD5-4899-80FE-F15F8ACCB814}" srcOrd="2" destOrd="0" presId="urn:microsoft.com/office/officeart/2005/8/layout/process5"/>
    <dgm:cxn modelId="{3FF6FA64-3F2B-448F-BC86-F417164C9934}" type="presParOf" srcId="{DCA6FF79-7E7B-4705-AB58-4C34323905DA}" destId="{E48C95DA-37F0-4F42-90CB-03A96542F193}" srcOrd="3" destOrd="0" presId="urn:microsoft.com/office/officeart/2005/8/layout/process5"/>
    <dgm:cxn modelId="{AC2EE3E5-1C1C-4B4B-9160-B4347F4920A1}" type="presParOf" srcId="{E48C95DA-37F0-4F42-90CB-03A96542F193}" destId="{3092D911-8952-450B-88EC-D199CBA16B62}" srcOrd="0" destOrd="0" presId="urn:microsoft.com/office/officeart/2005/8/layout/process5"/>
    <dgm:cxn modelId="{C3A91159-8B33-4C92-B0B6-5C2C70EFF1FB}" type="presParOf" srcId="{DCA6FF79-7E7B-4705-AB58-4C34323905DA}" destId="{F14830F5-B8DA-43C2-9ED0-27736D95F04C}" srcOrd="4" destOrd="0" presId="urn:microsoft.com/office/officeart/2005/8/layout/process5"/>
    <dgm:cxn modelId="{C4967BCB-D100-444A-A63F-DC7C834E0B80}" type="presParOf" srcId="{DCA6FF79-7E7B-4705-AB58-4C34323905DA}" destId="{B7DF473B-7370-4037-84D8-D976B1FCAA4A}" srcOrd="5" destOrd="0" presId="urn:microsoft.com/office/officeart/2005/8/layout/process5"/>
    <dgm:cxn modelId="{2015B45F-C260-45E6-A644-C4AF2BA7965C}" type="presParOf" srcId="{B7DF473B-7370-4037-84D8-D976B1FCAA4A}" destId="{60AD25D0-DFD3-45AB-9E93-8B097762DAC7}" srcOrd="0" destOrd="0" presId="urn:microsoft.com/office/officeart/2005/8/layout/process5"/>
    <dgm:cxn modelId="{2A9ED7BC-F18F-4933-9EEB-8364D074655A}" type="presParOf" srcId="{DCA6FF79-7E7B-4705-AB58-4C34323905DA}" destId="{7F5DB1D8-941C-476F-8322-15E11F14AB53}" srcOrd="6" destOrd="0" presId="urn:microsoft.com/office/officeart/2005/8/layout/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7418AA-6483-495B-B9A4-836AFE1134D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0EF5F4F-8100-437B-86D5-EE5CB3A6C5A2}">
      <dgm:prSet/>
      <dgm:spPr/>
      <dgm:t>
        <a:bodyPr/>
        <a:lstStyle/>
        <a:p>
          <a:r>
            <a:rPr lang="en-US" b="1" i="0" dirty="0"/>
            <a:t>Types of Pronouns</a:t>
          </a:r>
          <a:endParaRPr lang="en-US" dirty="0"/>
        </a:p>
      </dgm:t>
    </dgm:pt>
    <dgm:pt modelId="{DBF70AF6-081C-427B-9991-C5210EEB8F1C}" type="parTrans" cxnId="{D4A4BEE3-5CC6-471C-8786-B81159903B86}">
      <dgm:prSet/>
      <dgm:spPr/>
      <dgm:t>
        <a:bodyPr/>
        <a:lstStyle/>
        <a:p>
          <a:endParaRPr lang="en-US"/>
        </a:p>
      </dgm:t>
    </dgm:pt>
    <dgm:pt modelId="{A719A687-80C8-4295-A816-AFB9C219B0D2}" type="sibTrans" cxnId="{D4A4BEE3-5CC6-471C-8786-B81159903B86}">
      <dgm:prSet/>
      <dgm:spPr/>
      <dgm:t>
        <a:bodyPr/>
        <a:lstStyle/>
        <a:p>
          <a:endParaRPr lang="en-US"/>
        </a:p>
      </dgm:t>
    </dgm:pt>
    <dgm:pt modelId="{028FB837-3346-4012-B7E3-D5BBF30CB888}">
      <dgm:prSet/>
      <dgm:spPr/>
      <dgm:t>
        <a:bodyPr/>
        <a:lstStyle/>
        <a:p>
          <a:r>
            <a:rPr lang="en-US" b="0" i="0" dirty="0"/>
            <a:t>I, you, he, she, it, we, they</a:t>
          </a:r>
          <a:endParaRPr lang="en-US" dirty="0"/>
        </a:p>
      </dgm:t>
    </dgm:pt>
    <dgm:pt modelId="{B6DBDD3F-5A91-4085-8204-D612A16C928F}" type="parTrans" cxnId="{3256C9AE-6BD8-4ABD-8DF9-25F29D471D80}">
      <dgm:prSet/>
      <dgm:spPr/>
      <dgm:t>
        <a:bodyPr/>
        <a:lstStyle/>
        <a:p>
          <a:endParaRPr lang="en-US"/>
        </a:p>
      </dgm:t>
    </dgm:pt>
    <dgm:pt modelId="{6FFF6C18-ABBC-4633-8967-DF7681672FE3}" type="sibTrans" cxnId="{3256C9AE-6BD8-4ABD-8DF9-25F29D471D80}">
      <dgm:prSet/>
      <dgm:spPr/>
      <dgm:t>
        <a:bodyPr/>
        <a:lstStyle/>
        <a:p>
          <a:endParaRPr lang="en-US"/>
        </a:p>
      </dgm:t>
    </dgm:pt>
    <dgm:pt modelId="{940A4B14-F70E-4108-BBE4-48FC766C00FC}">
      <dgm:prSet/>
      <dgm:spPr/>
      <dgm:t>
        <a:bodyPr/>
        <a:lstStyle/>
        <a:p>
          <a:r>
            <a:rPr lang="en-US" dirty="0"/>
            <a:t>Personal Pronouns</a:t>
          </a:r>
        </a:p>
      </dgm:t>
    </dgm:pt>
    <dgm:pt modelId="{24EC9CF6-66DD-4310-AA20-1359EA76030A}" type="parTrans" cxnId="{0BF77CE8-5DC8-448C-8DCF-88A817263D0D}">
      <dgm:prSet/>
      <dgm:spPr/>
      <dgm:t>
        <a:bodyPr/>
        <a:lstStyle/>
        <a:p>
          <a:endParaRPr lang="en-US"/>
        </a:p>
      </dgm:t>
    </dgm:pt>
    <dgm:pt modelId="{E7C51831-7132-4F7A-BCC8-1E0F488DFB62}" type="sibTrans" cxnId="{0BF77CE8-5DC8-448C-8DCF-88A817263D0D}">
      <dgm:prSet/>
      <dgm:spPr/>
      <dgm:t>
        <a:bodyPr/>
        <a:lstStyle/>
        <a:p>
          <a:endParaRPr lang="en-US"/>
        </a:p>
      </dgm:t>
    </dgm:pt>
    <dgm:pt modelId="{A3483A58-A63C-4E28-B6FF-A1296530075A}">
      <dgm:prSet/>
      <dgm:spPr/>
      <dgm:t>
        <a:bodyPr/>
        <a:lstStyle/>
        <a:p>
          <a:r>
            <a:rPr lang="en-US" b="0" i="0" dirty="0"/>
            <a:t>my, your, his, her, its, our, them</a:t>
          </a:r>
          <a:endParaRPr lang="en-US" dirty="0"/>
        </a:p>
      </dgm:t>
    </dgm:pt>
    <dgm:pt modelId="{C995AFB5-AC81-41B1-9BD3-36D3ED7E17F8}" type="parTrans" cxnId="{F090C6B5-E987-4C6F-9359-9AFD51784D3C}">
      <dgm:prSet/>
      <dgm:spPr/>
      <dgm:t>
        <a:bodyPr/>
        <a:lstStyle/>
        <a:p>
          <a:endParaRPr lang="en-US"/>
        </a:p>
      </dgm:t>
    </dgm:pt>
    <dgm:pt modelId="{145C76C7-73DC-4E82-B766-6AD36F95EE8C}" type="sibTrans" cxnId="{F090C6B5-E987-4C6F-9359-9AFD51784D3C}">
      <dgm:prSet/>
      <dgm:spPr/>
      <dgm:t>
        <a:bodyPr/>
        <a:lstStyle/>
        <a:p>
          <a:endParaRPr lang="en-US"/>
        </a:p>
      </dgm:t>
    </dgm:pt>
    <dgm:pt modelId="{3B5DAE6C-DCE5-4ECE-8368-E2D1FAC59B13}">
      <dgm:prSet/>
      <dgm:spPr/>
      <dgm:t>
        <a:bodyPr/>
        <a:lstStyle/>
        <a:p>
          <a:r>
            <a:rPr lang="en-US" dirty="0"/>
            <a:t>Possessive</a:t>
          </a:r>
          <a:r>
            <a:rPr lang="en-US" baseline="0" dirty="0"/>
            <a:t> Pronoun</a:t>
          </a:r>
          <a:endParaRPr lang="en-US" dirty="0"/>
        </a:p>
      </dgm:t>
    </dgm:pt>
    <dgm:pt modelId="{73E5DF69-030A-4655-AE9C-6E8CBADF21C4}" type="parTrans" cxnId="{80E43975-836E-4B06-954A-E0937AE2603B}">
      <dgm:prSet/>
      <dgm:spPr/>
      <dgm:t>
        <a:bodyPr/>
        <a:lstStyle/>
        <a:p>
          <a:endParaRPr lang="en-US"/>
        </a:p>
      </dgm:t>
    </dgm:pt>
    <dgm:pt modelId="{E6DC05F8-F55E-4813-8D91-6107AAF7C459}" type="sibTrans" cxnId="{80E43975-836E-4B06-954A-E0937AE2603B}">
      <dgm:prSet/>
      <dgm:spPr/>
      <dgm:t>
        <a:bodyPr/>
        <a:lstStyle/>
        <a:p>
          <a:endParaRPr lang="en-US"/>
        </a:p>
      </dgm:t>
    </dgm:pt>
    <dgm:pt modelId="{F60522BA-9D47-4D1D-A38C-B024E8A45D51}">
      <dgm:prSet/>
      <dgm:spPr/>
      <dgm:t>
        <a:bodyPr/>
        <a:lstStyle/>
        <a:p>
          <a:r>
            <a:rPr lang="en-US" b="0" i="0" dirty="0"/>
            <a:t>myself, yourself, himself, etc.</a:t>
          </a:r>
          <a:endParaRPr lang="en-US" dirty="0"/>
        </a:p>
      </dgm:t>
    </dgm:pt>
    <dgm:pt modelId="{84A12D55-4A73-4866-A6F5-FBFE0D416F68}" type="parTrans" cxnId="{99B4CA9D-0886-4582-ABC3-17F7E5F963B3}">
      <dgm:prSet/>
      <dgm:spPr/>
      <dgm:t>
        <a:bodyPr/>
        <a:lstStyle/>
        <a:p>
          <a:endParaRPr lang="en-US"/>
        </a:p>
      </dgm:t>
    </dgm:pt>
    <dgm:pt modelId="{2186EB65-59E1-4AF9-9126-556B22E8F5B2}" type="sibTrans" cxnId="{99B4CA9D-0886-4582-ABC3-17F7E5F963B3}">
      <dgm:prSet/>
      <dgm:spPr/>
      <dgm:t>
        <a:bodyPr/>
        <a:lstStyle/>
        <a:p>
          <a:endParaRPr lang="en-US"/>
        </a:p>
      </dgm:t>
    </dgm:pt>
    <dgm:pt modelId="{8CA28C76-CA13-4272-A433-7151377B6376}">
      <dgm:prSet/>
      <dgm:spPr/>
      <dgm:t>
        <a:bodyPr/>
        <a:lstStyle/>
        <a:p>
          <a:r>
            <a:rPr lang="en-US" dirty="0"/>
            <a:t>Reflexive Pronoun</a:t>
          </a:r>
        </a:p>
      </dgm:t>
    </dgm:pt>
    <dgm:pt modelId="{05D1EB4F-99F6-461F-9A82-551811F22307}" type="parTrans" cxnId="{42FAE1B7-0A61-4B42-8ECE-21AABD1452EC}">
      <dgm:prSet/>
      <dgm:spPr/>
      <dgm:t>
        <a:bodyPr/>
        <a:lstStyle/>
        <a:p>
          <a:endParaRPr lang="en-US"/>
        </a:p>
      </dgm:t>
    </dgm:pt>
    <dgm:pt modelId="{E09081C4-ADEB-4ADE-B86F-D0F8A0C9B29A}" type="sibTrans" cxnId="{42FAE1B7-0A61-4B42-8ECE-21AABD1452EC}">
      <dgm:prSet/>
      <dgm:spPr/>
      <dgm:t>
        <a:bodyPr/>
        <a:lstStyle/>
        <a:p>
          <a:endParaRPr lang="en-US"/>
        </a:p>
      </dgm:t>
    </dgm:pt>
    <dgm:pt modelId="{BE105321-59D1-4657-B08F-C8E6794CD8D0}">
      <dgm:prSet/>
      <dgm:spPr/>
      <dgm:t>
        <a:bodyPr/>
        <a:lstStyle/>
        <a:p>
          <a:r>
            <a:rPr lang="en-US" b="0" i="0" dirty="0"/>
            <a:t>this, that, these, those</a:t>
          </a:r>
          <a:endParaRPr lang="en-US" dirty="0"/>
        </a:p>
      </dgm:t>
    </dgm:pt>
    <dgm:pt modelId="{5B88F9C3-B684-4548-AF5F-EA2D30B5C469}" type="parTrans" cxnId="{3309E495-1668-40D7-95CC-63AF21599215}">
      <dgm:prSet/>
      <dgm:spPr/>
      <dgm:t>
        <a:bodyPr/>
        <a:lstStyle/>
        <a:p>
          <a:endParaRPr lang="en-US"/>
        </a:p>
      </dgm:t>
    </dgm:pt>
    <dgm:pt modelId="{C6B77C79-F288-461A-BCB5-7B3D437DF7DC}" type="sibTrans" cxnId="{3309E495-1668-40D7-95CC-63AF21599215}">
      <dgm:prSet/>
      <dgm:spPr/>
      <dgm:t>
        <a:bodyPr/>
        <a:lstStyle/>
        <a:p>
          <a:endParaRPr lang="en-US"/>
        </a:p>
      </dgm:t>
    </dgm:pt>
    <dgm:pt modelId="{72E77ED7-F44C-4633-AB98-24CD90CA6BD7}">
      <dgm:prSet/>
      <dgm:spPr/>
      <dgm:t>
        <a:bodyPr/>
        <a:lstStyle/>
        <a:p>
          <a:r>
            <a:rPr lang="en-US" dirty="0"/>
            <a:t>Demonstrative</a:t>
          </a:r>
          <a:r>
            <a:rPr lang="en-US" baseline="0" dirty="0"/>
            <a:t> Pronoun</a:t>
          </a:r>
          <a:endParaRPr lang="en-US" dirty="0"/>
        </a:p>
      </dgm:t>
    </dgm:pt>
    <dgm:pt modelId="{CD519675-FD11-4E39-9B2C-A1DA03819BBF}" type="parTrans" cxnId="{5271ED2F-7361-4028-B59C-91EAC1793CB3}">
      <dgm:prSet/>
      <dgm:spPr/>
      <dgm:t>
        <a:bodyPr/>
        <a:lstStyle/>
        <a:p>
          <a:endParaRPr lang="en-US"/>
        </a:p>
      </dgm:t>
    </dgm:pt>
    <dgm:pt modelId="{21D38C71-0236-4EC1-A31F-6FA581DE8DBA}" type="sibTrans" cxnId="{5271ED2F-7361-4028-B59C-91EAC1793CB3}">
      <dgm:prSet/>
      <dgm:spPr/>
      <dgm:t>
        <a:bodyPr/>
        <a:lstStyle/>
        <a:p>
          <a:endParaRPr lang="en-US"/>
        </a:p>
      </dgm:t>
    </dgm:pt>
    <dgm:pt modelId="{6B88F0C2-67D7-4FC9-8720-11C0E4DC3B6F}">
      <dgm:prSet/>
      <dgm:spPr/>
      <dgm:t>
        <a:bodyPr/>
        <a:lstStyle/>
        <a:p>
          <a:r>
            <a:rPr lang="en-US" b="0" i="0" dirty="0"/>
            <a:t>who, what, which</a:t>
          </a:r>
          <a:endParaRPr lang="en-US" dirty="0"/>
        </a:p>
      </dgm:t>
    </dgm:pt>
    <dgm:pt modelId="{51BD2758-89A6-4B32-BA26-CEE3530B23D2}" type="parTrans" cxnId="{ED9CB515-BBA9-47C2-A639-01482DDC1729}">
      <dgm:prSet/>
      <dgm:spPr/>
      <dgm:t>
        <a:bodyPr/>
        <a:lstStyle/>
        <a:p>
          <a:endParaRPr lang="en-US"/>
        </a:p>
      </dgm:t>
    </dgm:pt>
    <dgm:pt modelId="{8CE12428-6202-4C60-8304-AEF10A04B8F3}" type="sibTrans" cxnId="{ED9CB515-BBA9-47C2-A639-01482DDC1729}">
      <dgm:prSet/>
      <dgm:spPr/>
      <dgm:t>
        <a:bodyPr/>
        <a:lstStyle/>
        <a:p>
          <a:endParaRPr lang="en-US"/>
        </a:p>
      </dgm:t>
    </dgm:pt>
    <dgm:pt modelId="{7E2B9E5A-CC3B-43ED-AB82-76AF9C7531FE}">
      <dgm:prSet/>
      <dgm:spPr/>
      <dgm:t>
        <a:bodyPr/>
        <a:lstStyle/>
        <a:p>
          <a:r>
            <a:rPr lang="en-US" dirty="0"/>
            <a:t>Interrogative Pronoun</a:t>
          </a:r>
        </a:p>
      </dgm:t>
    </dgm:pt>
    <dgm:pt modelId="{282BD0D0-08A3-42AC-B820-DB46D6F6C80A}" type="parTrans" cxnId="{76333422-F2FD-4CDF-B748-3C35796F9206}">
      <dgm:prSet/>
      <dgm:spPr/>
      <dgm:t>
        <a:bodyPr/>
        <a:lstStyle/>
        <a:p>
          <a:endParaRPr lang="en-US"/>
        </a:p>
      </dgm:t>
    </dgm:pt>
    <dgm:pt modelId="{C0FBDBF1-2499-4915-A57A-AA0920A88591}" type="sibTrans" cxnId="{76333422-F2FD-4CDF-B748-3C35796F9206}">
      <dgm:prSet/>
      <dgm:spPr/>
      <dgm:t>
        <a:bodyPr/>
        <a:lstStyle/>
        <a:p>
          <a:endParaRPr lang="en-US"/>
        </a:p>
      </dgm:t>
    </dgm:pt>
    <dgm:pt modelId="{B4ECC14F-A6F3-44B1-AB6B-7047BE6913AC}" type="pres">
      <dgm:prSet presAssocID="{627418AA-6483-495B-B9A4-836AFE1134D6}" presName="Name0" presStyleCnt="0">
        <dgm:presLayoutVars>
          <dgm:dir/>
          <dgm:animLvl val="lvl"/>
          <dgm:resizeHandles val="exact"/>
        </dgm:presLayoutVars>
      </dgm:prSet>
      <dgm:spPr/>
    </dgm:pt>
    <dgm:pt modelId="{F00D7A40-3129-4051-B338-0D62275AD072}" type="pres">
      <dgm:prSet presAssocID="{30EF5F4F-8100-437B-86D5-EE5CB3A6C5A2}" presName="linNode" presStyleCnt="0"/>
      <dgm:spPr/>
    </dgm:pt>
    <dgm:pt modelId="{7A3349FF-C0D9-45E2-B1EE-D4A987DC380B}" type="pres">
      <dgm:prSet presAssocID="{30EF5F4F-8100-437B-86D5-EE5CB3A6C5A2}" presName="parentText" presStyleLbl="node1" presStyleIdx="0" presStyleCnt="6" custLinFactNeighborX="219" custLinFactNeighborY="0">
        <dgm:presLayoutVars>
          <dgm:chMax val="1"/>
          <dgm:bulletEnabled val="1"/>
        </dgm:presLayoutVars>
      </dgm:prSet>
      <dgm:spPr/>
    </dgm:pt>
    <dgm:pt modelId="{6DE971C1-642C-458D-AE5E-E7D2903C9770}" type="pres">
      <dgm:prSet presAssocID="{30EF5F4F-8100-437B-86D5-EE5CB3A6C5A2}" presName="descendantText" presStyleLbl="alignAccFollowNode1" presStyleIdx="0" presStyleCnt="5" custLinFactY="24277" custLinFactNeighborX="-1543" custLinFactNeighborY="100000">
        <dgm:presLayoutVars>
          <dgm:bulletEnabled val="1"/>
        </dgm:presLayoutVars>
      </dgm:prSet>
      <dgm:spPr/>
    </dgm:pt>
    <dgm:pt modelId="{1C556262-A353-437A-9283-B8E9599C8488}" type="pres">
      <dgm:prSet presAssocID="{A719A687-80C8-4295-A816-AFB9C219B0D2}" presName="sp" presStyleCnt="0"/>
      <dgm:spPr/>
    </dgm:pt>
    <dgm:pt modelId="{D564387D-7691-4C67-B99B-D655E4F20C8C}" type="pres">
      <dgm:prSet presAssocID="{940A4B14-F70E-4108-BBE4-48FC766C00FC}" presName="linNode" presStyleCnt="0"/>
      <dgm:spPr/>
    </dgm:pt>
    <dgm:pt modelId="{5339B47A-5CA7-46CF-AD9A-8E65FFFC6299}" type="pres">
      <dgm:prSet presAssocID="{940A4B14-F70E-4108-BBE4-48FC766C00FC}" presName="parentText" presStyleLbl="node1" presStyleIdx="1" presStyleCnt="6">
        <dgm:presLayoutVars>
          <dgm:chMax val="1"/>
          <dgm:bulletEnabled val="1"/>
        </dgm:presLayoutVars>
      </dgm:prSet>
      <dgm:spPr/>
    </dgm:pt>
    <dgm:pt modelId="{1266EA3B-4D5A-4ED9-97EB-05620E90C037}" type="pres">
      <dgm:prSet presAssocID="{940A4B14-F70E-4108-BBE4-48FC766C00FC}" presName="descendantText" presStyleLbl="alignAccFollowNode1" presStyleIdx="1" presStyleCnt="5" custLinFactY="24277" custLinFactNeighborX="-514" custLinFactNeighborY="100000">
        <dgm:presLayoutVars>
          <dgm:bulletEnabled val="1"/>
        </dgm:presLayoutVars>
      </dgm:prSet>
      <dgm:spPr/>
    </dgm:pt>
    <dgm:pt modelId="{4E7C1926-A616-40D9-9EA0-4F80E6842E74}" type="pres">
      <dgm:prSet presAssocID="{E7C51831-7132-4F7A-BCC8-1E0F488DFB62}" presName="sp" presStyleCnt="0"/>
      <dgm:spPr/>
    </dgm:pt>
    <dgm:pt modelId="{9604F15F-EAA3-49BE-9C74-EBFD0DCF876D}" type="pres">
      <dgm:prSet presAssocID="{3B5DAE6C-DCE5-4ECE-8368-E2D1FAC59B13}" presName="linNode" presStyleCnt="0"/>
      <dgm:spPr/>
    </dgm:pt>
    <dgm:pt modelId="{A5BB8840-3B5B-4210-B749-44D557E44019}" type="pres">
      <dgm:prSet presAssocID="{3B5DAE6C-DCE5-4ECE-8368-E2D1FAC59B13}" presName="parentText" presStyleLbl="node1" presStyleIdx="2" presStyleCnt="6">
        <dgm:presLayoutVars>
          <dgm:chMax val="1"/>
          <dgm:bulletEnabled val="1"/>
        </dgm:presLayoutVars>
      </dgm:prSet>
      <dgm:spPr/>
    </dgm:pt>
    <dgm:pt modelId="{0C448E14-E476-4342-8DEF-15B0E39559D8}" type="pres">
      <dgm:prSet presAssocID="{3B5DAE6C-DCE5-4ECE-8368-E2D1FAC59B13}" presName="descendantText" presStyleLbl="alignAccFollowNode1" presStyleIdx="2" presStyleCnt="5" custLinFactY="31312" custLinFactNeighborX="-514" custLinFactNeighborY="100000">
        <dgm:presLayoutVars>
          <dgm:bulletEnabled val="1"/>
        </dgm:presLayoutVars>
      </dgm:prSet>
      <dgm:spPr/>
    </dgm:pt>
    <dgm:pt modelId="{6406C93A-4D3A-4456-ACAF-140409622FED}" type="pres">
      <dgm:prSet presAssocID="{E6DC05F8-F55E-4813-8D91-6107AAF7C459}" presName="sp" presStyleCnt="0"/>
      <dgm:spPr/>
    </dgm:pt>
    <dgm:pt modelId="{076CDBC9-C118-4A2C-8161-7C1AF5A4854D}" type="pres">
      <dgm:prSet presAssocID="{8CA28C76-CA13-4272-A433-7151377B6376}" presName="linNode" presStyleCnt="0"/>
      <dgm:spPr/>
    </dgm:pt>
    <dgm:pt modelId="{124813C9-C1C3-4236-B1CB-2AD78F3ADA65}" type="pres">
      <dgm:prSet presAssocID="{8CA28C76-CA13-4272-A433-7151377B6376}" presName="parentText" presStyleLbl="node1" presStyleIdx="3" presStyleCnt="6">
        <dgm:presLayoutVars>
          <dgm:chMax val="1"/>
          <dgm:bulletEnabled val="1"/>
        </dgm:presLayoutVars>
      </dgm:prSet>
      <dgm:spPr/>
    </dgm:pt>
    <dgm:pt modelId="{8FF36A7F-B4AD-450A-893E-201DD5B14BBE}" type="pres">
      <dgm:prSet presAssocID="{8CA28C76-CA13-4272-A433-7151377B6376}" presName="descendantText" presStyleLbl="alignAccFollowNode1" presStyleIdx="3" presStyleCnt="5" custLinFactY="36001" custLinFactNeighborX="514" custLinFactNeighborY="100000">
        <dgm:presLayoutVars>
          <dgm:bulletEnabled val="1"/>
        </dgm:presLayoutVars>
      </dgm:prSet>
      <dgm:spPr/>
    </dgm:pt>
    <dgm:pt modelId="{DE681733-0662-4242-AD95-0030451BFA90}" type="pres">
      <dgm:prSet presAssocID="{E09081C4-ADEB-4ADE-B86F-D0F8A0C9B29A}" presName="sp" presStyleCnt="0"/>
      <dgm:spPr/>
    </dgm:pt>
    <dgm:pt modelId="{F7103FFB-7E2A-4A1F-A872-8E08F63AEFBC}" type="pres">
      <dgm:prSet presAssocID="{72E77ED7-F44C-4633-AB98-24CD90CA6BD7}" presName="linNode" presStyleCnt="0"/>
      <dgm:spPr/>
    </dgm:pt>
    <dgm:pt modelId="{FC53968F-099A-435C-A968-8AF1A1225678}" type="pres">
      <dgm:prSet presAssocID="{72E77ED7-F44C-4633-AB98-24CD90CA6BD7}" presName="parentText" presStyleLbl="node1" presStyleIdx="4" presStyleCnt="6">
        <dgm:presLayoutVars>
          <dgm:chMax val="1"/>
          <dgm:bulletEnabled val="1"/>
        </dgm:presLayoutVars>
      </dgm:prSet>
      <dgm:spPr/>
    </dgm:pt>
    <dgm:pt modelId="{D67E184C-FE53-438E-8E96-0C7C6C2A4737}" type="pres">
      <dgm:prSet presAssocID="{72E77ED7-F44C-4633-AB98-24CD90CA6BD7}" presName="descendantText" presStyleLbl="alignAccFollowNode1" presStyleIdx="4" presStyleCnt="5" custLinFactY="33656" custLinFactNeighborY="100000">
        <dgm:presLayoutVars>
          <dgm:bulletEnabled val="1"/>
        </dgm:presLayoutVars>
      </dgm:prSet>
      <dgm:spPr/>
    </dgm:pt>
    <dgm:pt modelId="{0FAEA8DE-4099-4E33-8DF8-1728926D5AE6}" type="pres">
      <dgm:prSet presAssocID="{21D38C71-0236-4EC1-A31F-6FA581DE8DBA}" presName="sp" presStyleCnt="0"/>
      <dgm:spPr/>
    </dgm:pt>
    <dgm:pt modelId="{A9E587FA-39BE-436C-95DA-5F5AF30F0FC7}" type="pres">
      <dgm:prSet presAssocID="{7E2B9E5A-CC3B-43ED-AB82-76AF9C7531FE}" presName="linNode" presStyleCnt="0"/>
      <dgm:spPr/>
    </dgm:pt>
    <dgm:pt modelId="{38E02243-1841-4AF1-8D2B-D80C256532EA}" type="pres">
      <dgm:prSet presAssocID="{7E2B9E5A-CC3B-43ED-AB82-76AF9C7531FE}" presName="parentText" presStyleLbl="node1" presStyleIdx="5" presStyleCnt="6">
        <dgm:presLayoutVars>
          <dgm:chMax val="1"/>
          <dgm:bulletEnabled val="1"/>
        </dgm:presLayoutVars>
      </dgm:prSet>
      <dgm:spPr/>
    </dgm:pt>
  </dgm:ptLst>
  <dgm:cxnLst>
    <dgm:cxn modelId="{CA29870B-FA24-4C3D-99B4-69D8B193D0A7}" type="presOf" srcId="{F60522BA-9D47-4D1D-A38C-B024E8A45D51}" destId="{0C448E14-E476-4342-8DEF-15B0E39559D8}" srcOrd="0" destOrd="0" presId="urn:microsoft.com/office/officeart/2005/8/layout/vList5"/>
    <dgm:cxn modelId="{A38B3B0F-74C3-4807-B866-3A263F51B896}" type="presOf" srcId="{940A4B14-F70E-4108-BBE4-48FC766C00FC}" destId="{5339B47A-5CA7-46CF-AD9A-8E65FFFC6299}" srcOrd="0" destOrd="0" presId="urn:microsoft.com/office/officeart/2005/8/layout/vList5"/>
    <dgm:cxn modelId="{90328012-4017-4595-965E-2625009C7BBD}" type="presOf" srcId="{30EF5F4F-8100-437B-86D5-EE5CB3A6C5A2}" destId="{7A3349FF-C0D9-45E2-B1EE-D4A987DC380B}" srcOrd="0" destOrd="0" presId="urn:microsoft.com/office/officeart/2005/8/layout/vList5"/>
    <dgm:cxn modelId="{ED9CB515-BBA9-47C2-A639-01482DDC1729}" srcId="{72E77ED7-F44C-4633-AB98-24CD90CA6BD7}" destId="{6B88F0C2-67D7-4FC9-8720-11C0E4DC3B6F}" srcOrd="0" destOrd="0" parTransId="{51BD2758-89A6-4B32-BA26-CEE3530B23D2}" sibTransId="{8CE12428-6202-4C60-8304-AEF10A04B8F3}"/>
    <dgm:cxn modelId="{76333422-F2FD-4CDF-B748-3C35796F9206}" srcId="{627418AA-6483-495B-B9A4-836AFE1134D6}" destId="{7E2B9E5A-CC3B-43ED-AB82-76AF9C7531FE}" srcOrd="5" destOrd="0" parTransId="{282BD0D0-08A3-42AC-B820-DB46D6F6C80A}" sibTransId="{C0FBDBF1-2499-4915-A57A-AA0920A88591}"/>
    <dgm:cxn modelId="{7958522C-31B4-4BA3-ADAC-EEF688743997}" type="presOf" srcId="{8CA28C76-CA13-4272-A433-7151377B6376}" destId="{124813C9-C1C3-4236-B1CB-2AD78F3ADA65}" srcOrd="0" destOrd="0" presId="urn:microsoft.com/office/officeart/2005/8/layout/vList5"/>
    <dgm:cxn modelId="{5271ED2F-7361-4028-B59C-91EAC1793CB3}" srcId="{627418AA-6483-495B-B9A4-836AFE1134D6}" destId="{72E77ED7-F44C-4633-AB98-24CD90CA6BD7}" srcOrd="4" destOrd="0" parTransId="{CD519675-FD11-4E39-9B2C-A1DA03819BBF}" sibTransId="{21D38C71-0236-4EC1-A31F-6FA581DE8DBA}"/>
    <dgm:cxn modelId="{63034437-01C9-4B4E-9B50-CFAF531C5BEA}" type="presOf" srcId="{A3483A58-A63C-4E28-B6FF-A1296530075A}" destId="{1266EA3B-4D5A-4ED9-97EB-05620E90C037}" srcOrd="0" destOrd="0" presId="urn:microsoft.com/office/officeart/2005/8/layout/vList5"/>
    <dgm:cxn modelId="{5F70023C-C6D4-4F62-B268-7E0B62BFB850}" type="presOf" srcId="{6B88F0C2-67D7-4FC9-8720-11C0E4DC3B6F}" destId="{D67E184C-FE53-438E-8E96-0C7C6C2A4737}" srcOrd="0" destOrd="0" presId="urn:microsoft.com/office/officeart/2005/8/layout/vList5"/>
    <dgm:cxn modelId="{F87B0846-1575-4E02-A7C0-C2BFF28C2F10}" type="presOf" srcId="{028FB837-3346-4012-B7E3-D5BBF30CB888}" destId="{6DE971C1-642C-458D-AE5E-E7D2903C9770}" srcOrd="0" destOrd="0" presId="urn:microsoft.com/office/officeart/2005/8/layout/vList5"/>
    <dgm:cxn modelId="{ADBA1C49-B9C4-4D51-A0EF-A67CE69E9ACD}" type="presOf" srcId="{BE105321-59D1-4657-B08F-C8E6794CD8D0}" destId="{8FF36A7F-B4AD-450A-893E-201DD5B14BBE}" srcOrd="0" destOrd="0" presId="urn:microsoft.com/office/officeart/2005/8/layout/vList5"/>
    <dgm:cxn modelId="{81D94E49-8ECC-428F-BDBA-90C49C805784}" type="presOf" srcId="{627418AA-6483-495B-B9A4-836AFE1134D6}" destId="{B4ECC14F-A6F3-44B1-AB6B-7047BE6913AC}" srcOrd="0" destOrd="0" presId="urn:microsoft.com/office/officeart/2005/8/layout/vList5"/>
    <dgm:cxn modelId="{80E43975-836E-4B06-954A-E0937AE2603B}" srcId="{627418AA-6483-495B-B9A4-836AFE1134D6}" destId="{3B5DAE6C-DCE5-4ECE-8368-E2D1FAC59B13}" srcOrd="2" destOrd="0" parTransId="{73E5DF69-030A-4655-AE9C-6E8CBADF21C4}" sibTransId="{E6DC05F8-F55E-4813-8D91-6107AAF7C459}"/>
    <dgm:cxn modelId="{2027F794-5863-448A-9211-CA1B4D40AE98}" type="presOf" srcId="{72E77ED7-F44C-4633-AB98-24CD90CA6BD7}" destId="{FC53968F-099A-435C-A968-8AF1A1225678}" srcOrd="0" destOrd="0" presId="urn:microsoft.com/office/officeart/2005/8/layout/vList5"/>
    <dgm:cxn modelId="{3309E495-1668-40D7-95CC-63AF21599215}" srcId="{8CA28C76-CA13-4272-A433-7151377B6376}" destId="{BE105321-59D1-4657-B08F-C8E6794CD8D0}" srcOrd="0" destOrd="0" parTransId="{5B88F9C3-B684-4548-AF5F-EA2D30B5C469}" sibTransId="{C6B77C79-F288-461A-BCB5-7B3D437DF7DC}"/>
    <dgm:cxn modelId="{99B4CA9D-0886-4582-ABC3-17F7E5F963B3}" srcId="{3B5DAE6C-DCE5-4ECE-8368-E2D1FAC59B13}" destId="{F60522BA-9D47-4D1D-A38C-B024E8A45D51}" srcOrd="0" destOrd="0" parTransId="{84A12D55-4A73-4866-A6F5-FBFE0D416F68}" sibTransId="{2186EB65-59E1-4AF9-9126-556B22E8F5B2}"/>
    <dgm:cxn modelId="{3256C9AE-6BD8-4ABD-8DF9-25F29D471D80}" srcId="{30EF5F4F-8100-437B-86D5-EE5CB3A6C5A2}" destId="{028FB837-3346-4012-B7E3-D5BBF30CB888}" srcOrd="0" destOrd="0" parTransId="{B6DBDD3F-5A91-4085-8204-D612A16C928F}" sibTransId="{6FFF6C18-ABBC-4633-8967-DF7681672FE3}"/>
    <dgm:cxn modelId="{F090C6B5-E987-4C6F-9359-9AFD51784D3C}" srcId="{940A4B14-F70E-4108-BBE4-48FC766C00FC}" destId="{A3483A58-A63C-4E28-B6FF-A1296530075A}" srcOrd="0" destOrd="0" parTransId="{C995AFB5-AC81-41B1-9BD3-36D3ED7E17F8}" sibTransId="{145C76C7-73DC-4E82-B766-6AD36F95EE8C}"/>
    <dgm:cxn modelId="{42FAE1B7-0A61-4B42-8ECE-21AABD1452EC}" srcId="{627418AA-6483-495B-B9A4-836AFE1134D6}" destId="{8CA28C76-CA13-4272-A433-7151377B6376}" srcOrd="3" destOrd="0" parTransId="{05D1EB4F-99F6-461F-9A82-551811F22307}" sibTransId="{E09081C4-ADEB-4ADE-B86F-D0F8A0C9B29A}"/>
    <dgm:cxn modelId="{E3230FBA-645D-4597-AFFB-A04263952DDC}" type="presOf" srcId="{3B5DAE6C-DCE5-4ECE-8368-E2D1FAC59B13}" destId="{A5BB8840-3B5B-4210-B749-44D557E44019}" srcOrd="0" destOrd="0" presId="urn:microsoft.com/office/officeart/2005/8/layout/vList5"/>
    <dgm:cxn modelId="{BA6AF3CD-F747-428E-BAE5-AEFF3A5CE6CA}" type="presOf" srcId="{7E2B9E5A-CC3B-43ED-AB82-76AF9C7531FE}" destId="{38E02243-1841-4AF1-8D2B-D80C256532EA}" srcOrd="0" destOrd="0" presId="urn:microsoft.com/office/officeart/2005/8/layout/vList5"/>
    <dgm:cxn modelId="{D4A4BEE3-5CC6-471C-8786-B81159903B86}" srcId="{627418AA-6483-495B-B9A4-836AFE1134D6}" destId="{30EF5F4F-8100-437B-86D5-EE5CB3A6C5A2}" srcOrd="0" destOrd="0" parTransId="{DBF70AF6-081C-427B-9991-C5210EEB8F1C}" sibTransId="{A719A687-80C8-4295-A816-AFB9C219B0D2}"/>
    <dgm:cxn modelId="{0BF77CE8-5DC8-448C-8DCF-88A817263D0D}" srcId="{627418AA-6483-495B-B9A4-836AFE1134D6}" destId="{940A4B14-F70E-4108-BBE4-48FC766C00FC}" srcOrd="1" destOrd="0" parTransId="{24EC9CF6-66DD-4310-AA20-1359EA76030A}" sibTransId="{E7C51831-7132-4F7A-BCC8-1E0F488DFB62}"/>
    <dgm:cxn modelId="{FDE67CB0-F4E2-49FD-A09B-6D23CCDAC19F}" type="presParOf" srcId="{B4ECC14F-A6F3-44B1-AB6B-7047BE6913AC}" destId="{F00D7A40-3129-4051-B338-0D62275AD072}" srcOrd="0" destOrd="0" presId="urn:microsoft.com/office/officeart/2005/8/layout/vList5"/>
    <dgm:cxn modelId="{31ED7996-F497-4C0C-8CBE-084A9DE2020F}" type="presParOf" srcId="{F00D7A40-3129-4051-B338-0D62275AD072}" destId="{7A3349FF-C0D9-45E2-B1EE-D4A987DC380B}" srcOrd="0" destOrd="0" presId="urn:microsoft.com/office/officeart/2005/8/layout/vList5"/>
    <dgm:cxn modelId="{EF811A3E-2273-477A-8E99-B549AB9BB3BC}" type="presParOf" srcId="{F00D7A40-3129-4051-B338-0D62275AD072}" destId="{6DE971C1-642C-458D-AE5E-E7D2903C9770}" srcOrd="1" destOrd="0" presId="urn:microsoft.com/office/officeart/2005/8/layout/vList5"/>
    <dgm:cxn modelId="{9803B98E-B5C9-4CD9-9A47-F5378CC926F2}" type="presParOf" srcId="{B4ECC14F-A6F3-44B1-AB6B-7047BE6913AC}" destId="{1C556262-A353-437A-9283-B8E9599C8488}" srcOrd="1" destOrd="0" presId="urn:microsoft.com/office/officeart/2005/8/layout/vList5"/>
    <dgm:cxn modelId="{5FA8151F-9AF2-43F7-897E-FB361AFE1CFF}" type="presParOf" srcId="{B4ECC14F-A6F3-44B1-AB6B-7047BE6913AC}" destId="{D564387D-7691-4C67-B99B-D655E4F20C8C}" srcOrd="2" destOrd="0" presId="urn:microsoft.com/office/officeart/2005/8/layout/vList5"/>
    <dgm:cxn modelId="{00B126DA-4205-4527-B363-064D4E9382E3}" type="presParOf" srcId="{D564387D-7691-4C67-B99B-D655E4F20C8C}" destId="{5339B47A-5CA7-46CF-AD9A-8E65FFFC6299}" srcOrd="0" destOrd="0" presId="urn:microsoft.com/office/officeart/2005/8/layout/vList5"/>
    <dgm:cxn modelId="{9327D945-BEAA-43FB-BB1F-3C9AE12BECCE}" type="presParOf" srcId="{D564387D-7691-4C67-B99B-D655E4F20C8C}" destId="{1266EA3B-4D5A-4ED9-97EB-05620E90C037}" srcOrd="1" destOrd="0" presId="urn:microsoft.com/office/officeart/2005/8/layout/vList5"/>
    <dgm:cxn modelId="{6F49AD07-DA0E-4A36-A654-16E43B745341}" type="presParOf" srcId="{B4ECC14F-A6F3-44B1-AB6B-7047BE6913AC}" destId="{4E7C1926-A616-40D9-9EA0-4F80E6842E74}" srcOrd="3" destOrd="0" presId="urn:microsoft.com/office/officeart/2005/8/layout/vList5"/>
    <dgm:cxn modelId="{75490941-5DBC-434B-9723-3484CD3FC41F}" type="presParOf" srcId="{B4ECC14F-A6F3-44B1-AB6B-7047BE6913AC}" destId="{9604F15F-EAA3-49BE-9C74-EBFD0DCF876D}" srcOrd="4" destOrd="0" presId="urn:microsoft.com/office/officeart/2005/8/layout/vList5"/>
    <dgm:cxn modelId="{B5903E31-08DC-4AB8-9FC1-BE1337D853C0}" type="presParOf" srcId="{9604F15F-EAA3-49BE-9C74-EBFD0DCF876D}" destId="{A5BB8840-3B5B-4210-B749-44D557E44019}" srcOrd="0" destOrd="0" presId="urn:microsoft.com/office/officeart/2005/8/layout/vList5"/>
    <dgm:cxn modelId="{0C4F9B4F-82DD-4A2A-A886-F563D85CDDA7}" type="presParOf" srcId="{9604F15F-EAA3-49BE-9C74-EBFD0DCF876D}" destId="{0C448E14-E476-4342-8DEF-15B0E39559D8}" srcOrd="1" destOrd="0" presId="urn:microsoft.com/office/officeart/2005/8/layout/vList5"/>
    <dgm:cxn modelId="{0919C997-C669-4B26-B4A2-8010F66E8938}" type="presParOf" srcId="{B4ECC14F-A6F3-44B1-AB6B-7047BE6913AC}" destId="{6406C93A-4D3A-4456-ACAF-140409622FED}" srcOrd="5" destOrd="0" presId="urn:microsoft.com/office/officeart/2005/8/layout/vList5"/>
    <dgm:cxn modelId="{393915F8-E10F-41FB-81B8-F13ADB386452}" type="presParOf" srcId="{B4ECC14F-A6F3-44B1-AB6B-7047BE6913AC}" destId="{076CDBC9-C118-4A2C-8161-7C1AF5A4854D}" srcOrd="6" destOrd="0" presId="urn:microsoft.com/office/officeart/2005/8/layout/vList5"/>
    <dgm:cxn modelId="{F5827B35-540F-4546-9571-614533719259}" type="presParOf" srcId="{076CDBC9-C118-4A2C-8161-7C1AF5A4854D}" destId="{124813C9-C1C3-4236-B1CB-2AD78F3ADA65}" srcOrd="0" destOrd="0" presId="urn:microsoft.com/office/officeart/2005/8/layout/vList5"/>
    <dgm:cxn modelId="{79B160D3-9890-46B3-A751-C9CD9DFFD8AA}" type="presParOf" srcId="{076CDBC9-C118-4A2C-8161-7C1AF5A4854D}" destId="{8FF36A7F-B4AD-450A-893E-201DD5B14BBE}" srcOrd="1" destOrd="0" presId="urn:microsoft.com/office/officeart/2005/8/layout/vList5"/>
    <dgm:cxn modelId="{98E4BEA8-1CB2-4EF3-A2AE-FDDB5C4315CC}" type="presParOf" srcId="{B4ECC14F-A6F3-44B1-AB6B-7047BE6913AC}" destId="{DE681733-0662-4242-AD95-0030451BFA90}" srcOrd="7" destOrd="0" presId="urn:microsoft.com/office/officeart/2005/8/layout/vList5"/>
    <dgm:cxn modelId="{DE291A4F-1A22-4770-A4D2-58D194572C48}" type="presParOf" srcId="{B4ECC14F-A6F3-44B1-AB6B-7047BE6913AC}" destId="{F7103FFB-7E2A-4A1F-A872-8E08F63AEFBC}" srcOrd="8" destOrd="0" presId="urn:microsoft.com/office/officeart/2005/8/layout/vList5"/>
    <dgm:cxn modelId="{9E62B3B6-39B0-4A03-8E6E-2C2A2E4412C5}" type="presParOf" srcId="{F7103FFB-7E2A-4A1F-A872-8E08F63AEFBC}" destId="{FC53968F-099A-435C-A968-8AF1A1225678}" srcOrd="0" destOrd="0" presId="urn:microsoft.com/office/officeart/2005/8/layout/vList5"/>
    <dgm:cxn modelId="{C6835CEA-31A0-406B-9ED4-21E5C14F378F}" type="presParOf" srcId="{F7103FFB-7E2A-4A1F-A872-8E08F63AEFBC}" destId="{D67E184C-FE53-438E-8E96-0C7C6C2A4737}" srcOrd="1" destOrd="0" presId="urn:microsoft.com/office/officeart/2005/8/layout/vList5"/>
    <dgm:cxn modelId="{7180B838-4164-4A37-909F-97BD88130463}" type="presParOf" srcId="{B4ECC14F-A6F3-44B1-AB6B-7047BE6913AC}" destId="{0FAEA8DE-4099-4E33-8DF8-1728926D5AE6}" srcOrd="9" destOrd="0" presId="urn:microsoft.com/office/officeart/2005/8/layout/vList5"/>
    <dgm:cxn modelId="{3A55BC1B-7DA2-4BF3-9805-7B7800F9217C}" type="presParOf" srcId="{B4ECC14F-A6F3-44B1-AB6B-7047BE6913AC}" destId="{A9E587FA-39BE-436C-95DA-5F5AF30F0FC7}" srcOrd="10" destOrd="0" presId="urn:microsoft.com/office/officeart/2005/8/layout/vList5"/>
    <dgm:cxn modelId="{23FB0BB8-D172-4228-81B9-9FB7283DDB27}" type="presParOf" srcId="{A9E587FA-39BE-436C-95DA-5F5AF30F0FC7}" destId="{38E02243-1841-4AF1-8D2B-D80C256532EA}" srcOrd="0"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C06AC0-CB31-46E6-9A35-32B7BF4BC0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ACB395E-F953-48E3-A684-B00C3916703D}">
      <dgm:prSet/>
      <dgm:spPr/>
      <dgm:t>
        <a:bodyPr/>
        <a:lstStyle/>
        <a:p>
          <a:r>
            <a:rPr lang="en-US" b="1" dirty="0"/>
            <a:t>Definition :</a:t>
          </a:r>
          <a:r>
            <a:rPr lang="en-US" b="0" i="0" dirty="0"/>
            <a:t>An adverb is a word that modifies or describes a verb, an adjective, another adverb, or even an entire sentence, providing additional information about how, when, where, or to what extent something occurs.</a:t>
          </a:r>
          <a:endParaRPr lang="en-US" dirty="0"/>
        </a:p>
      </dgm:t>
    </dgm:pt>
    <dgm:pt modelId="{2F15ADDD-1487-483F-BF08-4F27DF7A19C9}" type="parTrans" cxnId="{2C2109A9-10EC-4C8C-8CDE-3556A65E3519}">
      <dgm:prSet/>
      <dgm:spPr/>
      <dgm:t>
        <a:bodyPr/>
        <a:lstStyle/>
        <a:p>
          <a:endParaRPr lang="en-US"/>
        </a:p>
      </dgm:t>
    </dgm:pt>
    <dgm:pt modelId="{67C45A2A-A235-4991-B32D-7A7864954B62}" type="sibTrans" cxnId="{2C2109A9-10EC-4C8C-8CDE-3556A65E3519}">
      <dgm:prSet/>
      <dgm:spPr/>
      <dgm:t>
        <a:bodyPr/>
        <a:lstStyle/>
        <a:p>
          <a:endParaRPr lang="en-US"/>
        </a:p>
      </dgm:t>
    </dgm:pt>
    <dgm:pt modelId="{08912C15-FB17-49A9-AE8D-ECBC34AEF052}">
      <dgm:prSet/>
      <dgm:spPr/>
      <dgm:t>
        <a:bodyPr/>
        <a:lstStyle/>
        <a:p>
          <a:r>
            <a:rPr lang="en-US" b="1" i="0" dirty="0"/>
            <a:t>Functions of Adverbs</a:t>
          </a:r>
        </a:p>
        <a:p>
          <a:r>
            <a:rPr lang="en-US" b="0" i="0" dirty="0"/>
            <a:t>Modify Verbs: Describe how an action is performed.</a:t>
          </a:r>
          <a:endParaRPr lang="en-US" dirty="0"/>
        </a:p>
        <a:p>
          <a:r>
            <a:rPr lang="en-US" b="0" i="0" dirty="0"/>
            <a:t>Modify Adjectives: Provide more detail about a quality.</a:t>
          </a:r>
          <a:endParaRPr lang="en-US" dirty="0"/>
        </a:p>
        <a:p>
          <a:r>
            <a:rPr lang="en-US" b="0" i="0" dirty="0"/>
            <a:t>Modify Other Adverbs: Indicate the degree of another adverb.</a:t>
          </a:r>
          <a:endParaRPr lang="en-US" dirty="0"/>
        </a:p>
        <a:p>
          <a:r>
            <a:rPr lang="en-US" b="0" i="0" dirty="0"/>
            <a:t>Modify Sentences: Convey the speaker's attitude toward the entire statement.</a:t>
          </a:r>
          <a:endParaRPr lang="en-US" dirty="0"/>
        </a:p>
      </dgm:t>
    </dgm:pt>
    <dgm:pt modelId="{511BAEBC-689B-4255-97BE-5769309AEC1F}" type="parTrans" cxnId="{D1F9B407-0294-4761-AACB-970D9355A4D7}">
      <dgm:prSet/>
      <dgm:spPr/>
      <dgm:t>
        <a:bodyPr/>
        <a:lstStyle/>
        <a:p>
          <a:endParaRPr lang="en-US"/>
        </a:p>
      </dgm:t>
    </dgm:pt>
    <dgm:pt modelId="{58B2114D-3092-4242-AAA0-550E10894578}" type="sibTrans" cxnId="{D1F9B407-0294-4761-AACB-970D9355A4D7}">
      <dgm:prSet/>
      <dgm:spPr/>
      <dgm:t>
        <a:bodyPr/>
        <a:lstStyle/>
        <a:p>
          <a:endParaRPr lang="en-US"/>
        </a:p>
      </dgm:t>
    </dgm:pt>
    <dgm:pt modelId="{AABC418B-C53B-47F6-B8C3-719D64546CBF}">
      <dgm:prSet/>
      <dgm:spPr/>
      <dgm:t>
        <a:bodyPr/>
        <a:lstStyle/>
        <a:p>
          <a:endParaRPr lang="en-US" dirty="0"/>
        </a:p>
      </dgm:t>
    </dgm:pt>
    <dgm:pt modelId="{B3535FEA-17A2-4554-8D2C-10515BBFCC49}" type="parTrans" cxnId="{3FFA0171-988A-4A2B-8B64-0CEB38FD6319}">
      <dgm:prSet/>
      <dgm:spPr/>
      <dgm:t>
        <a:bodyPr/>
        <a:lstStyle/>
        <a:p>
          <a:endParaRPr lang="en-US"/>
        </a:p>
      </dgm:t>
    </dgm:pt>
    <dgm:pt modelId="{C269F402-99A1-4CFB-AE41-848E76F0EEA0}" type="sibTrans" cxnId="{3FFA0171-988A-4A2B-8B64-0CEB38FD6319}">
      <dgm:prSet/>
      <dgm:spPr/>
      <dgm:t>
        <a:bodyPr/>
        <a:lstStyle/>
        <a:p>
          <a:endParaRPr lang="en-US"/>
        </a:p>
      </dgm:t>
    </dgm:pt>
    <dgm:pt modelId="{8185ADAF-C69F-47BC-82C3-B0C7426EB6A4}" type="pres">
      <dgm:prSet presAssocID="{F0C06AC0-CB31-46E6-9A35-32B7BF4BC0A1}" presName="linear" presStyleCnt="0">
        <dgm:presLayoutVars>
          <dgm:animLvl val="lvl"/>
          <dgm:resizeHandles val="exact"/>
        </dgm:presLayoutVars>
      </dgm:prSet>
      <dgm:spPr/>
    </dgm:pt>
    <dgm:pt modelId="{885F3D1C-CCD6-4C3D-AC91-0B9A40B826A1}" type="pres">
      <dgm:prSet presAssocID="{CACB395E-F953-48E3-A684-B00C3916703D}" presName="parentText" presStyleLbl="node1" presStyleIdx="0" presStyleCnt="2" custScaleY="70824">
        <dgm:presLayoutVars>
          <dgm:chMax val="0"/>
          <dgm:bulletEnabled val="1"/>
        </dgm:presLayoutVars>
      </dgm:prSet>
      <dgm:spPr/>
    </dgm:pt>
    <dgm:pt modelId="{F7404079-D18D-4E52-AE36-634A237E6207}" type="pres">
      <dgm:prSet presAssocID="{67C45A2A-A235-4991-B32D-7A7864954B62}" presName="spacer" presStyleCnt="0"/>
      <dgm:spPr/>
    </dgm:pt>
    <dgm:pt modelId="{1C3CC9AD-9A9E-4F0A-A21A-9D7E36FE05E5}" type="pres">
      <dgm:prSet presAssocID="{08912C15-FB17-49A9-AE8D-ECBC34AEF052}" presName="parentText" presStyleLbl="node1" presStyleIdx="1" presStyleCnt="2">
        <dgm:presLayoutVars>
          <dgm:chMax val="0"/>
          <dgm:bulletEnabled val="1"/>
        </dgm:presLayoutVars>
      </dgm:prSet>
      <dgm:spPr/>
    </dgm:pt>
    <dgm:pt modelId="{8421E496-4DD9-4D96-A1C1-7785BBA7B839}" type="pres">
      <dgm:prSet presAssocID="{08912C15-FB17-49A9-AE8D-ECBC34AEF052}" presName="childText" presStyleLbl="revTx" presStyleIdx="0" presStyleCnt="1">
        <dgm:presLayoutVars>
          <dgm:bulletEnabled val="1"/>
        </dgm:presLayoutVars>
      </dgm:prSet>
      <dgm:spPr/>
    </dgm:pt>
  </dgm:ptLst>
  <dgm:cxnLst>
    <dgm:cxn modelId="{D1F9B407-0294-4761-AACB-970D9355A4D7}" srcId="{F0C06AC0-CB31-46E6-9A35-32B7BF4BC0A1}" destId="{08912C15-FB17-49A9-AE8D-ECBC34AEF052}" srcOrd="1" destOrd="0" parTransId="{511BAEBC-689B-4255-97BE-5769309AEC1F}" sibTransId="{58B2114D-3092-4242-AAA0-550E10894578}"/>
    <dgm:cxn modelId="{4B47AC18-943C-47DB-9384-2FF7BE7F2B48}" type="presOf" srcId="{CACB395E-F953-48E3-A684-B00C3916703D}" destId="{885F3D1C-CCD6-4C3D-AC91-0B9A40B826A1}" srcOrd="0" destOrd="0" presId="urn:microsoft.com/office/officeart/2005/8/layout/vList2"/>
    <dgm:cxn modelId="{3FFA0171-988A-4A2B-8B64-0CEB38FD6319}" srcId="{08912C15-FB17-49A9-AE8D-ECBC34AEF052}" destId="{AABC418B-C53B-47F6-B8C3-719D64546CBF}" srcOrd="0" destOrd="0" parTransId="{B3535FEA-17A2-4554-8D2C-10515BBFCC49}" sibTransId="{C269F402-99A1-4CFB-AE41-848E76F0EEA0}"/>
    <dgm:cxn modelId="{3E6BB253-FE71-4A96-B128-C86ACA3FFA76}" type="presOf" srcId="{08912C15-FB17-49A9-AE8D-ECBC34AEF052}" destId="{1C3CC9AD-9A9E-4F0A-A21A-9D7E36FE05E5}" srcOrd="0" destOrd="0" presId="urn:microsoft.com/office/officeart/2005/8/layout/vList2"/>
    <dgm:cxn modelId="{E67C969E-A50B-4D99-9599-DAA241540C45}" type="presOf" srcId="{AABC418B-C53B-47F6-B8C3-719D64546CBF}" destId="{8421E496-4DD9-4D96-A1C1-7785BBA7B839}" srcOrd="0" destOrd="0" presId="urn:microsoft.com/office/officeart/2005/8/layout/vList2"/>
    <dgm:cxn modelId="{2C2109A9-10EC-4C8C-8CDE-3556A65E3519}" srcId="{F0C06AC0-CB31-46E6-9A35-32B7BF4BC0A1}" destId="{CACB395E-F953-48E3-A684-B00C3916703D}" srcOrd="0" destOrd="0" parTransId="{2F15ADDD-1487-483F-BF08-4F27DF7A19C9}" sibTransId="{67C45A2A-A235-4991-B32D-7A7864954B62}"/>
    <dgm:cxn modelId="{76E8F1FD-1D00-4817-A989-2102EFE9B367}" type="presOf" srcId="{F0C06AC0-CB31-46E6-9A35-32B7BF4BC0A1}" destId="{8185ADAF-C69F-47BC-82C3-B0C7426EB6A4}" srcOrd="0" destOrd="0" presId="urn:microsoft.com/office/officeart/2005/8/layout/vList2"/>
    <dgm:cxn modelId="{536A3EAD-A062-4708-B59A-4ABB058BE96E}" type="presParOf" srcId="{8185ADAF-C69F-47BC-82C3-B0C7426EB6A4}" destId="{885F3D1C-CCD6-4C3D-AC91-0B9A40B826A1}" srcOrd="0" destOrd="0" presId="urn:microsoft.com/office/officeart/2005/8/layout/vList2"/>
    <dgm:cxn modelId="{73ED6F49-CD8C-4D03-B419-978DAEC73014}" type="presParOf" srcId="{8185ADAF-C69F-47BC-82C3-B0C7426EB6A4}" destId="{F7404079-D18D-4E52-AE36-634A237E6207}" srcOrd="1" destOrd="0" presId="urn:microsoft.com/office/officeart/2005/8/layout/vList2"/>
    <dgm:cxn modelId="{305C6A9C-C128-45D3-B2F3-A702D55F6D0A}" type="presParOf" srcId="{8185ADAF-C69F-47BC-82C3-B0C7426EB6A4}" destId="{1C3CC9AD-9A9E-4F0A-A21A-9D7E36FE05E5}" srcOrd="2" destOrd="0" presId="urn:microsoft.com/office/officeart/2005/8/layout/vList2"/>
    <dgm:cxn modelId="{20B85152-3D12-44DD-AD33-6F12B3E4869A}" type="presParOf" srcId="{8185ADAF-C69F-47BC-82C3-B0C7426EB6A4}" destId="{8421E496-4DD9-4D96-A1C1-7785BBA7B839}" srcOrd="3"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E4E83F-7149-40A6-94C7-F633732ABC1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A5B53A3-95F7-4B6E-A9B5-C0BA134740C0}">
      <dgm:prSet/>
      <dgm:spPr/>
      <dgm:t>
        <a:bodyPr/>
        <a:lstStyle/>
        <a:p>
          <a:r>
            <a:rPr lang="en-US" b="1" dirty="0"/>
            <a:t>Coordinating Conjunction: </a:t>
          </a:r>
        </a:p>
        <a:p>
          <a:r>
            <a:rPr lang="en-US" dirty="0"/>
            <a:t>"I wanted to go for a walk, but it started raining."</a:t>
          </a:r>
        </a:p>
      </dgm:t>
    </dgm:pt>
    <dgm:pt modelId="{74D508B7-592F-4260-A420-9B61289EA260}" type="parTrans" cxnId="{E86C4433-9754-487A-AF31-E527AA0B907E}">
      <dgm:prSet/>
      <dgm:spPr/>
      <dgm:t>
        <a:bodyPr/>
        <a:lstStyle/>
        <a:p>
          <a:endParaRPr lang="en-US"/>
        </a:p>
      </dgm:t>
    </dgm:pt>
    <dgm:pt modelId="{6F263C9A-8E68-4656-B870-EC13E41AD51A}" type="sibTrans" cxnId="{E86C4433-9754-487A-AF31-E527AA0B907E}">
      <dgm:prSet/>
      <dgm:spPr/>
      <dgm:t>
        <a:bodyPr/>
        <a:lstStyle/>
        <a:p>
          <a:endParaRPr lang="en-US"/>
        </a:p>
      </dgm:t>
    </dgm:pt>
    <dgm:pt modelId="{7DE374CC-03FD-4D36-9248-38D9E46822D1}">
      <dgm:prSet/>
      <dgm:spPr/>
      <dgm:t>
        <a:bodyPr/>
        <a:lstStyle/>
        <a:p>
          <a:r>
            <a:rPr lang="en-US" b="1" i="0" dirty="0"/>
            <a:t>Subordinating Conjunction: </a:t>
          </a:r>
        </a:p>
        <a:p>
          <a:r>
            <a:rPr lang="en-US" b="0" i="0" dirty="0"/>
            <a:t>"Although it was late, we decided to continue the meeting."</a:t>
          </a:r>
          <a:endParaRPr lang="en-US" b="0" dirty="0"/>
        </a:p>
      </dgm:t>
    </dgm:pt>
    <dgm:pt modelId="{CF479A37-0E5D-4A2B-80D2-5C3D5F8DFE2C}" type="parTrans" cxnId="{E010287A-F1EB-4C3C-852B-1BBF5F642582}">
      <dgm:prSet/>
      <dgm:spPr/>
      <dgm:t>
        <a:bodyPr/>
        <a:lstStyle/>
        <a:p>
          <a:endParaRPr lang="en-US"/>
        </a:p>
      </dgm:t>
    </dgm:pt>
    <dgm:pt modelId="{EA98A332-ED85-4B7B-AE89-97D09B87F493}" type="sibTrans" cxnId="{E010287A-F1EB-4C3C-852B-1BBF5F642582}">
      <dgm:prSet/>
      <dgm:spPr/>
      <dgm:t>
        <a:bodyPr/>
        <a:lstStyle/>
        <a:p>
          <a:endParaRPr lang="en-US"/>
        </a:p>
      </dgm:t>
    </dgm:pt>
    <dgm:pt modelId="{6EDDEFEA-4E81-484A-99A2-8875E17E7C1D}">
      <dgm:prSet/>
      <dgm:spPr/>
      <dgm:t>
        <a:bodyPr/>
        <a:lstStyle/>
        <a:p>
          <a:r>
            <a:rPr lang="en-US" b="1" i="0" dirty="0"/>
            <a:t>Correlative Conjunction: </a:t>
          </a:r>
        </a:p>
        <a:p>
          <a:r>
            <a:rPr lang="en-US" b="0" i="0" dirty="0"/>
            <a:t>"Either you finish your homework, or you can't go out."</a:t>
          </a:r>
          <a:endParaRPr lang="en-US" b="0" dirty="0"/>
        </a:p>
      </dgm:t>
    </dgm:pt>
    <dgm:pt modelId="{E8E3312E-58E4-4EF0-89EA-EBD0C4255B65}" type="parTrans" cxnId="{0841D66E-69E9-47BD-9216-45548528A24F}">
      <dgm:prSet/>
      <dgm:spPr/>
      <dgm:t>
        <a:bodyPr/>
        <a:lstStyle/>
        <a:p>
          <a:endParaRPr lang="en-US"/>
        </a:p>
      </dgm:t>
    </dgm:pt>
    <dgm:pt modelId="{FBA9D290-63B0-463F-8B81-0275F8AAA046}" type="sibTrans" cxnId="{0841D66E-69E9-47BD-9216-45548528A24F}">
      <dgm:prSet/>
      <dgm:spPr/>
      <dgm:t>
        <a:bodyPr/>
        <a:lstStyle/>
        <a:p>
          <a:endParaRPr lang="en-US"/>
        </a:p>
      </dgm:t>
    </dgm:pt>
    <dgm:pt modelId="{DCA6FF79-7E7B-4705-AB58-4C34323905DA}" type="pres">
      <dgm:prSet presAssocID="{09E4E83F-7149-40A6-94C7-F633732ABC1E}" presName="diagram" presStyleCnt="0">
        <dgm:presLayoutVars>
          <dgm:dir/>
          <dgm:resizeHandles val="exact"/>
        </dgm:presLayoutVars>
      </dgm:prSet>
      <dgm:spPr/>
    </dgm:pt>
    <dgm:pt modelId="{4D1EDC1F-7CEA-49BC-87FA-0909474E7CF1}" type="pres">
      <dgm:prSet presAssocID="{AA5B53A3-95F7-4B6E-A9B5-C0BA134740C0}" presName="node" presStyleLbl="node1" presStyleIdx="0" presStyleCnt="3" custScaleX="421399" custLinFactNeighborX="-47063" custLinFactNeighborY="3964">
        <dgm:presLayoutVars>
          <dgm:bulletEnabled val="1"/>
        </dgm:presLayoutVars>
      </dgm:prSet>
      <dgm:spPr/>
    </dgm:pt>
    <dgm:pt modelId="{833111B5-C66A-4FFF-8B39-99A154D54104}" type="pres">
      <dgm:prSet presAssocID="{6F263C9A-8E68-4656-B870-EC13E41AD51A}" presName="sibTrans" presStyleLbl="sibTrans2D1" presStyleIdx="0" presStyleCnt="2"/>
      <dgm:spPr/>
    </dgm:pt>
    <dgm:pt modelId="{DBB58E8C-E350-4FC2-A1B3-A12D8D80364A}" type="pres">
      <dgm:prSet presAssocID="{6F263C9A-8E68-4656-B870-EC13E41AD51A}" presName="connectorText" presStyleLbl="sibTrans2D1" presStyleIdx="0" presStyleCnt="2"/>
      <dgm:spPr/>
    </dgm:pt>
    <dgm:pt modelId="{363F1AC3-9FD5-4899-80FE-F15F8ACCB814}" type="pres">
      <dgm:prSet presAssocID="{7DE374CC-03FD-4D36-9248-38D9E46822D1}" presName="node" presStyleLbl="node1" presStyleIdx="1" presStyleCnt="3" custScaleX="421399" custLinFactNeighborX="-49583" custLinFactNeighborY="-7718">
        <dgm:presLayoutVars>
          <dgm:bulletEnabled val="1"/>
        </dgm:presLayoutVars>
      </dgm:prSet>
      <dgm:spPr/>
    </dgm:pt>
    <dgm:pt modelId="{E48C95DA-37F0-4F42-90CB-03A96542F193}" type="pres">
      <dgm:prSet presAssocID="{EA98A332-ED85-4B7B-AE89-97D09B87F493}" presName="sibTrans" presStyleLbl="sibTrans2D1" presStyleIdx="1" presStyleCnt="2"/>
      <dgm:spPr/>
    </dgm:pt>
    <dgm:pt modelId="{3092D911-8952-450B-88EC-D199CBA16B62}" type="pres">
      <dgm:prSet presAssocID="{EA98A332-ED85-4B7B-AE89-97D09B87F493}" presName="connectorText" presStyleLbl="sibTrans2D1" presStyleIdx="1" presStyleCnt="2"/>
      <dgm:spPr/>
    </dgm:pt>
    <dgm:pt modelId="{F14830F5-B8DA-43C2-9ED0-27736D95F04C}" type="pres">
      <dgm:prSet presAssocID="{6EDDEFEA-4E81-484A-99A2-8875E17E7C1D}" presName="node" presStyleLbl="node1" presStyleIdx="2" presStyleCnt="3" custScaleX="414264" custLinFactNeighborX="-47575" custLinFactNeighborY="-25836">
        <dgm:presLayoutVars>
          <dgm:bulletEnabled val="1"/>
        </dgm:presLayoutVars>
      </dgm:prSet>
      <dgm:spPr/>
    </dgm:pt>
  </dgm:ptLst>
  <dgm:cxnLst>
    <dgm:cxn modelId="{E86C4433-9754-487A-AF31-E527AA0B907E}" srcId="{09E4E83F-7149-40A6-94C7-F633732ABC1E}" destId="{AA5B53A3-95F7-4B6E-A9B5-C0BA134740C0}" srcOrd="0" destOrd="0" parTransId="{74D508B7-592F-4260-A420-9B61289EA260}" sibTransId="{6F263C9A-8E68-4656-B870-EC13E41AD51A}"/>
    <dgm:cxn modelId="{397EA639-EB28-4ACF-9851-C765DE0F1B43}" type="presOf" srcId="{6F263C9A-8E68-4656-B870-EC13E41AD51A}" destId="{833111B5-C66A-4FFF-8B39-99A154D54104}" srcOrd="0" destOrd="0" presId="urn:microsoft.com/office/officeart/2005/8/layout/process5"/>
    <dgm:cxn modelId="{3F0B045C-0AA4-4F9C-B3EA-0E354236F246}" type="presOf" srcId="{EA98A332-ED85-4B7B-AE89-97D09B87F493}" destId="{3092D911-8952-450B-88EC-D199CBA16B62}" srcOrd="1" destOrd="0" presId="urn:microsoft.com/office/officeart/2005/8/layout/process5"/>
    <dgm:cxn modelId="{0841D66E-69E9-47BD-9216-45548528A24F}" srcId="{09E4E83F-7149-40A6-94C7-F633732ABC1E}" destId="{6EDDEFEA-4E81-484A-99A2-8875E17E7C1D}" srcOrd="2" destOrd="0" parTransId="{E8E3312E-58E4-4EF0-89EA-EBD0C4255B65}" sibTransId="{FBA9D290-63B0-463F-8B81-0275F8AAA046}"/>
    <dgm:cxn modelId="{502D4356-F909-4392-B133-9956CECE9C50}" type="presOf" srcId="{EA98A332-ED85-4B7B-AE89-97D09B87F493}" destId="{E48C95DA-37F0-4F42-90CB-03A96542F193}" srcOrd="0" destOrd="0" presId="urn:microsoft.com/office/officeart/2005/8/layout/process5"/>
    <dgm:cxn modelId="{E010287A-F1EB-4C3C-852B-1BBF5F642582}" srcId="{09E4E83F-7149-40A6-94C7-F633732ABC1E}" destId="{7DE374CC-03FD-4D36-9248-38D9E46822D1}" srcOrd="1" destOrd="0" parTransId="{CF479A37-0E5D-4A2B-80D2-5C3D5F8DFE2C}" sibTransId="{EA98A332-ED85-4B7B-AE89-97D09B87F493}"/>
    <dgm:cxn modelId="{7D48268C-1F0B-495A-BB16-9B139237D971}" type="presOf" srcId="{7DE374CC-03FD-4D36-9248-38D9E46822D1}" destId="{363F1AC3-9FD5-4899-80FE-F15F8ACCB814}" srcOrd="0" destOrd="0" presId="urn:microsoft.com/office/officeart/2005/8/layout/process5"/>
    <dgm:cxn modelId="{CD0CB0A6-4D60-4956-B71E-157472122234}" type="presOf" srcId="{AA5B53A3-95F7-4B6E-A9B5-C0BA134740C0}" destId="{4D1EDC1F-7CEA-49BC-87FA-0909474E7CF1}" srcOrd="0" destOrd="0" presId="urn:microsoft.com/office/officeart/2005/8/layout/process5"/>
    <dgm:cxn modelId="{909AAFB3-439E-4748-8F46-3E4E80751FCB}" type="presOf" srcId="{6EDDEFEA-4E81-484A-99A2-8875E17E7C1D}" destId="{F14830F5-B8DA-43C2-9ED0-27736D95F04C}" srcOrd="0" destOrd="0" presId="urn:microsoft.com/office/officeart/2005/8/layout/process5"/>
    <dgm:cxn modelId="{ABF235C0-9114-4986-87C8-AB3557E20558}" type="presOf" srcId="{6F263C9A-8E68-4656-B870-EC13E41AD51A}" destId="{DBB58E8C-E350-4FC2-A1B3-A12D8D80364A}" srcOrd="1" destOrd="0" presId="urn:microsoft.com/office/officeart/2005/8/layout/process5"/>
    <dgm:cxn modelId="{D0D03BD1-48A3-4400-8004-F817FE677C1F}" type="presOf" srcId="{09E4E83F-7149-40A6-94C7-F633732ABC1E}" destId="{DCA6FF79-7E7B-4705-AB58-4C34323905DA}" srcOrd="0" destOrd="0" presId="urn:microsoft.com/office/officeart/2005/8/layout/process5"/>
    <dgm:cxn modelId="{FD7D0B3C-3591-4B99-BE58-0C20C40F11E1}" type="presParOf" srcId="{DCA6FF79-7E7B-4705-AB58-4C34323905DA}" destId="{4D1EDC1F-7CEA-49BC-87FA-0909474E7CF1}" srcOrd="0" destOrd="0" presId="urn:microsoft.com/office/officeart/2005/8/layout/process5"/>
    <dgm:cxn modelId="{14357A29-14FC-4CB8-9705-C517A7E17FBD}" type="presParOf" srcId="{DCA6FF79-7E7B-4705-AB58-4C34323905DA}" destId="{833111B5-C66A-4FFF-8B39-99A154D54104}" srcOrd="1" destOrd="0" presId="urn:microsoft.com/office/officeart/2005/8/layout/process5"/>
    <dgm:cxn modelId="{31761B91-9ED6-4D4E-834D-D70BED1226F0}" type="presParOf" srcId="{833111B5-C66A-4FFF-8B39-99A154D54104}" destId="{DBB58E8C-E350-4FC2-A1B3-A12D8D80364A}" srcOrd="0" destOrd="0" presId="urn:microsoft.com/office/officeart/2005/8/layout/process5"/>
    <dgm:cxn modelId="{5551E5A3-D087-4832-BB4B-48330378B704}" type="presParOf" srcId="{DCA6FF79-7E7B-4705-AB58-4C34323905DA}" destId="{363F1AC3-9FD5-4899-80FE-F15F8ACCB814}" srcOrd="2" destOrd="0" presId="urn:microsoft.com/office/officeart/2005/8/layout/process5"/>
    <dgm:cxn modelId="{3FF6FA64-3F2B-448F-BC86-F417164C9934}" type="presParOf" srcId="{DCA6FF79-7E7B-4705-AB58-4C34323905DA}" destId="{E48C95DA-37F0-4F42-90CB-03A96542F193}" srcOrd="3" destOrd="0" presId="urn:microsoft.com/office/officeart/2005/8/layout/process5"/>
    <dgm:cxn modelId="{AC2EE3E5-1C1C-4B4B-9160-B4347F4920A1}" type="presParOf" srcId="{E48C95DA-37F0-4F42-90CB-03A96542F193}" destId="{3092D911-8952-450B-88EC-D199CBA16B62}" srcOrd="0" destOrd="0" presId="urn:microsoft.com/office/officeart/2005/8/layout/process5"/>
    <dgm:cxn modelId="{C3A91159-8B33-4C92-B0B6-5C2C70EFF1FB}" type="presParOf" srcId="{DCA6FF79-7E7B-4705-AB58-4C34323905DA}" destId="{F14830F5-B8DA-43C2-9ED0-27736D95F04C}" srcOrd="4" destOrd="0" presId="urn:microsoft.com/office/officeart/2005/8/layout/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7418AA-6483-495B-B9A4-836AFE1134D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28FB837-3346-4012-B7E3-D5BBF30CB888}">
      <dgm:prSet/>
      <dgm:spPr/>
      <dgm:t>
        <a:bodyPr/>
        <a:lstStyle/>
        <a:p>
          <a:r>
            <a:rPr lang="en-US" dirty="0"/>
            <a:t>She walked </a:t>
          </a:r>
          <a:r>
            <a:rPr lang="en-US" b="1" dirty="0"/>
            <a:t>to</a:t>
          </a:r>
          <a:r>
            <a:rPr lang="en-US" dirty="0"/>
            <a:t> the store</a:t>
          </a:r>
        </a:p>
      </dgm:t>
    </dgm:pt>
    <dgm:pt modelId="{B6DBDD3F-5A91-4085-8204-D612A16C928F}" type="parTrans" cxnId="{3256C9AE-6BD8-4ABD-8DF9-25F29D471D80}">
      <dgm:prSet/>
      <dgm:spPr/>
      <dgm:t>
        <a:bodyPr/>
        <a:lstStyle/>
        <a:p>
          <a:endParaRPr lang="en-US"/>
        </a:p>
      </dgm:t>
    </dgm:pt>
    <dgm:pt modelId="{6FFF6C18-ABBC-4633-8967-DF7681672FE3}" type="sibTrans" cxnId="{3256C9AE-6BD8-4ABD-8DF9-25F29D471D80}">
      <dgm:prSet/>
      <dgm:spPr/>
      <dgm:t>
        <a:bodyPr/>
        <a:lstStyle/>
        <a:p>
          <a:endParaRPr lang="en-US"/>
        </a:p>
      </dgm:t>
    </dgm:pt>
    <dgm:pt modelId="{940A4B14-F70E-4108-BBE4-48FC766C00FC}">
      <dgm:prSet/>
      <dgm:spPr/>
      <dgm:t>
        <a:bodyPr/>
        <a:lstStyle/>
        <a:p>
          <a:r>
            <a:rPr lang="en-US" b="1" dirty="0"/>
            <a:t>Direction</a:t>
          </a:r>
        </a:p>
      </dgm:t>
    </dgm:pt>
    <dgm:pt modelId="{24EC9CF6-66DD-4310-AA20-1359EA76030A}" type="parTrans" cxnId="{0BF77CE8-5DC8-448C-8DCF-88A817263D0D}">
      <dgm:prSet/>
      <dgm:spPr/>
      <dgm:t>
        <a:bodyPr/>
        <a:lstStyle/>
        <a:p>
          <a:endParaRPr lang="en-US"/>
        </a:p>
      </dgm:t>
    </dgm:pt>
    <dgm:pt modelId="{E7C51831-7132-4F7A-BCC8-1E0F488DFB62}" type="sibTrans" cxnId="{0BF77CE8-5DC8-448C-8DCF-88A817263D0D}">
      <dgm:prSet/>
      <dgm:spPr/>
      <dgm:t>
        <a:bodyPr/>
        <a:lstStyle/>
        <a:p>
          <a:endParaRPr lang="en-US"/>
        </a:p>
      </dgm:t>
    </dgm:pt>
    <dgm:pt modelId="{A3483A58-A63C-4E28-B6FF-A1296530075A}">
      <dgm:prSet/>
      <dgm:spPr/>
      <dgm:t>
        <a:bodyPr/>
        <a:lstStyle/>
        <a:p>
          <a:r>
            <a:rPr lang="en-US" dirty="0"/>
            <a:t>The meeting is </a:t>
          </a:r>
          <a:r>
            <a:rPr lang="en-US" b="1" dirty="0"/>
            <a:t>at</a:t>
          </a:r>
          <a:r>
            <a:rPr lang="en-US" dirty="0"/>
            <a:t> 3 PM</a:t>
          </a:r>
        </a:p>
      </dgm:t>
    </dgm:pt>
    <dgm:pt modelId="{C995AFB5-AC81-41B1-9BD3-36D3ED7E17F8}" type="parTrans" cxnId="{F090C6B5-E987-4C6F-9359-9AFD51784D3C}">
      <dgm:prSet/>
      <dgm:spPr/>
      <dgm:t>
        <a:bodyPr/>
        <a:lstStyle/>
        <a:p>
          <a:endParaRPr lang="en-US"/>
        </a:p>
      </dgm:t>
    </dgm:pt>
    <dgm:pt modelId="{145C76C7-73DC-4E82-B766-6AD36F95EE8C}" type="sibTrans" cxnId="{F090C6B5-E987-4C6F-9359-9AFD51784D3C}">
      <dgm:prSet/>
      <dgm:spPr/>
      <dgm:t>
        <a:bodyPr/>
        <a:lstStyle/>
        <a:p>
          <a:endParaRPr lang="en-US"/>
        </a:p>
      </dgm:t>
    </dgm:pt>
    <dgm:pt modelId="{3B5DAE6C-DCE5-4ECE-8368-E2D1FAC59B13}">
      <dgm:prSet/>
      <dgm:spPr/>
      <dgm:t>
        <a:bodyPr/>
        <a:lstStyle/>
        <a:p>
          <a:r>
            <a:rPr lang="en-US" b="1" dirty="0"/>
            <a:t>Time</a:t>
          </a:r>
        </a:p>
      </dgm:t>
    </dgm:pt>
    <dgm:pt modelId="{73E5DF69-030A-4655-AE9C-6E8CBADF21C4}" type="parTrans" cxnId="{80E43975-836E-4B06-954A-E0937AE2603B}">
      <dgm:prSet/>
      <dgm:spPr/>
      <dgm:t>
        <a:bodyPr/>
        <a:lstStyle/>
        <a:p>
          <a:endParaRPr lang="en-US"/>
        </a:p>
      </dgm:t>
    </dgm:pt>
    <dgm:pt modelId="{E6DC05F8-F55E-4813-8D91-6107AAF7C459}" type="sibTrans" cxnId="{80E43975-836E-4B06-954A-E0937AE2603B}">
      <dgm:prSet/>
      <dgm:spPr/>
      <dgm:t>
        <a:bodyPr/>
        <a:lstStyle/>
        <a:p>
          <a:endParaRPr lang="en-US"/>
        </a:p>
      </dgm:t>
    </dgm:pt>
    <dgm:pt modelId="{F60522BA-9D47-4D1D-A38C-B024E8A45D51}">
      <dgm:prSet/>
      <dgm:spPr/>
      <dgm:t>
        <a:bodyPr/>
        <a:lstStyle/>
        <a:p>
          <a:r>
            <a:rPr lang="en-US" dirty="0"/>
            <a:t>The cat is </a:t>
          </a:r>
          <a:r>
            <a:rPr lang="en-US" b="1" dirty="0"/>
            <a:t>on </a:t>
          </a:r>
          <a:r>
            <a:rPr lang="en-US" b="0" dirty="0"/>
            <a:t>the roof.</a:t>
          </a:r>
          <a:endParaRPr lang="en-US" dirty="0"/>
        </a:p>
      </dgm:t>
    </dgm:pt>
    <dgm:pt modelId="{84A12D55-4A73-4866-A6F5-FBFE0D416F68}" type="parTrans" cxnId="{99B4CA9D-0886-4582-ABC3-17F7E5F963B3}">
      <dgm:prSet/>
      <dgm:spPr/>
      <dgm:t>
        <a:bodyPr/>
        <a:lstStyle/>
        <a:p>
          <a:endParaRPr lang="en-US"/>
        </a:p>
      </dgm:t>
    </dgm:pt>
    <dgm:pt modelId="{2186EB65-59E1-4AF9-9126-556B22E8F5B2}" type="sibTrans" cxnId="{99B4CA9D-0886-4582-ABC3-17F7E5F963B3}">
      <dgm:prSet/>
      <dgm:spPr/>
      <dgm:t>
        <a:bodyPr/>
        <a:lstStyle/>
        <a:p>
          <a:endParaRPr lang="en-US"/>
        </a:p>
      </dgm:t>
    </dgm:pt>
    <dgm:pt modelId="{8CA28C76-CA13-4272-A433-7151377B6376}">
      <dgm:prSet/>
      <dgm:spPr/>
      <dgm:t>
        <a:bodyPr/>
        <a:lstStyle/>
        <a:p>
          <a:r>
            <a:rPr lang="en-US" b="1" dirty="0"/>
            <a:t>Place</a:t>
          </a:r>
        </a:p>
      </dgm:t>
    </dgm:pt>
    <dgm:pt modelId="{05D1EB4F-99F6-461F-9A82-551811F22307}" type="parTrans" cxnId="{42FAE1B7-0A61-4B42-8ECE-21AABD1452EC}">
      <dgm:prSet/>
      <dgm:spPr/>
      <dgm:t>
        <a:bodyPr/>
        <a:lstStyle/>
        <a:p>
          <a:endParaRPr lang="en-US"/>
        </a:p>
      </dgm:t>
    </dgm:pt>
    <dgm:pt modelId="{E09081C4-ADEB-4ADE-B86F-D0F8A0C9B29A}" type="sibTrans" cxnId="{42FAE1B7-0A61-4B42-8ECE-21AABD1452EC}">
      <dgm:prSet/>
      <dgm:spPr/>
      <dgm:t>
        <a:bodyPr/>
        <a:lstStyle/>
        <a:p>
          <a:endParaRPr lang="en-US"/>
        </a:p>
      </dgm:t>
    </dgm:pt>
    <dgm:pt modelId="{BE105321-59D1-4657-B08F-C8E6794CD8D0}">
      <dgm:prSet/>
      <dgm:spPr/>
      <dgm:t>
        <a:bodyPr/>
        <a:lstStyle/>
        <a:p>
          <a:r>
            <a:rPr lang="en-US" dirty="0"/>
            <a:t>The park is </a:t>
          </a:r>
          <a:r>
            <a:rPr lang="en-US" b="1" dirty="0"/>
            <a:t> between </a:t>
          </a:r>
          <a:r>
            <a:rPr lang="en-US" b="0" dirty="0"/>
            <a:t> the library and the school </a:t>
          </a:r>
          <a:endParaRPr lang="en-US" dirty="0"/>
        </a:p>
      </dgm:t>
    </dgm:pt>
    <dgm:pt modelId="{5B88F9C3-B684-4548-AF5F-EA2D30B5C469}" type="parTrans" cxnId="{3309E495-1668-40D7-95CC-63AF21599215}">
      <dgm:prSet/>
      <dgm:spPr/>
      <dgm:t>
        <a:bodyPr/>
        <a:lstStyle/>
        <a:p>
          <a:endParaRPr lang="en-US"/>
        </a:p>
      </dgm:t>
    </dgm:pt>
    <dgm:pt modelId="{C6B77C79-F288-461A-BCB5-7B3D437DF7DC}" type="sibTrans" cxnId="{3309E495-1668-40D7-95CC-63AF21599215}">
      <dgm:prSet/>
      <dgm:spPr/>
      <dgm:t>
        <a:bodyPr/>
        <a:lstStyle/>
        <a:p>
          <a:endParaRPr lang="en-US"/>
        </a:p>
      </dgm:t>
    </dgm:pt>
    <dgm:pt modelId="{72E77ED7-F44C-4633-AB98-24CD90CA6BD7}">
      <dgm:prSet/>
      <dgm:spPr/>
      <dgm:t>
        <a:bodyPr/>
        <a:lstStyle/>
        <a:p>
          <a:r>
            <a:rPr lang="en-US" b="1" dirty="0"/>
            <a:t>Spatial</a:t>
          </a:r>
          <a:r>
            <a:rPr lang="en-US" b="1" baseline="0" dirty="0"/>
            <a:t> Relationship </a:t>
          </a:r>
          <a:endParaRPr lang="en-US" b="1" dirty="0"/>
        </a:p>
      </dgm:t>
    </dgm:pt>
    <dgm:pt modelId="{CD519675-FD11-4E39-9B2C-A1DA03819BBF}" type="parTrans" cxnId="{5271ED2F-7361-4028-B59C-91EAC1793CB3}">
      <dgm:prSet/>
      <dgm:spPr/>
      <dgm:t>
        <a:bodyPr/>
        <a:lstStyle/>
        <a:p>
          <a:endParaRPr lang="en-US"/>
        </a:p>
      </dgm:t>
    </dgm:pt>
    <dgm:pt modelId="{21D38C71-0236-4EC1-A31F-6FA581DE8DBA}" type="sibTrans" cxnId="{5271ED2F-7361-4028-B59C-91EAC1793CB3}">
      <dgm:prSet/>
      <dgm:spPr/>
      <dgm:t>
        <a:bodyPr/>
        <a:lstStyle/>
        <a:p>
          <a:endParaRPr lang="en-US"/>
        </a:p>
      </dgm:t>
    </dgm:pt>
    <dgm:pt modelId="{30EF5F4F-8100-437B-86D5-EE5CB3A6C5A2}">
      <dgm:prSet/>
      <dgm:spPr>
        <a:ln>
          <a:noFill/>
        </a:ln>
      </dgm:spPr>
      <dgm:t>
        <a:bodyPr/>
        <a:lstStyle/>
        <a:p>
          <a:endParaRPr lang="en-US" b="1" dirty="0"/>
        </a:p>
      </dgm:t>
    </dgm:pt>
    <dgm:pt modelId="{A719A687-80C8-4295-A816-AFB9C219B0D2}" type="sibTrans" cxnId="{D4A4BEE3-5CC6-471C-8786-B81159903B86}">
      <dgm:prSet/>
      <dgm:spPr/>
      <dgm:t>
        <a:bodyPr/>
        <a:lstStyle/>
        <a:p>
          <a:endParaRPr lang="en-US"/>
        </a:p>
      </dgm:t>
    </dgm:pt>
    <dgm:pt modelId="{DBF70AF6-081C-427B-9991-C5210EEB8F1C}" type="parTrans" cxnId="{D4A4BEE3-5CC6-471C-8786-B81159903B86}">
      <dgm:prSet/>
      <dgm:spPr/>
      <dgm:t>
        <a:bodyPr/>
        <a:lstStyle/>
        <a:p>
          <a:endParaRPr lang="en-US"/>
        </a:p>
      </dgm:t>
    </dgm:pt>
    <dgm:pt modelId="{B4ECC14F-A6F3-44B1-AB6B-7047BE6913AC}" type="pres">
      <dgm:prSet presAssocID="{627418AA-6483-495B-B9A4-836AFE1134D6}" presName="Name0" presStyleCnt="0">
        <dgm:presLayoutVars>
          <dgm:dir/>
          <dgm:animLvl val="lvl"/>
          <dgm:resizeHandles val="exact"/>
        </dgm:presLayoutVars>
      </dgm:prSet>
      <dgm:spPr/>
    </dgm:pt>
    <dgm:pt modelId="{F00D7A40-3129-4051-B338-0D62275AD072}" type="pres">
      <dgm:prSet presAssocID="{30EF5F4F-8100-437B-86D5-EE5CB3A6C5A2}" presName="linNode" presStyleCnt="0"/>
      <dgm:spPr/>
    </dgm:pt>
    <dgm:pt modelId="{7A3349FF-C0D9-45E2-B1EE-D4A987DC380B}" type="pres">
      <dgm:prSet presAssocID="{30EF5F4F-8100-437B-86D5-EE5CB3A6C5A2}" presName="parentText" presStyleLbl="node1" presStyleIdx="0" presStyleCnt="5" custLinFactNeighborX="48685" custLinFactNeighborY="-229">
        <dgm:presLayoutVars>
          <dgm:chMax val="1"/>
          <dgm:bulletEnabled val="1"/>
        </dgm:presLayoutVars>
      </dgm:prSet>
      <dgm:spPr/>
    </dgm:pt>
    <dgm:pt modelId="{6DE971C1-642C-458D-AE5E-E7D2903C9770}" type="pres">
      <dgm:prSet presAssocID="{30EF5F4F-8100-437B-86D5-EE5CB3A6C5A2}" presName="descendantText" presStyleLbl="alignAccFollowNode1" presStyleIdx="0" presStyleCnt="4" custLinFactY="24277" custLinFactNeighborX="-1543" custLinFactNeighborY="100000">
        <dgm:presLayoutVars>
          <dgm:bulletEnabled val="1"/>
        </dgm:presLayoutVars>
      </dgm:prSet>
      <dgm:spPr/>
    </dgm:pt>
    <dgm:pt modelId="{1C556262-A353-437A-9283-B8E9599C8488}" type="pres">
      <dgm:prSet presAssocID="{A719A687-80C8-4295-A816-AFB9C219B0D2}" presName="sp" presStyleCnt="0"/>
      <dgm:spPr/>
    </dgm:pt>
    <dgm:pt modelId="{D564387D-7691-4C67-B99B-D655E4F20C8C}" type="pres">
      <dgm:prSet presAssocID="{940A4B14-F70E-4108-BBE4-48FC766C00FC}" presName="linNode" presStyleCnt="0"/>
      <dgm:spPr/>
    </dgm:pt>
    <dgm:pt modelId="{5339B47A-5CA7-46CF-AD9A-8E65FFFC6299}" type="pres">
      <dgm:prSet presAssocID="{940A4B14-F70E-4108-BBE4-48FC766C00FC}" presName="parentText" presStyleLbl="node1" presStyleIdx="1" presStyleCnt="5">
        <dgm:presLayoutVars>
          <dgm:chMax val="1"/>
          <dgm:bulletEnabled val="1"/>
        </dgm:presLayoutVars>
      </dgm:prSet>
      <dgm:spPr/>
    </dgm:pt>
    <dgm:pt modelId="{1266EA3B-4D5A-4ED9-97EB-05620E90C037}" type="pres">
      <dgm:prSet presAssocID="{940A4B14-F70E-4108-BBE4-48FC766C00FC}" presName="descendantText" presStyleLbl="alignAccFollowNode1" presStyleIdx="1" presStyleCnt="4" custLinFactY="24277" custLinFactNeighborX="-514" custLinFactNeighborY="100000">
        <dgm:presLayoutVars>
          <dgm:bulletEnabled val="1"/>
        </dgm:presLayoutVars>
      </dgm:prSet>
      <dgm:spPr/>
    </dgm:pt>
    <dgm:pt modelId="{4E7C1926-A616-40D9-9EA0-4F80E6842E74}" type="pres">
      <dgm:prSet presAssocID="{E7C51831-7132-4F7A-BCC8-1E0F488DFB62}" presName="sp" presStyleCnt="0"/>
      <dgm:spPr/>
    </dgm:pt>
    <dgm:pt modelId="{9604F15F-EAA3-49BE-9C74-EBFD0DCF876D}" type="pres">
      <dgm:prSet presAssocID="{3B5DAE6C-DCE5-4ECE-8368-E2D1FAC59B13}" presName="linNode" presStyleCnt="0"/>
      <dgm:spPr/>
    </dgm:pt>
    <dgm:pt modelId="{A5BB8840-3B5B-4210-B749-44D557E44019}" type="pres">
      <dgm:prSet presAssocID="{3B5DAE6C-DCE5-4ECE-8368-E2D1FAC59B13}" presName="parentText" presStyleLbl="node1" presStyleIdx="2" presStyleCnt="5">
        <dgm:presLayoutVars>
          <dgm:chMax val="1"/>
          <dgm:bulletEnabled val="1"/>
        </dgm:presLayoutVars>
      </dgm:prSet>
      <dgm:spPr/>
    </dgm:pt>
    <dgm:pt modelId="{0C448E14-E476-4342-8DEF-15B0E39559D8}" type="pres">
      <dgm:prSet presAssocID="{3B5DAE6C-DCE5-4ECE-8368-E2D1FAC59B13}" presName="descendantText" presStyleLbl="alignAccFollowNode1" presStyleIdx="2" presStyleCnt="4" custLinFactY="31312" custLinFactNeighborX="-514" custLinFactNeighborY="100000">
        <dgm:presLayoutVars>
          <dgm:bulletEnabled val="1"/>
        </dgm:presLayoutVars>
      </dgm:prSet>
      <dgm:spPr/>
    </dgm:pt>
    <dgm:pt modelId="{6406C93A-4D3A-4456-ACAF-140409622FED}" type="pres">
      <dgm:prSet presAssocID="{E6DC05F8-F55E-4813-8D91-6107AAF7C459}" presName="sp" presStyleCnt="0"/>
      <dgm:spPr/>
    </dgm:pt>
    <dgm:pt modelId="{076CDBC9-C118-4A2C-8161-7C1AF5A4854D}" type="pres">
      <dgm:prSet presAssocID="{8CA28C76-CA13-4272-A433-7151377B6376}" presName="linNode" presStyleCnt="0"/>
      <dgm:spPr/>
    </dgm:pt>
    <dgm:pt modelId="{124813C9-C1C3-4236-B1CB-2AD78F3ADA65}" type="pres">
      <dgm:prSet presAssocID="{8CA28C76-CA13-4272-A433-7151377B6376}" presName="parentText" presStyleLbl="node1" presStyleIdx="3" presStyleCnt="5">
        <dgm:presLayoutVars>
          <dgm:chMax val="1"/>
          <dgm:bulletEnabled val="1"/>
        </dgm:presLayoutVars>
      </dgm:prSet>
      <dgm:spPr/>
    </dgm:pt>
    <dgm:pt modelId="{8FF36A7F-B4AD-450A-893E-201DD5B14BBE}" type="pres">
      <dgm:prSet presAssocID="{8CA28C76-CA13-4272-A433-7151377B6376}" presName="descendantText" presStyleLbl="alignAccFollowNode1" presStyleIdx="3" presStyleCnt="4" custLinFactY="36001" custLinFactNeighborX="514" custLinFactNeighborY="100000">
        <dgm:presLayoutVars>
          <dgm:bulletEnabled val="1"/>
        </dgm:presLayoutVars>
      </dgm:prSet>
      <dgm:spPr/>
    </dgm:pt>
    <dgm:pt modelId="{DE681733-0662-4242-AD95-0030451BFA90}" type="pres">
      <dgm:prSet presAssocID="{E09081C4-ADEB-4ADE-B86F-D0F8A0C9B29A}" presName="sp" presStyleCnt="0"/>
      <dgm:spPr/>
    </dgm:pt>
    <dgm:pt modelId="{F7103FFB-7E2A-4A1F-A872-8E08F63AEFBC}" type="pres">
      <dgm:prSet presAssocID="{72E77ED7-F44C-4633-AB98-24CD90CA6BD7}" presName="linNode" presStyleCnt="0"/>
      <dgm:spPr/>
    </dgm:pt>
    <dgm:pt modelId="{FC53968F-099A-435C-A968-8AF1A1225678}" type="pres">
      <dgm:prSet presAssocID="{72E77ED7-F44C-4633-AB98-24CD90CA6BD7}" presName="parentText" presStyleLbl="node1" presStyleIdx="4" presStyleCnt="5">
        <dgm:presLayoutVars>
          <dgm:chMax val="1"/>
          <dgm:bulletEnabled val="1"/>
        </dgm:presLayoutVars>
      </dgm:prSet>
      <dgm:spPr/>
    </dgm:pt>
  </dgm:ptLst>
  <dgm:cxnLst>
    <dgm:cxn modelId="{CA29870B-FA24-4C3D-99B4-69D8B193D0A7}" type="presOf" srcId="{F60522BA-9D47-4D1D-A38C-B024E8A45D51}" destId="{0C448E14-E476-4342-8DEF-15B0E39559D8}" srcOrd="0" destOrd="0" presId="urn:microsoft.com/office/officeart/2005/8/layout/vList5"/>
    <dgm:cxn modelId="{A38B3B0F-74C3-4807-B866-3A263F51B896}" type="presOf" srcId="{940A4B14-F70E-4108-BBE4-48FC766C00FC}" destId="{5339B47A-5CA7-46CF-AD9A-8E65FFFC6299}" srcOrd="0" destOrd="0" presId="urn:microsoft.com/office/officeart/2005/8/layout/vList5"/>
    <dgm:cxn modelId="{90328012-4017-4595-965E-2625009C7BBD}" type="presOf" srcId="{30EF5F4F-8100-437B-86D5-EE5CB3A6C5A2}" destId="{7A3349FF-C0D9-45E2-B1EE-D4A987DC380B}" srcOrd="0" destOrd="0" presId="urn:microsoft.com/office/officeart/2005/8/layout/vList5"/>
    <dgm:cxn modelId="{7958522C-31B4-4BA3-ADAC-EEF688743997}" type="presOf" srcId="{8CA28C76-CA13-4272-A433-7151377B6376}" destId="{124813C9-C1C3-4236-B1CB-2AD78F3ADA65}" srcOrd="0" destOrd="0" presId="urn:microsoft.com/office/officeart/2005/8/layout/vList5"/>
    <dgm:cxn modelId="{5271ED2F-7361-4028-B59C-91EAC1793CB3}" srcId="{627418AA-6483-495B-B9A4-836AFE1134D6}" destId="{72E77ED7-F44C-4633-AB98-24CD90CA6BD7}" srcOrd="4" destOrd="0" parTransId="{CD519675-FD11-4E39-9B2C-A1DA03819BBF}" sibTransId="{21D38C71-0236-4EC1-A31F-6FA581DE8DBA}"/>
    <dgm:cxn modelId="{63034437-01C9-4B4E-9B50-CFAF531C5BEA}" type="presOf" srcId="{A3483A58-A63C-4E28-B6FF-A1296530075A}" destId="{1266EA3B-4D5A-4ED9-97EB-05620E90C037}" srcOrd="0" destOrd="0" presId="urn:microsoft.com/office/officeart/2005/8/layout/vList5"/>
    <dgm:cxn modelId="{F87B0846-1575-4E02-A7C0-C2BFF28C2F10}" type="presOf" srcId="{028FB837-3346-4012-B7E3-D5BBF30CB888}" destId="{6DE971C1-642C-458D-AE5E-E7D2903C9770}" srcOrd="0" destOrd="0" presId="urn:microsoft.com/office/officeart/2005/8/layout/vList5"/>
    <dgm:cxn modelId="{ADBA1C49-B9C4-4D51-A0EF-A67CE69E9ACD}" type="presOf" srcId="{BE105321-59D1-4657-B08F-C8E6794CD8D0}" destId="{8FF36A7F-B4AD-450A-893E-201DD5B14BBE}" srcOrd="0" destOrd="0" presId="urn:microsoft.com/office/officeart/2005/8/layout/vList5"/>
    <dgm:cxn modelId="{81D94E49-8ECC-428F-BDBA-90C49C805784}" type="presOf" srcId="{627418AA-6483-495B-B9A4-836AFE1134D6}" destId="{B4ECC14F-A6F3-44B1-AB6B-7047BE6913AC}" srcOrd="0" destOrd="0" presId="urn:microsoft.com/office/officeart/2005/8/layout/vList5"/>
    <dgm:cxn modelId="{80E43975-836E-4B06-954A-E0937AE2603B}" srcId="{627418AA-6483-495B-B9A4-836AFE1134D6}" destId="{3B5DAE6C-DCE5-4ECE-8368-E2D1FAC59B13}" srcOrd="2" destOrd="0" parTransId="{73E5DF69-030A-4655-AE9C-6E8CBADF21C4}" sibTransId="{E6DC05F8-F55E-4813-8D91-6107AAF7C459}"/>
    <dgm:cxn modelId="{2027F794-5863-448A-9211-CA1B4D40AE98}" type="presOf" srcId="{72E77ED7-F44C-4633-AB98-24CD90CA6BD7}" destId="{FC53968F-099A-435C-A968-8AF1A1225678}" srcOrd="0" destOrd="0" presId="urn:microsoft.com/office/officeart/2005/8/layout/vList5"/>
    <dgm:cxn modelId="{3309E495-1668-40D7-95CC-63AF21599215}" srcId="{8CA28C76-CA13-4272-A433-7151377B6376}" destId="{BE105321-59D1-4657-B08F-C8E6794CD8D0}" srcOrd="0" destOrd="0" parTransId="{5B88F9C3-B684-4548-AF5F-EA2D30B5C469}" sibTransId="{C6B77C79-F288-461A-BCB5-7B3D437DF7DC}"/>
    <dgm:cxn modelId="{99B4CA9D-0886-4582-ABC3-17F7E5F963B3}" srcId="{3B5DAE6C-DCE5-4ECE-8368-E2D1FAC59B13}" destId="{F60522BA-9D47-4D1D-A38C-B024E8A45D51}" srcOrd="0" destOrd="0" parTransId="{84A12D55-4A73-4866-A6F5-FBFE0D416F68}" sibTransId="{2186EB65-59E1-4AF9-9126-556B22E8F5B2}"/>
    <dgm:cxn modelId="{3256C9AE-6BD8-4ABD-8DF9-25F29D471D80}" srcId="{30EF5F4F-8100-437B-86D5-EE5CB3A6C5A2}" destId="{028FB837-3346-4012-B7E3-D5BBF30CB888}" srcOrd="0" destOrd="0" parTransId="{B6DBDD3F-5A91-4085-8204-D612A16C928F}" sibTransId="{6FFF6C18-ABBC-4633-8967-DF7681672FE3}"/>
    <dgm:cxn modelId="{F090C6B5-E987-4C6F-9359-9AFD51784D3C}" srcId="{940A4B14-F70E-4108-BBE4-48FC766C00FC}" destId="{A3483A58-A63C-4E28-B6FF-A1296530075A}" srcOrd="0" destOrd="0" parTransId="{C995AFB5-AC81-41B1-9BD3-36D3ED7E17F8}" sibTransId="{145C76C7-73DC-4E82-B766-6AD36F95EE8C}"/>
    <dgm:cxn modelId="{42FAE1B7-0A61-4B42-8ECE-21AABD1452EC}" srcId="{627418AA-6483-495B-B9A4-836AFE1134D6}" destId="{8CA28C76-CA13-4272-A433-7151377B6376}" srcOrd="3" destOrd="0" parTransId="{05D1EB4F-99F6-461F-9A82-551811F22307}" sibTransId="{E09081C4-ADEB-4ADE-B86F-D0F8A0C9B29A}"/>
    <dgm:cxn modelId="{E3230FBA-645D-4597-AFFB-A04263952DDC}" type="presOf" srcId="{3B5DAE6C-DCE5-4ECE-8368-E2D1FAC59B13}" destId="{A5BB8840-3B5B-4210-B749-44D557E44019}" srcOrd="0" destOrd="0" presId="urn:microsoft.com/office/officeart/2005/8/layout/vList5"/>
    <dgm:cxn modelId="{D4A4BEE3-5CC6-471C-8786-B81159903B86}" srcId="{627418AA-6483-495B-B9A4-836AFE1134D6}" destId="{30EF5F4F-8100-437B-86D5-EE5CB3A6C5A2}" srcOrd="0" destOrd="0" parTransId="{DBF70AF6-081C-427B-9991-C5210EEB8F1C}" sibTransId="{A719A687-80C8-4295-A816-AFB9C219B0D2}"/>
    <dgm:cxn modelId="{0BF77CE8-5DC8-448C-8DCF-88A817263D0D}" srcId="{627418AA-6483-495B-B9A4-836AFE1134D6}" destId="{940A4B14-F70E-4108-BBE4-48FC766C00FC}" srcOrd="1" destOrd="0" parTransId="{24EC9CF6-66DD-4310-AA20-1359EA76030A}" sibTransId="{E7C51831-7132-4F7A-BCC8-1E0F488DFB62}"/>
    <dgm:cxn modelId="{FDE67CB0-F4E2-49FD-A09B-6D23CCDAC19F}" type="presParOf" srcId="{B4ECC14F-A6F3-44B1-AB6B-7047BE6913AC}" destId="{F00D7A40-3129-4051-B338-0D62275AD072}" srcOrd="0" destOrd="0" presId="urn:microsoft.com/office/officeart/2005/8/layout/vList5"/>
    <dgm:cxn modelId="{31ED7996-F497-4C0C-8CBE-084A9DE2020F}" type="presParOf" srcId="{F00D7A40-3129-4051-B338-0D62275AD072}" destId="{7A3349FF-C0D9-45E2-B1EE-D4A987DC380B}" srcOrd="0" destOrd="0" presId="urn:microsoft.com/office/officeart/2005/8/layout/vList5"/>
    <dgm:cxn modelId="{EF811A3E-2273-477A-8E99-B549AB9BB3BC}" type="presParOf" srcId="{F00D7A40-3129-4051-B338-0D62275AD072}" destId="{6DE971C1-642C-458D-AE5E-E7D2903C9770}" srcOrd="1" destOrd="0" presId="urn:microsoft.com/office/officeart/2005/8/layout/vList5"/>
    <dgm:cxn modelId="{9803B98E-B5C9-4CD9-9A47-F5378CC926F2}" type="presParOf" srcId="{B4ECC14F-A6F3-44B1-AB6B-7047BE6913AC}" destId="{1C556262-A353-437A-9283-B8E9599C8488}" srcOrd="1" destOrd="0" presId="urn:microsoft.com/office/officeart/2005/8/layout/vList5"/>
    <dgm:cxn modelId="{5FA8151F-9AF2-43F7-897E-FB361AFE1CFF}" type="presParOf" srcId="{B4ECC14F-A6F3-44B1-AB6B-7047BE6913AC}" destId="{D564387D-7691-4C67-B99B-D655E4F20C8C}" srcOrd="2" destOrd="0" presId="urn:microsoft.com/office/officeart/2005/8/layout/vList5"/>
    <dgm:cxn modelId="{00B126DA-4205-4527-B363-064D4E9382E3}" type="presParOf" srcId="{D564387D-7691-4C67-B99B-D655E4F20C8C}" destId="{5339B47A-5CA7-46CF-AD9A-8E65FFFC6299}" srcOrd="0" destOrd="0" presId="urn:microsoft.com/office/officeart/2005/8/layout/vList5"/>
    <dgm:cxn modelId="{9327D945-BEAA-43FB-BB1F-3C9AE12BECCE}" type="presParOf" srcId="{D564387D-7691-4C67-B99B-D655E4F20C8C}" destId="{1266EA3B-4D5A-4ED9-97EB-05620E90C037}" srcOrd="1" destOrd="0" presId="urn:microsoft.com/office/officeart/2005/8/layout/vList5"/>
    <dgm:cxn modelId="{6F49AD07-DA0E-4A36-A654-16E43B745341}" type="presParOf" srcId="{B4ECC14F-A6F3-44B1-AB6B-7047BE6913AC}" destId="{4E7C1926-A616-40D9-9EA0-4F80E6842E74}" srcOrd="3" destOrd="0" presId="urn:microsoft.com/office/officeart/2005/8/layout/vList5"/>
    <dgm:cxn modelId="{75490941-5DBC-434B-9723-3484CD3FC41F}" type="presParOf" srcId="{B4ECC14F-A6F3-44B1-AB6B-7047BE6913AC}" destId="{9604F15F-EAA3-49BE-9C74-EBFD0DCF876D}" srcOrd="4" destOrd="0" presId="urn:microsoft.com/office/officeart/2005/8/layout/vList5"/>
    <dgm:cxn modelId="{B5903E31-08DC-4AB8-9FC1-BE1337D853C0}" type="presParOf" srcId="{9604F15F-EAA3-49BE-9C74-EBFD0DCF876D}" destId="{A5BB8840-3B5B-4210-B749-44D557E44019}" srcOrd="0" destOrd="0" presId="urn:microsoft.com/office/officeart/2005/8/layout/vList5"/>
    <dgm:cxn modelId="{0C4F9B4F-82DD-4A2A-A886-F563D85CDDA7}" type="presParOf" srcId="{9604F15F-EAA3-49BE-9C74-EBFD0DCF876D}" destId="{0C448E14-E476-4342-8DEF-15B0E39559D8}" srcOrd="1" destOrd="0" presId="urn:microsoft.com/office/officeart/2005/8/layout/vList5"/>
    <dgm:cxn modelId="{0919C997-C669-4B26-B4A2-8010F66E8938}" type="presParOf" srcId="{B4ECC14F-A6F3-44B1-AB6B-7047BE6913AC}" destId="{6406C93A-4D3A-4456-ACAF-140409622FED}" srcOrd="5" destOrd="0" presId="urn:microsoft.com/office/officeart/2005/8/layout/vList5"/>
    <dgm:cxn modelId="{393915F8-E10F-41FB-81B8-F13ADB386452}" type="presParOf" srcId="{B4ECC14F-A6F3-44B1-AB6B-7047BE6913AC}" destId="{076CDBC9-C118-4A2C-8161-7C1AF5A4854D}" srcOrd="6" destOrd="0" presId="urn:microsoft.com/office/officeart/2005/8/layout/vList5"/>
    <dgm:cxn modelId="{F5827B35-540F-4546-9571-614533719259}" type="presParOf" srcId="{076CDBC9-C118-4A2C-8161-7C1AF5A4854D}" destId="{124813C9-C1C3-4236-B1CB-2AD78F3ADA65}" srcOrd="0" destOrd="0" presId="urn:microsoft.com/office/officeart/2005/8/layout/vList5"/>
    <dgm:cxn modelId="{79B160D3-9890-46B3-A751-C9CD9DFFD8AA}" type="presParOf" srcId="{076CDBC9-C118-4A2C-8161-7C1AF5A4854D}" destId="{8FF36A7F-B4AD-450A-893E-201DD5B14BBE}" srcOrd="1" destOrd="0" presId="urn:microsoft.com/office/officeart/2005/8/layout/vList5"/>
    <dgm:cxn modelId="{98E4BEA8-1CB2-4EF3-A2AE-FDDB5C4315CC}" type="presParOf" srcId="{B4ECC14F-A6F3-44B1-AB6B-7047BE6913AC}" destId="{DE681733-0662-4242-AD95-0030451BFA90}" srcOrd="7" destOrd="0" presId="urn:microsoft.com/office/officeart/2005/8/layout/vList5"/>
    <dgm:cxn modelId="{DE291A4F-1A22-4770-A4D2-58D194572C48}" type="presParOf" srcId="{B4ECC14F-A6F3-44B1-AB6B-7047BE6913AC}" destId="{F7103FFB-7E2A-4A1F-A872-8E08F63AEFBC}" srcOrd="8" destOrd="0" presId="urn:microsoft.com/office/officeart/2005/8/layout/vList5"/>
    <dgm:cxn modelId="{9E62B3B6-39B0-4A03-8E6E-2C2A2E4412C5}" type="presParOf" srcId="{F7103FFB-7E2A-4A1F-A872-8E08F63AEFBC}" destId="{FC53968F-099A-435C-A968-8AF1A1225678}" srcOrd="0"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02882C-7B16-4BD1-AE49-F2CB28C0F3A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E9C2896-BB5A-4725-85B0-C480FDCB2CDF}">
      <dgm:prSet/>
      <dgm:spPr/>
      <dgm:t>
        <a:bodyPr/>
        <a:lstStyle/>
        <a:p>
          <a:pPr>
            <a:lnSpc>
              <a:spcPct val="100000"/>
            </a:lnSpc>
          </a:pPr>
          <a:r>
            <a:rPr lang="en-US" b="1" i="0" dirty="0"/>
            <a:t>Primary interjections: </a:t>
          </a:r>
          <a:r>
            <a:rPr lang="en-US" b="0" i="0" dirty="0"/>
            <a:t>Words or sounds that can only function as interjections, such as "Oops!", "Aha!", or "Psst!"</a:t>
          </a:r>
          <a:endParaRPr lang="en-US" dirty="0"/>
        </a:p>
      </dgm:t>
    </dgm:pt>
    <dgm:pt modelId="{0B793CF5-5511-496C-A1DE-E9C788E804F8}" type="parTrans" cxnId="{55831251-1E64-44B4-8CDE-7EBFB808B9AB}">
      <dgm:prSet/>
      <dgm:spPr/>
      <dgm:t>
        <a:bodyPr/>
        <a:lstStyle/>
        <a:p>
          <a:endParaRPr lang="en-US"/>
        </a:p>
      </dgm:t>
    </dgm:pt>
    <dgm:pt modelId="{54B9D5AA-E170-4BBA-B757-398CDF03A03A}" type="sibTrans" cxnId="{55831251-1E64-44B4-8CDE-7EBFB808B9AB}">
      <dgm:prSet/>
      <dgm:spPr/>
      <dgm:t>
        <a:bodyPr/>
        <a:lstStyle/>
        <a:p>
          <a:endParaRPr lang="en-US"/>
        </a:p>
      </dgm:t>
    </dgm:pt>
    <dgm:pt modelId="{383D400F-69F9-4CD8-A6AE-7800B00BFBC6}">
      <dgm:prSet/>
      <dgm:spPr/>
      <dgm:t>
        <a:bodyPr/>
        <a:lstStyle/>
        <a:p>
          <a:pPr>
            <a:lnSpc>
              <a:spcPct val="100000"/>
            </a:lnSpc>
          </a:pPr>
          <a:r>
            <a:rPr lang="en-US" b="1" i="0" dirty="0"/>
            <a:t>Secondary interjections</a:t>
          </a:r>
          <a:r>
            <a:rPr lang="en-US" b="0" i="0" dirty="0"/>
            <a:t>: Words that normally function as other parts of speech but can also be used as interjections, such as "Bravo!", "Alas!", or "Congratulations!"</a:t>
          </a:r>
          <a:endParaRPr lang="en-US" dirty="0"/>
        </a:p>
      </dgm:t>
    </dgm:pt>
    <dgm:pt modelId="{91A61927-B053-4C7E-B4F5-646BADE5D72B}" type="parTrans" cxnId="{8AB3E184-C5B5-43A3-A936-E808D680FDC6}">
      <dgm:prSet/>
      <dgm:spPr/>
      <dgm:t>
        <a:bodyPr/>
        <a:lstStyle/>
        <a:p>
          <a:endParaRPr lang="en-US"/>
        </a:p>
      </dgm:t>
    </dgm:pt>
    <dgm:pt modelId="{D1C34AAD-13A0-429F-A7C0-DAE16BA5A8A6}" type="sibTrans" cxnId="{8AB3E184-C5B5-43A3-A936-E808D680FDC6}">
      <dgm:prSet/>
      <dgm:spPr/>
      <dgm:t>
        <a:bodyPr/>
        <a:lstStyle/>
        <a:p>
          <a:endParaRPr lang="en-US"/>
        </a:p>
      </dgm:t>
    </dgm:pt>
    <dgm:pt modelId="{7971E995-CFE6-460F-8FEE-CFE988FAB49F}" type="pres">
      <dgm:prSet presAssocID="{9B02882C-7B16-4BD1-AE49-F2CB28C0F3A9}" presName="root" presStyleCnt="0">
        <dgm:presLayoutVars>
          <dgm:dir/>
          <dgm:resizeHandles val="exact"/>
        </dgm:presLayoutVars>
      </dgm:prSet>
      <dgm:spPr/>
    </dgm:pt>
    <dgm:pt modelId="{993FCBEF-3D6C-4B2C-9A0C-BF0A88465813}" type="pres">
      <dgm:prSet presAssocID="{3E9C2896-BB5A-4725-85B0-C480FDCB2CDF}" presName="compNode" presStyleCnt="0"/>
      <dgm:spPr/>
    </dgm:pt>
    <dgm:pt modelId="{08F1956B-9A6D-4AE4-8006-EC2CA43C40C0}" type="pres">
      <dgm:prSet presAssocID="{3E9C2896-BB5A-4725-85B0-C480FDCB2CDF}" presName="bgRect" presStyleLbl="bgShp" presStyleIdx="0" presStyleCnt="2"/>
      <dgm:spPr/>
    </dgm:pt>
    <dgm:pt modelId="{5CF50E0B-E2C5-4EB2-89B7-BCAB28D28034}" type="pres">
      <dgm:prSet presAssocID="{3E9C2896-BB5A-4725-85B0-C480FDCB2C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lamation Mark"/>
        </a:ext>
      </dgm:extLst>
    </dgm:pt>
    <dgm:pt modelId="{D2DECB4A-5B17-4AEF-AA70-D2E42E743BC9}" type="pres">
      <dgm:prSet presAssocID="{3E9C2896-BB5A-4725-85B0-C480FDCB2CDF}" presName="spaceRect" presStyleCnt="0"/>
      <dgm:spPr/>
    </dgm:pt>
    <dgm:pt modelId="{39153A4F-DF33-4452-9A66-9925AF1644ED}" type="pres">
      <dgm:prSet presAssocID="{3E9C2896-BB5A-4725-85B0-C480FDCB2CDF}" presName="parTx" presStyleLbl="revTx" presStyleIdx="0" presStyleCnt="2">
        <dgm:presLayoutVars>
          <dgm:chMax val="0"/>
          <dgm:chPref val="0"/>
        </dgm:presLayoutVars>
      </dgm:prSet>
      <dgm:spPr/>
    </dgm:pt>
    <dgm:pt modelId="{DDD322F3-9864-4F38-BF8C-F3232C586962}" type="pres">
      <dgm:prSet presAssocID="{54B9D5AA-E170-4BBA-B757-398CDF03A03A}" presName="sibTrans" presStyleCnt="0"/>
      <dgm:spPr/>
    </dgm:pt>
    <dgm:pt modelId="{848F672B-DD75-42EC-897F-50D8F5C3AB2A}" type="pres">
      <dgm:prSet presAssocID="{383D400F-69F9-4CD8-A6AE-7800B00BFBC6}" presName="compNode" presStyleCnt="0"/>
      <dgm:spPr/>
    </dgm:pt>
    <dgm:pt modelId="{F92B8C57-3C44-472A-8413-6F4D32635EDC}" type="pres">
      <dgm:prSet presAssocID="{383D400F-69F9-4CD8-A6AE-7800B00BFBC6}" presName="bgRect" presStyleLbl="bgShp" presStyleIdx="1" presStyleCnt="2"/>
      <dgm:spPr/>
    </dgm:pt>
    <dgm:pt modelId="{83EB03F3-3B47-4B39-A93C-0F8BCA8F3185}" type="pres">
      <dgm:prSet presAssocID="{383D400F-69F9-4CD8-A6AE-7800B00BFB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edle"/>
        </a:ext>
      </dgm:extLst>
    </dgm:pt>
    <dgm:pt modelId="{563DC651-7854-484F-B37C-1EE1FEF911CF}" type="pres">
      <dgm:prSet presAssocID="{383D400F-69F9-4CD8-A6AE-7800B00BFBC6}" presName="spaceRect" presStyleCnt="0"/>
      <dgm:spPr/>
    </dgm:pt>
    <dgm:pt modelId="{F906B69E-6C2D-499B-BF38-17956A3A1D8A}" type="pres">
      <dgm:prSet presAssocID="{383D400F-69F9-4CD8-A6AE-7800B00BFBC6}" presName="parTx" presStyleLbl="revTx" presStyleIdx="1" presStyleCnt="2">
        <dgm:presLayoutVars>
          <dgm:chMax val="0"/>
          <dgm:chPref val="0"/>
        </dgm:presLayoutVars>
      </dgm:prSet>
      <dgm:spPr/>
    </dgm:pt>
  </dgm:ptLst>
  <dgm:cxnLst>
    <dgm:cxn modelId="{65997133-F013-47A7-B3E0-2815C27DC086}" type="presOf" srcId="{3E9C2896-BB5A-4725-85B0-C480FDCB2CDF}" destId="{39153A4F-DF33-4452-9A66-9925AF1644ED}" srcOrd="0" destOrd="0" presId="urn:microsoft.com/office/officeart/2018/2/layout/IconVerticalSolidList"/>
    <dgm:cxn modelId="{41D85546-B007-405B-BD2A-24C8358F28A2}" type="presOf" srcId="{9B02882C-7B16-4BD1-AE49-F2CB28C0F3A9}" destId="{7971E995-CFE6-460F-8FEE-CFE988FAB49F}" srcOrd="0" destOrd="0" presId="urn:microsoft.com/office/officeart/2018/2/layout/IconVerticalSolidList"/>
    <dgm:cxn modelId="{5EB9A046-1902-4DB7-8124-E75DC25D9F60}" type="presOf" srcId="{383D400F-69F9-4CD8-A6AE-7800B00BFBC6}" destId="{F906B69E-6C2D-499B-BF38-17956A3A1D8A}" srcOrd="0" destOrd="0" presId="urn:microsoft.com/office/officeart/2018/2/layout/IconVerticalSolidList"/>
    <dgm:cxn modelId="{55831251-1E64-44B4-8CDE-7EBFB808B9AB}" srcId="{9B02882C-7B16-4BD1-AE49-F2CB28C0F3A9}" destId="{3E9C2896-BB5A-4725-85B0-C480FDCB2CDF}" srcOrd="0" destOrd="0" parTransId="{0B793CF5-5511-496C-A1DE-E9C788E804F8}" sibTransId="{54B9D5AA-E170-4BBA-B757-398CDF03A03A}"/>
    <dgm:cxn modelId="{8AB3E184-C5B5-43A3-A936-E808D680FDC6}" srcId="{9B02882C-7B16-4BD1-AE49-F2CB28C0F3A9}" destId="{383D400F-69F9-4CD8-A6AE-7800B00BFBC6}" srcOrd="1" destOrd="0" parTransId="{91A61927-B053-4C7E-B4F5-646BADE5D72B}" sibTransId="{D1C34AAD-13A0-429F-A7C0-DAE16BA5A8A6}"/>
    <dgm:cxn modelId="{0FAEA298-FB6E-435B-935E-BEE6C7B91E1E}" type="presParOf" srcId="{7971E995-CFE6-460F-8FEE-CFE988FAB49F}" destId="{993FCBEF-3D6C-4B2C-9A0C-BF0A88465813}" srcOrd="0" destOrd="0" presId="urn:microsoft.com/office/officeart/2018/2/layout/IconVerticalSolidList"/>
    <dgm:cxn modelId="{A0DFE21C-B8F4-48EA-8134-F014B4B2772F}" type="presParOf" srcId="{993FCBEF-3D6C-4B2C-9A0C-BF0A88465813}" destId="{08F1956B-9A6D-4AE4-8006-EC2CA43C40C0}" srcOrd="0" destOrd="0" presId="urn:microsoft.com/office/officeart/2018/2/layout/IconVerticalSolidList"/>
    <dgm:cxn modelId="{47DEEBE5-44C0-47B5-8B77-EF00B6545A2D}" type="presParOf" srcId="{993FCBEF-3D6C-4B2C-9A0C-BF0A88465813}" destId="{5CF50E0B-E2C5-4EB2-89B7-BCAB28D28034}" srcOrd="1" destOrd="0" presId="urn:microsoft.com/office/officeart/2018/2/layout/IconVerticalSolidList"/>
    <dgm:cxn modelId="{016C1E78-4CF8-41DB-8AA1-12C20E402A15}" type="presParOf" srcId="{993FCBEF-3D6C-4B2C-9A0C-BF0A88465813}" destId="{D2DECB4A-5B17-4AEF-AA70-D2E42E743BC9}" srcOrd="2" destOrd="0" presId="urn:microsoft.com/office/officeart/2018/2/layout/IconVerticalSolidList"/>
    <dgm:cxn modelId="{E8BC63C0-2416-40B0-B72A-D2725EA44BD5}" type="presParOf" srcId="{993FCBEF-3D6C-4B2C-9A0C-BF0A88465813}" destId="{39153A4F-DF33-4452-9A66-9925AF1644ED}" srcOrd="3" destOrd="0" presId="urn:microsoft.com/office/officeart/2018/2/layout/IconVerticalSolidList"/>
    <dgm:cxn modelId="{A87DC27D-67BD-4374-B07B-3BC8FD9811C0}" type="presParOf" srcId="{7971E995-CFE6-460F-8FEE-CFE988FAB49F}" destId="{DDD322F3-9864-4F38-BF8C-F3232C586962}" srcOrd="1" destOrd="0" presId="urn:microsoft.com/office/officeart/2018/2/layout/IconVerticalSolidList"/>
    <dgm:cxn modelId="{63F90197-7E38-4F9E-B193-D3A41D91EFDC}" type="presParOf" srcId="{7971E995-CFE6-460F-8FEE-CFE988FAB49F}" destId="{848F672B-DD75-42EC-897F-50D8F5C3AB2A}" srcOrd="2" destOrd="0" presId="urn:microsoft.com/office/officeart/2018/2/layout/IconVerticalSolidList"/>
    <dgm:cxn modelId="{615F8F8B-B2F7-4D0F-8052-DF21B992C8E6}" type="presParOf" srcId="{848F672B-DD75-42EC-897F-50D8F5C3AB2A}" destId="{F92B8C57-3C44-472A-8413-6F4D32635EDC}" srcOrd="0" destOrd="0" presId="urn:microsoft.com/office/officeart/2018/2/layout/IconVerticalSolidList"/>
    <dgm:cxn modelId="{3D88C6EF-044B-4183-8D54-134CA71F333F}" type="presParOf" srcId="{848F672B-DD75-42EC-897F-50D8F5C3AB2A}" destId="{83EB03F3-3B47-4B39-A93C-0F8BCA8F3185}" srcOrd="1" destOrd="0" presId="urn:microsoft.com/office/officeart/2018/2/layout/IconVerticalSolidList"/>
    <dgm:cxn modelId="{9D84DC87-36D4-4E57-AC8E-446976CDFD1C}" type="presParOf" srcId="{848F672B-DD75-42EC-897F-50D8F5C3AB2A}" destId="{563DC651-7854-484F-B37C-1EE1FEF911CF}" srcOrd="2" destOrd="0" presId="urn:microsoft.com/office/officeart/2018/2/layout/IconVerticalSolidList"/>
    <dgm:cxn modelId="{0823D42E-A195-4C7E-8D05-D66089B83305}" type="presParOf" srcId="{848F672B-DD75-42EC-897F-50D8F5C3AB2A}" destId="{F906B69E-6C2D-499B-BF38-17956A3A1D8A}"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EDC1F-7CEA-49BC-87FA-0909474E7CF1}">
      <dsp:nvSpPr>
        <dsp:cNvPr id="0" name=""/>
        <dsp:cNvSpPr/>
      </dsp:nvSpPr>
      <dsp:spPr>
        <a:xfrm>
          <a:off x="416855" y="29124"/>
          <a:ext cx="4952997" cy="7052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Pronouns are essential components of language that replace nouns to avoid repetition and clarify meaning.</a:t>
          </a:r>
          <a:endParaRPr lang="en-US" sz="1500" kern="1200" dirty="0"/>
        </a:p>
      </dsp:txBody>
      <dsp:txXfrm>
        <a:off x="437510" y="49779"/>
        <a:ext cx="4911687" cy="663912"/>
      </dsp:txXfrm>
    </dsp:sp>
    <dsp:sp modelId="{833111B5-C66A-4FFF-8B39-99A154D54104}">
      <dsp:nvSpPr>
        <dsp:cNvPr id="0" name=""/>
        <dsp:cNvSpPr/>
      </dsp:nvSpPr>
      <dsp:spPr>
        <a:xfrm rot="5493138">
          <a:off x="2775907" y="776666"/>
          <a:ext cx="205590" cy="2914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2792090" y="819628"/>
        <a:ext cx="174895" cy="143913"/>
      </dsp:txXfrm>
    </dsp:sp>
    <dsp:sp modelId="{363F1AC3-9FD5-4899-80FE-F15F8ACCB814}">
      <dsp:nvSpPr>
        <dsp:cNvPr id="0" name=""/>
        <dsp:cNvSpPr/>
      </dsp:nvSpPr>
      <dsp:spPr>
        <a:xfrm>
          <a:off x="387236" y="1122110"/>
          <a:ext cx="4952997" cy="7052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Replacement of Nouns</a:t>
          </a:r>
          <a:r>
            <a:rPr lang="en-US" sz="1500" b="0" i="0" kern="1200" dirty="0"/>
            <a:t>: Simplifies sentences </a:t>
          </a:r>
        </a:p>
        <a:p>
          <a:pPr marL="0" lvl="0" indent="0" algn="ctr" defTabSz="666750">
            <a:lnSpc>
              <a:spcPct val="90000"/>
            </a:lnSpc>
            <a:spcBef>
              <a:spcPct val="0"/>
            </a:spcBef>
            <a:spcAft>
              <a:spcPct val="35000"/>
            </a:spcAft>
            <a:buNone/>
          </a:pPr>
          <a:r>
            <a:rPr lang="en-US" sz="1500" b="0" i="0" kern="1200" dirty="0"/>
            <a:t>(e.g., "Maria loves her dog.")</a:t>
          </a:r>
          <a:endParaRPr lang="en-US" sz="1500" kern="1200" dirty="0"/>
        </a:p>
      </dsp:txBody>
      <dsp:txXfrm>
        <a:off x="407891" y="1142765"/>
        <a:ext cx="4911687" cy="663912"/>
      </dsp:txXfrm>
    </dsp:sp>
    <dsp:sp modelId="{E48C95DA-37F0-4F42-90CB-03A96542F193}">
      <dsp:nvSpPr>
        <dsp:cNvPr id="0" name=""/>
        <dsp:cNvSpPr/>
      </dsp:nvSpPr>
      <dsp:spPr>
        <a:xfrm rot="5460144">
          <a:off x="2763916" y="1847639"/>
          <a:ext cx="181487" cy="2914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2767688" y="1902645"/>
        <a:ext cx="174895" cy="127041"/>
      </dsp:txXfrm>
    </dsp:sp>
    <dsp:sp modelId="{F14830F5-B8DA-43C2-9ED0-27736D95F04C}">
      <dsp:nvSpPr>
        <dsp:cNvPr id="0" name=""/>
        <dsp:cNvSpPr/>
      </dsp:nvSpPr>
      <dsp:spPr>
        <a:xfrm>
          <a:off x="410837" y="2169708"/>
          <a:ext cx="4869135" cy="7052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Clarification: </a:t>
          </a:r>
          <a:r>
            <a:rPr lang="en-US" sz="1500" b="0" i="0" kern="1200" dirty="0"/>
            <a:t>Specifies which noun is referred to (e.g., "When Sarah saw Jessica, she waved.")</a:t>
          </a:r>
          <a:endParaRPr lang="en-US" sz="1500" kern="1200" dirty="0"/>
        </a:p>
      </dsp:txBody>
      <dsp:txXfrm>
        <a:off x="431492" y="2190363"/>
        <a:ext cx="4827825" cy="663912"/>
      </dsp:txXfrm>
    </dsp:sp>
    <dsp:sp modelId="{B7DF473B-7370-4037-84D8-D976B1FCAA4A}">
      <dsp:nvSpPr>
        <dsp:cNvPr id="0" name=""/>
        <dsp:cNvSpPr/>
      </dsp:nvSpPr>
      <dsp:spPr>
        <a:xfrm rot="5247923">
          <a:off x="2801297" y="2847985"/>
          <a:ext cx="129950" cy="2914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777962" y="2928775"/>
        <a:ext cx="174895" cy="90965"/>
      </dsp:txXfrm>
    </dsp:sp>
    <dsp:sp modelId="{7F5DB1D8-941C-476F-8322-15E11F14AB53}">
      <dsp:nvSpPr>
        <dsp:cNvPr id="0" name=""/>
        <dsp:cNvSpPr/>
      </dsp:nvSpPr>
      <dsp:spPr>
        <a:xfrm>
          <a:off x="435379" y="3119880"/>
          <a:ext cx="4904173" cy="7052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Indicating Ownership: </a:t>
          </a:r>
          <a:r>
            <a:rPr lang="en-US" sz="1500" b="0" i="0" kern="1200" dirty="0"/>
            <a:t>Shows possession</a:t>
          </a:r>
        </a:p>
        <a:p>
          <a:pPr marL="0" lvl="0" indent="0" algn="ctr" defTabSz="666750">
            <a:lnSpc>
              <a:spcPct val="90000"/>
            </a:lnSpc>
            <a:spcBef>
              <a:spcPct val="0"/>
            </a:spcBef>
            <a:spcAft>
              <a:spcPct val="35000"/>
            </a:spcAft>
            <a:buNone/>
          </a:pPr>
          <a:r>
            <a:rPr lang="en-US" sz="1500" b="0" i="0" kern="1200" dirty="0"/>
            <a:t> (e.g., "That book is mine.")</a:t>
          </a:r>
          <a:endParaRPr lang="en-US" sz="1500" kern="1200" dirty="0"/>
        </a:p>
      </dsp:txBody>
      <dsp:txXfrm>
        <a:off x="456034" y="3140535"/>
        <a:ext cx="4862863" cy="663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971C1-642C-458D-AE5E-E7D2903C9770}">
      <dsp:nvSpPr>
        <dsp:cNvPr id="0" name=""/>
        <dsp:cNvSpPr/>
      </dsp:nvSpPr>
      <dsp:spPr>
        <a:xfrm rot="5400000">
          <a:off x="4354539" y="-1181789"/>
          <a:ext cx="541612" cy="43891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b="0" i="0" kern="1200" dirty="0"/>
            <a:t>I, you, he, she, it, we, they</a:t>
          </a:r>
          <a:endParaRPr lang="en-US" sz="2300" kern="1200" dirty="0"/>
        </a:p>
      </dsp:txBody>
      <dsp:txXfrm rot="-5400000">
        <a:off x="2430786" y="768403"/>
        <a:ext cx="4362681" cy="488734"/>
      </dsp:txXfrm>
    </dsp:sp>
    <dsp:sp modelId="{7A3349FF-C0D9-45E2-B1EE-D4A987DC380B}">
      <dsp:nvSpPr>
        <dsp:cNvPr id="0" name=""/>
        <dsp:cNvSpPr/>
      </dsp:nvSpPr>
      <dsp:spPr>
        <a:xfrm>
          <a:off x="9612" y="1162"/>
          <a:ext cx="2468880" cy="677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Types of Pronouns</a:t>
          </a:r>
          <a:endParaRPr lang="en-US" sz="1800" kern="1200" dirty="0"/>
        </a:p>
      </dsp:txBody>
      <dsp:txXfrm>
        <a:off x="42661" y="34211"/>
        <a:ext cx="2402782" cy="610917"/>
      </dsp:txXfrm>
    </dsp:sp>
    <dsp:sp modelId="{1266EA3B-4D5A-4ED9-97EB-05620E90C037}">
      <dsp:nvSpPr>
        <dsp:cNvPr id="0" name=""/>
        <dsp:cNvSpPr/>
      </dsp:nvSpPr>
      <dsp:spPr>
        <a:xfrm rot="5400000">
          <a:off x="4379943" y="-470923"/>
          <a:ext cx="541612" cy="43891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b="0" i="0" kern="1200" dirty="0"/>
            <a:t>my, your, his, her, its, our, them</a:t>
          </a:r>
          <a:endParaRPr lang="en-US" sz="2300" kern="1200" dirty="0"/>
        </a:p>
      </dsp:txBody>
      <dsp:txXfrm rot="-5400000">
        <a:off x="2456190" y="1479269"/>
        <a:ext cx="4362681" cy="488734"/>
      </dsp:txXfrm>
    </dsp:sp>
    <dsp:sp modelId="{5339B47A-5CA7-46CF-AD9A-8E65FFFC6299}">
      <dsp:nvSpPr>
        <dsp:cNvPr id="0" name=""/>
        <dsp:cNvSpPr/>
      </dsp:nvSpPr>
      <dsp:spPr>
        <a:xfrm>
          <a:off x="0" y="712029"/>
          <a:ext cx="2468880" cy="677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Personal Pronouns</a:t>
          </a:r>
        </a:p>
      </dsp:txBody>
      <dsp:txXfrm>
        <a:off x="33049" y="745078"/>
        <a:ext cx="2402782" cy="610917"/>
      </dsp:txXfrm>
    </dsp:sp>
    <dsp:sp modelId="{0C448E14-E476-4342-8DEF-15B0E39559D8}">
      <dsp:nvSpPr>
        <dsp:cNvPr id="0" name=""/>
        <dsp:cNvSpPr/>
      </dsp:nvSpPr>
      <dsp:spPr>
        <a:xfrm rot="5400000">
          <a:off x="4379943" y="278044"/>
          <a:ext cx="541612" cy="43891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b="0" i="0" kern="1200" dirty="0"/>
            <a:t>myself, yourself, himself, etc.</a:t>
          </a:r>
          <a:endParaRPr lang="en-US" sz="2300" kern="1200" dirty="0"/>
        </a:p>
      </dsp:txBody>
      <dsp:txXfrm rot="-5400000">
        <a:off x="2456190" y="2228237"/>
        <a:ext cx="4362681" cy="488734"/>
      </dsp:txXfrm>
    </dsp:sp>
    <dsp:sp modelId="{A5BB8840-3B5B-4210-B749-44D557E44019}">
      <dsp:nvSpPr>
        <dsp:cNvPr id="0" name=""/>
        <dsp:cNvSpPr/>
      </dsp:nvSpPr>
      <dsp:spPr>
        <a:xfrm>
          <a:off x="0" y="1422895"/>
          <a:ext cx="2468880" cy="677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Possessive</a:t>
          </a:r>
          <a:r>
            <a:rPr lang="en-US" sz="1800" kern="1200" baseline="0" dirty="0"/>
            <a:t> Pronoun</a:t>
          </a:r>
          <a:endParaRPr lang="en-US" sz="1800" kern="1200" dirty="0"/>
        </a:p>
      </dsp:txBody>
      <dsp:txXfrm>
        <a:off x="33049" y="1455944"/>
        <a:ext cx="2402782" cy="610917"/>
      </dsp:txXfrm>
    </dsp:sp>
    <dsp:sp modelId="{8FF36A7F-B4AD-450A-893E-201DD5B14BBE}">
      <dsp:nvSpPr>
        <dsp:cNvPr id="0" name=""/>
        <dsp:cNvSpPr/>
      </dsp:nvSpPr>
      <dsp:spPr>
        <a:xfrm rot="5400000">
          <a:off x="4392633" y="1014307"/>
          <a:ext cx="541612" cy="43891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b="0" i="0" kern="1200" dirty="0"/>
            <a:t>this, that, these, those</a:t>
          </a:r>
          <a:endParaRPr lang="en-US" sz="2300" kern="1200" dirty="0"/>
        </a:p>
      </dsp:txBody>
      <dsp:txXfrm rot="-5400000">
        <a:off x="2468880" y="2964500"/>
        <a:ext cx="4362681" cy="488734"/>
      </dsp:txXfrm>
    </dsp:sp>
    <dsp:sp modelId="{124813C9-C1C3-4236-B1CB-2AD78F3ADA65}">
      <dsp:nvSpPr>
        <dsp:cNvPr id="0" name=""/>
        <dsp:cNvSpPr/>
      </dsp:nvSpPr>
      <dsp:spPr>
        <a:xfrm>
          <a:off x="0" y="2133761"/>
          <a:ext cx="2468880" cy="677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Reflexive Pronoun</a:t>
          </a:r>
        </a:p>
      </dsp:txBody>
      <dsp:txXfrm>
        <a:off x="33049" y="2166810"/>
        <a:ext cx="2402782" cy="610917"/>
      </dsp:txXfrm>
    </dsp:sp>
    <dsp:sp modelId="{D67E184C-FE53-438E-8E96-0C7C6C2A4737}">
      <dsp:nvSpPr>
        <dsp:cNvPr id="0" name=""/>
        <dsp:cNvSpPr/>
      </dsp:nvSpPr>
      <dsp:spPr>
        <a:xfrm rot="5400000">
          <a:off x="4392633" y="1712472"/>
          <a:ext cx="541612" cy="43891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b="0" i="0" kern="1200" dirty="0"/>
            <a:t>who, what, which</a:t>
          </a:r>
          <a:endParaRPr lang="en-US" sz="2300" kern="1200" dirty="0"/>
        </a:p>
      </dsp:txBody>
      <dsp:txXfrm rot="-5400000">
        <a:off x="2468880" y="3662665"/>
        <a:ext cx="4362681" cy="488734"/>
      </dsp:txXfrm>
    </dsp:sp>
    <dsp:sp modelId="{FC53968F-099A-435C-A968-8AF1A1225678}">
      <dsp:nvSpPr>
        <dsp:cNvPr id="0" name=""/>
        <dsp:cNvSpPr/>
      </dsp:nvSpPr>
      <dsp:spPr>
        <a:xfrm>
          <a:off x="0" y="2844627"/>
          <a:ext cx="2468880" cy="677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Demonstrative</a:t>
          </a:r>
          <a:r>
            <a:rPr lang="en-US" sz="1800" kern="1200" baseline="0" dirty="0"/>
            <a:t> Pronoun</a:t>
          </a:r>
          <a:endParaRPr lang="en-US" sz="1800" kern="1200" dirty="0"/>
        </a:p>
      </dsp:txBody>
      <dsp:txXfrm>
        <a:off x="33049" y="2877676"/>
        <a:ext cx="2402782" cy="610917"/>
      </dsp:txXfrm>
    </dsp:sp>
    <dsp:sp modelId="{38E02243-1841-4AF1-8D2B-D80C256532EA}">
      <dsp:nvSpPr>
        <dsp:cNvPr id="0" name=""/>
        <dsp:cNvSpPr/>
      </dsp:nvSpPr>
      <dsp:spPr>
        <a:xfrm>
          <a:off x="0" y="3555493"/>
          <a:ext cx="2468880" cy="6770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Interrogative Pronoun</a:t>
          </a:r>
        </a:p>
      </dsp:txBody>
      <dsp:txXfrm>
        <a:off x="33049" y="3588542"/>
        <a:ext cx="2402782" cy="6109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F3D1C-CCD6-4C3D-AC91-0B9A40B826A1}">
      <dsp:nvSpPr>
        <dsp:cNvPr id="0" name=""/>
        <dsp:cNvSpPr/>
      </dsp:nvSpPr>
      <dsp:spPr>
        <a:xfrm>
          <a:off x="0" y="86864"/>
          <a:ext cx="6858000" cy="164723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Definition :</a:t>
          </a:r>
          <a:r>
            <a:rPr lang="en-US" sz="1800" b="0" i="0" kern="1200" dirty="0"/>
            <a:t>An adverb is a word that modifies or describes a verb, an adjective, another adverb, or even an entire sentence, providing additional information about how, when, where, or to what extent something occurs.</a:t>
          </a:r>
          <a:endParaRPr lang="en-US" sz="1800" kern="1200" dirty="0"/>
        </a:p>
      </dsp:txBody>
      <dsp:txXfrm>
        <a:off x="80411" y="167275"/>
        <a:ext cx="6697178" cy="1486412"/>
      </dsp:txXfrm>
    </dsp:sp>
    <dsp:sp modelId="{1C3CC9AD-9A9E-4F0A-A21A-9D7E36FE05E5}">
      <dsp:nvSpPr>
        <dsp:cNvPr id="0" name=""/>
        <dsp:cNvSpPr/>
      </dsp:nvSpPr>
      <dsp:spPr>
        <a:xfrm>
          <a:off x="0" y="1785938"/>
          <a:ext cx="6858000" cy="23258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Functions of Adverbs</a:t>
          </a:r>
        </a:p>
        <a:p>
          <a:pPr marL="0" lvl="0" indent="0" algn="l" defTabSz="800100">
            <a:lnSpc>
              <a:spcPct val="90000"/>
            </a:lnSpc>
            <a:spcBef>
              <a:spcPct val="0"/>
            </a:spcBef>
            <a:spcAft>
              <a:spcPct val="35000"/>
            </a:spcAft>
            <a:buNone/>
          </a:pPr>
          <a:r>
            <a:rPr lang="en-US" sz="1800" b="0" i="0" kern="1200" dirty="0"/>
            <a:t>Modify Verbs: Describe how an action is performed.</a:t>
          </a:r>
          <a:endParaRPr lang="en-US" sz="1800" kern="1200" dirty="0"/>
        </a:p>
        <a:p>
          <a:pPr marL="0" lvl="0" indent="0" algn="l" defTabSz="800100">
            <a:lnSpc>
              <a:spcPct val="90000"/>
            </a:lnSpc>
            <a:spcBef>
              <a:spcPct val="0"/>
            </a:spcBef>
            <a:spcAft>
              <a:spcPct val="35000"/>
            </a:spcAft>
            <a:buNone/>
          </a:pPr>
          <a:r>
            <a:rPr lang="en-US" sz="1800" b="0" i="0" kern="1200" dirty="0"/>
            <a:t>Modify Adjectives: Provide more detail about a quality.</a:t>
          </a:r>
          <a:endParaRPr lang="en-US" sz="1800" kern="1200" dirty="0"/>
        </a:p>
        <a:p>
          <a:pPr marL="0" lvl="0" indent="0" algn="l" defTabSz="800100">
            <a:lnSpc>
              <a:spcPct val="90000"/>
            </a:lnSpc>
            <a:spcBef>
              <a:spcPct val="0"/>
            </a:spcBef>
            <a:spcAft>
              <a:spcPct val="35000"/>
            </a:spcAft>
            <a:buNone/>
          </a:pPr>
          <a:r>
            <a:rPr lang="en-US" sz="1800" b="0" i="0" kern="1200" dirty="0"/>
            <a:t>Modify Other Adverbs: Indicate the degree of another adverb.</a:t>
          </a:r>
          <a:endParaRPr lang="en-US" sz="1800" kern="1200" dirty="0"/>
        </a:p>
        <a:p>
          <a:pPr marL="0" lvl="0" indent="0" algn="l" defTabSz="800100">
            <a:lnSpc>
              <a:spcPct val="90000"/>
            </a:lnSpc>
            <a:spcBef>
              <a:spcPct val="0"/>
            </a:spcBef>
            <a:spcAft>
              <a:spcPct val="35000"/>
            </a:spcAft>
            <a:buNone/>
          </a:pPr>
          <a:r>
            <a:rPr lang="en-US" sz="1800" b="0" i="0" kern="1200" dirty="0"/>
            <a:t>Modify Sentences: Convey the speaker's attitude toward the entire statement.</a:t>
          </a:r>
          <a:endParaRPr lang="en-US" sz="1800" kern="1200" dirty="0"/>
        </a:p>
      </dsp:txBody>
      <dsp:txXfrm>
        <a:off x="113537" y="1899475"/>
        <a:ext cx="6630926" cy="2098739"/>
      </dsp:txXfrm>
    </dsp:sp>
    <dsp:sp modelId="{8421E496-4DD9-4D96-A1C1-7785BBA7B839}">
      <dsp:nvSpPr>
        <dsp:cNvPr id="0" name=""/>
        <dsp:cNvSpPr/>
      </dsp:nvSpPr>
      <dsp:spPr>
        <a:xfrm>
          <a:off x="0" y="4111752"/>
          <a:ext cx="68580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22860" rIns="128016" bIns="22860" numCol="1" spcCol="1270" anchor="t" anchorCtr="0">
          <a:noAutofit/>
        </a:bodyPr>
        <a:lstStyle/>
        <a:p>
          <a:pPr marL="114300" lvl="1" indent="-114300" algn="l" defTabSz="622300">
            <a:lnSpc>
              <a:spcPct val="90000"/>
            </a:lnSpc>
            <a:spcBef>
              <a:spcPct val="0"/>
            </a:spcBef>
            <a:spcAft>
              <a:spcPct val="20000"/>
            </a:spcAft>
            <a:buChar char="•"/>
          </a:pPr>
          <a:endParaRPr lang="en-US" sz="1400" kern="1200" dirty="0"/>
        </a:p>
      </dsp:txBody>
      <dsp:txXfrm>
        <a:off x="0" y="4111752"/>
        <a:ext cx="6858000" cy="298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EDC1F-7CEA-49BC-87FA-0909474E7CF1}">
      <dsp:nvSpPr>
        <dsp:cNvPr id="0" name=""/>
        <dsp:cNvSpPr/>
      </dsp:nvSpPr>
      <dsp:spPr>
        <a:xfrm>
          <a:off x="0" y="39876"/>
          <a:ext cx="6857997" cy="9764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Coordinating Conjunction: </a:t>
          </a:r>
        </a:p>
        <a:p>
          <a:pPr marL="0" lvl="0" indent="0" algn="ctr" defTabSz="889000">
            <a:lnSpc>
              <a:spcPct val="90000"/>
            </a:lnSpc>
            <a:spcBef>
              <a:spcPct val="0"/>
            </a:spcBef>
            <a:spcAft>
              <a:spcPct val="35000"/>
            </a:spcAft>
            <a:buNone/>
          </a:pPr>
          <a:r>
            <a:rPr lang="en-US" sz="2000" kern="1200" dirty="0"/>
            <a:t>"I wanted to go for a walk, but it started raining."</a:t>
          </a:r>
        </a:p>
      </dsp:txBody>
      <dsp:txXfrm>
        <a:off x="28600" y="68476"/>
        <a:ext cx="6800797" cy="919261"/>
      </dsp:txXfrm>
    </dsp:sp>
    <dsp:sp modelId="{833111B5-C66A-4FFF-8B39-99A154D54104}">
      <dsp:nvSpPr>
        <dsp:cNvPr id="0" name=""/>
        <dsp:cNvSpPr/>
      </dsp:nvSpPr>
      <dsp:spPr>
        <a:xfrm rot="5400000">
          <a:off x="3286718" y="1074934"/>
          <a:ext cx="284559" cy="4036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307917" y="1134456"/>
        <a:ext cx="242162" cy="199191"/>
      </dsp:txXfrm>
    </dsp:sp>
    <dsp:sp modelId="{363F1AC3-9FD5-4899-80FE-F15F8ACCB814}">
      <dsp:nvSpPr>
        <dsp:cNvPr id="0" name=""/>
        <dsp:cNvSpPr/>
      </dsp:nvSpPr>
      <dsp:spPr>
        <a:xfrm>
          <a:off x="0" y="1553242"/>
          <a:ext cx="6857997" cy="9764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Subordinating Conjunction: </a:t>
          </a:r>
        </a:p>
        <a:p>
          <a:pPr marL="0" lvl="0" indent="0" algn="ctr" defTabSz="889000">
            <a:lnSpc>
              <a:spcPct val="90000"/>
            </a:lnSpc>
            <a:spcBef>
              <a:spcPct val="0"/>
            </a:spcBef>
            <a:spcAft>
              <a:spcPct val="35000"/>
            </a:spcAft>
            <a:buNone/>
          </a:pPr>
          <a:r>
            <a:rPr lang="en-US" sz="2000" b="0" i="0" kern="1200" dirty="0"/>
            <a:t>"Although it was late, we decided to continue the meeting."</a:t>
          </a:r>
          <a:endParaRPr lang="en-US" sz="2000" b="0" kern="1200" dirty="0"/>
        </a:p>
      </dsp:txBody>
      <dsp:txXfrm>
        <a:off x="28600" y="1581842"/>
        <a:ext cx="6800797" cy="919261"/>
      </dsp:txXfrm>
    </dsp:sp>
    <dsp:sp modelId="{E48C95DA-37F0-4F42-90CB-03A96542F193}">
      <dsp:nvSpPr>
        <dsp:cNvPr id="0" name=""/>
        <dsp:cNvSpPr/>
      </dsp:nvSpPr>
      <dsp:spPr>
        <a:xfrm rot="5537526">
          <a:off x="3274527" y="2557819"/>
          <a:ext cx="251452" cy="4036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3280680" y="2633925"/>
        <a:ext cx="242162" cy="176016"/>
      </dsp:txXfrm>
    </dsp:sp>
    <dsp:sp modelId="{F14830F5-B8DA-43C2-9ED0-27736D95F04C}">
      <dsp:nvSpPr>
        <dsp:cNvPr id="0" name=""/>
        <dsp:cNvSpPr/>
      </dsp:nvSpPr>
      <dsp:spPr>
        <a:xfrm>
          <a:off x="0" y="3003762"/>
          <a:ext cx="6741879" cy="9764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i="0" kern="1200" dirty="0"/>
            <a:t>Correlative Conjunction: </a:t>
          </a:r>
        </a:p>
        <a:p>
          <a:pPr marL="0" lvl="0" indent="0" algn="ctr" defTabSz="889000">
            <a:lnSpc>
              <a:spcPct val="90000"/>
            </a:lnSpc>
            <a:spcBef>
              <a:spcPct val="0"/>
            </a:spcBef>
            <a:spcAft>
              <a:spcPct val="35000"/>
            </a:spcAft>
            <a:buNone/>
          </a:pPr>
          <a:r>
            <a:rPr lang="en-US" sz="2000" b="0" i="0" kern="1200" dirty="0"/>
            <a:t>"Either you finish your homework, or you can't go out."</a:t>
          </a:r>
          <a:endParaRPr lang="en-US" sz="2000" b="0" kern="1200" dirty="0"/>
        </a:p>
      </dsp:txBody>
      <dsp:txXfrm>
        <a:off x="28600" y="3032362"/>
        <a:ext cx="6684679" cy="9192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971C1-642C-458D-AE5E-E7D2903C9770}">
      <dsp:nvSpPr>
        <dsp:cNvPr id="0" name=""/>
        <dsp:cNvSpPr/>
      </dsp:nvSpPr>
      <dsp:spPr>
        <a:xfrm rot="5400000">
          <a:off x="4249703" y="-789186"/>
          <a:ext cx="751284" cy="43891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She walked </a:t>
          </a:r>
          <a:r>
            <a:rPr lang="en-US" sz="2000" b="1" kern="1200" dirty="0"/>
            <a:t>to</a:t>
          </a:r>
          <a:r>
            <a:rPr lang="en-US" sz="2000" kern="1200" dirty="0"/>
            <a:t> the store</a:t>
          </a:r>
        </a:p>
      </dsp:txBody>
      <dsp:txXfrm rot="-5400000">
        <a:off x="2430786" y="1066406"/>
        <a:ext cx="4352445" cy="677934"/>
      </dsp:txXfrm>
    </dsp:sp>
    <dsp:sp modelId="{7A3349FF-C0D9-45E2-B1EE-D4A987DC380B}">
      <dsp:nvSpPr>
        <dsp:cNvPr id="0" name=""/>
        <dsp:cNvSpPr/>
      </dsp:nvSpPr>
      <dsp:spPr>
        <a:xfrm>
          <a:off x="2136843" y="0"/>
          <a:ext cx="2468880" cy="939105"/>
        </a:xfrm>
        <a:prstGeom prst="roundRect">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endParaRPr lang="en-US" sz="2600" b="1" kern="1200" dirty="0"/>
        </a:p>
      </dsp:txBody>
      <dsp:txXfrm>
        <a:off x="2182686" y="45843"/>
        <a:ext cx="2377194" cy="847419"/>
      </dsp:txXfrm>
    </dsp:sp>
    <dsp:sp modelId="{1266EA3B-4D5A-4ED9-97EB-05620E90C037}">
      <dsp:nvSpPr>
        <dsp:cNvPr id="0" name=""/>
        <dsp:cNvSpPr/>
      </dsp:nvSpPr>
      <dsp:spPr>
        <a:xfrm rot="5400000">
          <a:off x="4275107" y="196873"/>
          <a:ext cx="751284" cy="43891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meeting is </a:t>
          </a:r>
          <a:r>
            <a:rPr lang="en-US" sz="2000" b="1" kern="1200" dirty="0"/>
            <a:t>at</a:t>
          </a:r>
          <a:r>
            <a:rPr lang="en-US" sz="2000" kern="1200" dirty="0"/>
            <a:t> 3 PM</a:t>
          </a:r>
        </a:p>
      </dsp:txBody>
      <dsp:txXfrm rot="-5400000">
        <a:off x="2456190" y="2052466"/>
        <a:ext cx="4352445" cy="677934"/>
      </dsp:txXfrm>
    </dsp:sp>
    <dsp:sp modelId="{5339B47A-5CA7-46CF-AD9A-8E65FFFC6299}">
      <dsp:nvSpPr>
        <dsp:cNvPr id="0" name=""/>
        <dsp:cNvSpPr/>
      </dsp:nvSpPr>
      <dsp:spPr>
        <a:xfrm>
          <a:off x="0" y="988208"/>
          <a:ext cx="2468880" cy="939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1" kern="1200" dirty="0"/>
            <a:t>Direction</a:t>
          </a:r>
        </a:p>
      </dsp:txBody>
      <dsp:txXfrm>
        <a:off x="45843" y="1034051"/>
        <a:ext cx="2377194" cy="847419"/>
      </dsp:txXfrm>
    </dsp:sp>
    <dsp:sp modelId="{0C448E14-E476-4342-8DEF-15B0E39559D8}">
      <dsp:nvSpPr>
        <dsp:cNvPr id="0" name=""/>
        <dsp:cNvSpPr/>
      </dsp:nvSpPr>
      <dsp:spPr>
        <a:xfrm rot="5400000">
          <a:off x="4275107" y="1235787"/>
          <a:ext cx="751284" cy="43891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cat is </a:t>
          </a:r>
          <a:r>
            <a:rPr lang="en-US" sz="2000" b="1" kern="1200" dirty="0"/>
            <a:t>on </a:t>
          </a:r>
          <a:r>
            <a:rPr lang="en-US" sz="2000" b="0" kern="1200" dirty="0"/>
            <a:t>the roof.</a:t>
          </a:r>
          <a:endParaRPr lang="en-US" sz="2000" kern="1200" dirty="0"/>
        </a:p>
      </dsp:txBody>
      <dsp:txXfrm rot="-5400000">
        <a:off x="2456190" y="3091380"/>
        <a:ext cx="4352445" cy="677934"/>
      </dsp:txXfrm>
    </dsp:sp>
    <dsp:sp modelId="{A5BB8840-3B5B-4210-B749-44D557E44019}">
      <dsp:nvSpPr>
        <dsp:cNvPr id="0" name=""/>
        <dsp:cNvSpPr/>
      </dsp:nvSpPr>
      <dsp:spPr>
        <a:xfrm>
          <a:off x="0" y="1974268"/>
          <a:ext cx="2468880" cy="939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1" kern="1200" dirty="0"/>
            <a:t>Time</a:t>
          </a:r>
        </a:p>
      </dsp:txBody>
      <dsp:txXfrm>
        <a:off x="45843" y="2020111"/>
        <a:ext cx="2377194" cy="847419"/>
      </dsp:txXfrm>
    </dsp:sp>
    <dsp:sp modelId="{8FF36A7F-B4AD-450A-893E-201DD5B14BBE}">
      <dsp:nvSpPr>
        <dsp:cNvPr id="0" name=""/>
        <dsp:cNvSpPr/>
      </dsp:nvSpPr>
      <dsp:spPr>
        <a:xfrm rot="5400000">
          <a:off x="4287797" y="2257075"/>
          <a:ext cx="751284" cy="43891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park is </a:t>
          </a:r>
          <a:r>
            <a:rPr lang="en-US" sz="2000" b="1" kern="1200" dirty="0"/>
            <a:t> between </a:t>
          </a:r>
          <a:r>
            <a:rPr lang="en-US" sz="2000" b="0" kern="1200" dirty="0"/>
            <a:t> the library and the school </a:t>
          </a:r>
          <a:endParaRPr lang="en-US" sz="2000" kern="1200" dirty="0"/>
        </a:p>
      </dsp:txBody>
      <dsp:txXfrm rot="-5400000">
        <a:off x="2468880" y="4112668"/>
        <a:ext cx="4352445" cy="677934"/>
      </dsp:txXfrm>
    </dsp:sp>
    <dsp:sp modelId="{124813C9-C1C3-4236-B1CB-2AD78F3ADA65}">
      <dsp:nvSpPr>
        <dsp:cNvPr id="0" name=""/>
        <dsp:cNvSpPr/>
      </dsp:nvSpPr>
      <dsp:spPr>
        <a:xfrm>
          <a:off x="0" y="2960328"/>
          <a:ext cx="2468880" cy="939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1" kern="1200" dirty="0"/>
            <a:t>Place</a:t>
          </a:r>
        </a:p>
      </dsp:txBody>
      <dsp:txXfrm>
        <a:off x="45843" y="3006171"/>
        <a:ext cx="2377194" cy="847419"/>
      </dsp:txXfrm>
    </dsp:sp>
    <dsp:sp modelId="{FC53968F-099A-435C-A968-8AF1A1225678}">
      <dsp:nvSpPr>
        <dsp:cNvPr id="0" name=""/>
        <dsp:cNvSpPr/>
      </dsp:nvSpPr>
      <dsp:spPr>
        <a:xfrm>
          <a:off x="0" y="3946389"/>
          <a:ext cx="2468880" cy="9391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b="1" kern="1200" dirty="0"/>
            <a:t>Spatial</a:t>
          </a:r>
          <a:r>
            <a:rPr lang="en-US" sz="2600" b="1" kern="1200" baseline="0" dirty="0"/>
            <a:t> Relationship </a:t>
          </a:r>
          <a:endParaRPr lang="en-US" sz="2600" b="1" kern="1200" dirty="0"/>
        </a:p>
      </dsp:txBody>
      <dsp:txXfrm>
        <a:off x="45843" y="3992232"/>
        <a:ext cx="2377194" cy="8474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1956B-9A6D-4AE4-8006-EC2CA43C40C0}">
      <dsp:nvSpPr>
        <dsp:cNvPr id="0" name=""/>
        <dsp:cNvSpPr/>
      </dsp:nvSpPr>
      <dsp:spPr>
        <a:xfrm>
          <a:off x="0" y="687971"/>
          <a:ext cx="6858000" cy="12701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50E0B-E2C5-4EB2-89B7-BCAB28D28034}">
      <dsp:nvSpPr>
        <dsp:cNvPr id="0" name=""/>
        <dsp:cNvSpPr/>
      </dsp:nvSpPr>
      <dsp:spPr>
        <a:xfrm>
          <a:off x="384205" y="973744"/>
          <a:ext cx="698555" cy="698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53A4F-DF33-4452-9A66-9925AF1644ED}">
      <dsp:nvSpPr>
        <dsp:cNvPr id="0" name=""/>
        <dsp:cNvSpPr/>
      </dsp:nvSpPr>
      <dsp:spPr>
        <a:xfrm>
          <a:off x="1466967" y="687971"/>
          <a:ext cx="5391032" cy="1270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19" tIns="134419" rIns="134419" bIns="134419" numCol="1" spcCol="1270" anchor="ctr" anchorCtr="0">
          <a:noAutofit/>
        </a:bodyPr>
        <a:lstStyle/>
        <a:p>
          <a:pPr marL="0" lvl="0" indent="0" algn="l" defTabSz="711200">
            <a:lnSpc>
              <a:spcPct val="100000"/>
            </a:lnSpc>
            <a:spcBef>
              <a:spcPct val="0"/>
            </a:spcBef>
            <a:spcAft>
              <a:spcPct val="35000"/>
            </a:spcAft>
            <a:buNone/>
          </a:pPr>
          <a:r>
            <a:rPr lang="en-US" sz="1600" b="1" i="0" kern="1200" dirty="0"/>
            <a:t>Primary interjections: </a:t>
          </a:r>
          <a:r>
            <a:rPr lang="en-US" sz="1600" b="0" i="0" kern="1200" dirty="0"/>
            <a:t>Words or sounds that can only function as interjections, such as "Oops!", "Aha!", or "Psst!"</a:t>
          </a:r>
          <a:endParaRPr lang="en-US" sz="1600" kern="1200" dirty="0"/>
        </a:p>
      </dsp:txBody>
      <dsp:txXfrm>
        <a:off x="1466967" y="687971"/>
        <a:ext cx="5391032" cy="1270101"/>
      </dsp:txXfrm>
    </dsp:sp>
    <dsp:sp modelId="{F92B8C57-3C44-472A-8413-6F4D32635EDC}">
      <dsp:nvSpPr>
        <dsp:cNvPr id="0" name=""/>
        <dsp:cNvSpPr/>
      </dsp:nvSpPr>
      <dsp:spPr>
        <a:xfrm>
          <a:off x="0" y="2275598"/>
          <a:ext cx="6858000" cy="12701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EB03F3-3B47-4B39-A93C-0F8BCA8F3185}">
      <dsp:nvSpPr>
        <dsp:cNvPr id="0" name=""/>
        <dsp:cNvSpPr/>
      </dsp:nvSpPr>
      <dsp:spPr>
        <a:xfrm>
          <a:off x="384205" y="2561371"/>
          <a:ext cx="698555" cy="698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06B69E-6C2D-499B-BF38-17956A3A1D8A}">
      <dsp:nvSpPr>
        <dsp:cNvPr id="0" name=""/>
        <dsp:cNvSpPr/>
      </dsp:nvSpPr>
      <dsp:spPr>
        <a:xfrm>
          <a:off x="1466967" y="2275598"/>
          <a:ext cx="5391032" cy="1270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419" tIns="134419" rIns="134419" bIns="134419" numCol="1" spcCol="1270" anchor="ctr" anchorCtr="0">
          <a:noAutofit/>
        </a:bodyPr>
        <a:lstStyle/>
        <a:p>
          <a:pPr marL="0" lvl="0" indent="0" algn="l" defTabSz="711200">
            <a:lnSpc>
              <a:spcPct val="100000"/>
            </a:lnSpc>
            <a:spcBef>
              <a:spcPct val="0"/>
            </a:spcBef>
            <a:spcAft>
              <a:spcPct val="35000"/>
            </a:spcAft>
            <a:buNone/>
          </a:pPr>
          <a:r>
            <a:rPr lang="en-US" sz="1600" b="1" i="0" kern="1200" dirty="0"/>
            <a:t>Secondary interjections</a:t>
          </a:r>
          <a:r>
            <a:rPr lang="en-US" sz="1600" b="0" i="0" kern="1200" dirty="0"/>
            <a:t>: Words that normally function as other parts of speech but can also be used as interjections, such as "Bravo!", "Alas!", or "Congratulations!"</a:t>
          </a:r>
          <a:endParaRPr lang="en-US" sz="1600" kern="1200" dirty="0"/>
        </a:p>
      </dsp:txBody>
      <dsp:txXfrm>
        <a:off x="1466967" y="2275598"/>
        <a:ext cx="5391032" cy="12701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8/12/2024</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17.png"/><Relationship Id="rId3" Type="http://schemas.openxmlformats.org/officeDocument/2006/relationships/slideLayout" Target="../slideLayouts/slideLayout7.xml"/><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 Type="http://schemas.openxmlformats.org/officeDocument/2006/relationships/audio" Target="../media/media7.m4a"/><Relationship Id="rId16" Type="http://schemas.openxmlformats.org/officeDocument/2006/relationships/image" Target="../media/image33.png"/><Relationship Id="rId1" Type="http://schemas.microsoft.com/office/2007/relationships/media" Target="../media/media7.m4a"/><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slideLayout" Target="../slideLayouts/slideLayout7.xml"/><Relationship Id="rId7" Type="http://schemas.openxmlformats.org/officeDocument/2006/relationships/diagramLayout" Target="../diagrams/layout3.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diagramData" Target="../diagrams/data3.xml"/><Relationship Id="rId11" Type="http://schemas.openxmlformats.org/officeDocument/2006/relationships/image" Target="../media/image17.png"/><Relationship Id="rId5" Type="http://schemas.openxmlformats.org/officeDocument/2006/relationships/image" Target="../media/image14.svg"/><Relationship Id="rId10" Type="http://schemas.microsoft.com/office/2007/relationships/diagramDrawing" Target="../diagrams/drawing3.xml"/><Relationship Id="rId4" Type="http://schemas.openxmlformats.org/officeDocument/2006/relationships/image" Target="../media/image13.png"/><Relationship Id="rId9" Type="http://schemas.openxmlformats.org/officeDocument/2006/relationships/diagramColors" Target="../diagrams/colors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1.m4a"/><Relationship Id="rId1" Type="http://schemas.microsoft.com/office/2007/relationships/media" Target="../media/media11.m4a"/><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17.png"/><Relationship Id="rId5" Type="http://schemas.openxmlformats.org/officeDocument/2006/relationships/image" Target="../media/image12.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slideLayout" Target="../slideLayouts/slideLayout3.xml"/><Relationship Id="rId7" Type="http://schemas.openxmlformats.org/officeDocument/2006/relationships/diagramLayout" Target="../diagrams/layout4.xml"/><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diagramData" Target="../diagrams/data4.xml"/><Relationship Id="rId11" Type="http://schemas.openxmlformats.org/officeDocument/2006/relationships/image" Target="../media/image17.png"/><Relationship Id="rId5" Type="http://schemas.openxmlformats.org/officeDocument/2006/relationships/image" Target="../media/image19.svg"/><Relationship Id="rId10" Type="http://schemas.microsoft.com/office/2007/relationships/diagramDrawing" Target="../diagrams/drawing4.xml"/><Relationship Id="rId4" Type="http://schemas.openxmlformats.org/officeDocument/2006/relationships/image" Target="../media/image18.png"/><Relationship Id="rId9" Type="http://schemas.openxmlformats.org/officeDocument/2006/relationships/diagramColors" Target="../diagrams/colors4.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slideLayout" Target="../slideLayouts/slideLayout7.xml"/><Relationship Id="rId7" Type="http://schemas.openxmlformats.org/officeDocument/2006/relationships/diagramLayout" Target="../diagrams/layout5.xml"/><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diagramData" Target="../diagrams/data5.xml"/><Relationship Id="rId11" Type="http://schemas.openxmlformats.org/officeDocument/2006/relationships/image" Target="../media/image17.png"/><Relationship Id="rId5" Type="http://schemas.openxmlformats.org/officeDocument/2006/relationships/image" Target="../media/image10.svg"/><Relationship Id="rId10" Type="http://schemas.microsoft.com/office/2007/relationships/diagramDrawing" Target="../diagrams/drawing5.xml"/><Relationship Id="rId4" Type="http://schemas.openxmlformats.org/officeDocument/2006/relationships/image" Target="../media/image9.png"/><Relationship Id="rId9" Type="http://schemas.openxmlformats.org/officeDocument/2006/relationships/diagramColors" Target="../diagrams/colors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5.m4a"/><Relationship Id="rId1" Type="http://schemas.microsoft.com/office/2007/relationships/media" Target="../media/media15.m4a"/><Relationship Id="rId6" Type="http://schemas.openxmlformats.org/officeDocument/2006/relationships/image" Target="../media/image17.png"/><Relationship Id="rId5" Type="http://schemas.openxmlformats.org/officeDocument/2006/relationships/hyperlink" Target="https://owl.excelsior.edu/grammar-essentials/parts-of-speech/interjections/" TargetMode="Externa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7.xml"/><Relationship Id="rId7" Type="http://schemas.openxmlformats.org/officeDocument/2006/relationships/image" Target="../media/image24.svg"/><Relationship Id="rId12" Type="http://schemas.openxmlformats.org/officeDocument/2006/relationships/image" Target="../media/image17.png"/><Relationship Id="rId2" Type="http://schemas.openxmlformats.org/officeDocument/2006/relationships/audio" Target="../media/media16.m4a"/><Relationship Id="rId1" Type="http://schemas.microsoft.com/office/2007/relationships/media" Target="../media/media16.m4a"/><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slideLayout" Target="../slideLayouts/slideLayout7.xml"/><Relationship Id="rId7" Type="http://schemas.openxmlformats.org/officeDocument/2006/relationships/diagramLayout" Target="../diagrams/layout6.xml"/><Relationship Id="rId2" Type="http://schemas.openxmlformats.org/officeDocument/2006/relationships/audio" Target="../media/media17.m4a"/><Relationship Id="rId1" Type="http://schemas.microsoft.com/office/2007/relationships/media" Target="../media/media17.m4a"/><Relationship Id="rId6" Type="http://schemas.openxmlformats.org/officeDocument/2006/relationships/diagramData" Target="../diagrams/data6.xml"/><Relationship Id="rId11" Type="http://schemas.openxmlformats.org/officeDocument/2006/relationships/image" Target="../media/image17.png"/><Relationship Id="rId5" Type="http://schemas.openxmlformats.org/officeDocument/2006/relationships/image" Target="../media/image14.svg"/><Relationship Id="rId10" Type="http://schemas.microsoft.com/office/2007/relationships/diagramDrawing" Target="../diagrams/drawing6.xml"/><Relationship Id="rId4" Type="http://schemas.openxmlformats.org/officeDocument/2006/relationships/image" Target="../media/image13.png"/><Relationship Id="rId9" Type="http://schemas.openxmlformats.org/officeDocument/2006/relationships/diagramColors" Target="../diagrams/colors6.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svg"/><Relationship Id="rId3" Type="http://schemas.openxmlformats.org/officeDocument/2006/relationships/slideLayout" Target="../slideLayouts/slideLayout1.xml"/><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audio" Target="../media/media18.m4a"/><Relationship Id="rId16" Type="http://schemas.openxmlformats.org/officeDocument/2006/relationships/image" Target="../media/image17.png"/><Relationship Id="rId1" Type="http://schemas.microsoft.com/office/2007/relationships/media" Target="../media/media18.m4a"/><Relationship Id="rId6" Type="http://schemas.openxmlformats.org/officeDocument/2006/relationships/image" Target="../media/image9.png"/><Relationship Id="rId11" Type="http://schemas.openxmlformats.org/officeDocument/2006/relationships/image" Target="../media/image19.svg"/><Relationship Id="rId5" Type="http://schemas.openxmlformats.org/officeDocument/2006/relationships/image" Target="../media/image12.svg"/><Relationship Id="rId15" Type="http://schemas.openxmlformats.org/officeDocument/2006/relationships/image" Target="../media/image22.sv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4.svg"/><Relationship Id="rId1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7.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7.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3.xml"/><Relationship Id="rId7" Type="http://schemas.openxmlformats.org/officeDocument/2006/relationships/diagramLayout" Target="../diagrams/layout1.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diagramData" Target="../diagrams/data1.xml"/><Relationship Id="rId11" Type="http://schemas.openxmlformats.org/officeDocument/2006/relationships/image" Target="../media/image17.png"/><Relationship Id="rId5" Type="http://schemas.openxmlformats.org/officeDocument/2006/relationships/image" Target="../media/image19.svg"/><Relationship Id="rId10" Type="http://schemas.microsoft.com/office/2007/relationships/diagramDrawing" Target="../diagrams/drawing1.xml"/><Relationship Id="rId4" Type="http://schemas.openxmlformats.org/officeDocument/2006/relationships/image" Target="../media/image18.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slideLayout" Target="../slideLayouts/slideLayout7.xml"/><Relationship Id="rId7" Type="http://schemas.openxmlformats.org/officeDocument/2006/relationships/diagramLayout" Target="../diagrams/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diagramData" Target="../diagrams/data2.xml"/><Relationship Id="rId11" Type="http://schemas.openxmlformats.org/officeDocument/2006/relationships/image" Target="../media/image17.png"/><Relationship Id="rId5" Type="http://schemas.openxmlformats.org/officeDocument/2006/relationships/image" Target="../media/image10.svg"/><Relationship Id="rId10" Type="http://schemas.microsoft.com/office/2007/relationships/diagramDrawing" Target="../diagrams/drawing2.xml"/><Relationship Id="rId4" Type="http://schemas.openxmlformats.org/officeDocument/2006/relationships/image" Target="../media/image9.png"/><Relationship Id="rId9" Type="http://schemas.openxmlformats.org/officeDocument/2006/relationships/diagramColors" Target="../diagrams/colors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7.png"/><Relationship Id="rId5" Type="http://schemas.openxmlformats.org/officeDocument/2006/relationships/hyperlink" Target="http://englishscienceprimary.blogspot.com/2019/03/action-verbs.html" TargetMode="Externa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 name="Title 1">
            <a:extLst>
              <a:ext uri="{FF2B5EF4-FFF2-40B4-BE49-F238E27FC236}">
                <a16:creationId xmlns:a16="http://schemas.microsoft.com/office/drawing/2014/main" id="{8A638E3D-5382-CE93-06E9-3DB809E5E9D1}"/>
              </a:ext>
            </a:extLst>
          </p:cNvPr>
          <p:cNvSpPr>
            <a:spLocks noGrp="1"/>
          </p:cNvSpPr>
          <p:nvPr>
            <p:ph type="title"/>
          </p:nvPr>
        </p:nvSpPr>
        <p:spPr>
          <a:xfrm rot="10543446" flipV="1">
            <a:off x="748144" y="130629"/>
            <a:ext cx="10545289" cy="3325090"/>
          </a:xfrm>
        </p:spPr>
        <p:txBody>
          <a:bodyPr vert="horz" lIns="91440" tIns="45720" rIns="91440" bIns="45720" rtlCol="0" anchor="b">
            <a:normAutofit/>
          </a:bodyPr>
          <a:lstStyle/>
          <a:p>
            <a:br>
              <a:rPr lang="en-US" sz="3200">
                <a:solidFill>
                  <a:schemeClr val="bg2"/>
                </a:solidFill>
              </a:rPr>
            </a:br>
            <a:r>
              <a:rPr lang="en-US" sz="3200" b="1">
                <a:solidFill>
                  <a:schemeClr val="bg1"/>
                </a:solidFill>
              </a:rPr>
              <a:t>Dr. Babasaheb Ambedkar Khadi Gramodyog Sangh Mangalwada Sanchalit Shrimati Geeta Bankar Mahila Shikshan Shastra Mahavidyalaya Sangola. </a:t>
            </a:r>
            <a:br>
              <a:rPr lang="en-US" sz="3200" b="1">
                <a:solidFill>
                  <a:schemeClr val="bg1"/>
                </a:solidFill>
              </a:rPr>
            </a:br>
            <a:br>
              <a:rPr lang="en-US" sz="3200">
                <a:solidFill>
                  <a:schemeClr val="bg2"/>
                </a:solidFill>
              </a:rPr>
            </a:br>
            <a:br>
              <a:rPr lang="en-US" sz="3200">
                <a:solidFill>
                  <a:schemeClr val="bg2"/>
                </a:solidFill>
              </a:rPr>
            </a:br>
            <a:endParaRPr lang="en-US" sz="2000" dirty="0">
              <a:solidFill>
                <a:schemeClr val="bg2"/>
              </a:solidFill>
            </a:endParaRPr>
          </a:p>
        </p:txBody>
      </p:sp>
      <p:sp>
        <p:nvSpPr>
          <p:cNvPr id="24" name="TextBox 23">
            <a:extLst>
              <a:ext uri="{FF2B5EF4-FFF2-40B4-BE49-F238E27FC236}">
                <a16:creationId xmlns:a16="http://schemas.microsoft.com/office/drawing/2014/main" id="{A9BA6924-FE33-2039-F7B3-B406F8124A17}"/>
              </a:ext>
            </a:extLst>
          </p:cNvPr>
          <p:cNvSpPr txBox="1"/>
          <p:nvPr/>
        </p:nvSpPr>
        <p:spPr>
          <a:xfrm>
            <a:off x="997527" y="3230088"/>
            <a:ext cx="4868883" cy="2769989"/>
          </a:xfrm>
          <a:prstGeom prst="rect">
            <a:avLst/>
          </a:prstGeom>
          <a:noFill/>
        </p:spPr>
        <p:txBody>
          <a:bodyPr wrap="square" rtlCol="0">
            <a:spAutoFit/>
          </a:bodyPr>
          <a:lstStyle/>
          <a:p>
            <a:r>
              <a:rPr lang="en-US" sz="1800">
                <a:solidFill>
                  <a:schemeClr val="bg1"/>
                </a:solidFill>
              </a:rPr>
              <a:t>Student’s Name :- Puja Kondubhairy.</a:t>
            </a:r>
            <a:br>
              <a:rPr lang="en-US" sz="1800">
                <a:solidFill>
                  <a:schemeClr val="bg1"/>
                </a:solidFill>
              </a:rPr>
            </a:br>
            <a:br>
              <a:rPr lang="en-US" sz="1800">
                <a:solidFill>
                  <a:schemeClr val="bg1"/>
                </a:solidFill>
              </a:rPr>
            </a:br>
            <a:r>
              <a:rPr lang="en-US" sz="1800">
                <a:solidFill>
                  <a:schemeClr val="bg1"/>
                </a:solidFill>
              </a:rPr>
              <a:t>Class:- B.Ed Ist Year 2023-2024</a:t>
            </a:r>
            <a:br>
              <a:rPr lang="en-US" sz="1800">
                <a:solidFill>
                  <a:schemeClr val="bg1"/>
                </a:solidFill>
              </a:rPr>
            </a:br>
            <a:br>
              <a:rPr lang="en-US" sz="1200">
                <a:solidFill>
                  <a:srgbClr val="FFFFFF"/>
                </a:solidFill>
              </a:rPr>
            </a:br>
            <a:r>
              <a:rPr lang="en-US" sz="1800">
                <a:solidFill>
                  <a:schemeClr val="bg2"/>
                </a:solidFill>
              </a:rPr>
              <a:t>Inspiration name :- Grande.s.k sir.</a:t>
            </a:r>
            <a:br>
              <a:rPr lang="en-US" sz="1800">
                <a:solidFill>
                  <a:schemeClr val="bg2"/>
                </a:solidFill>
              </a:rPr>
            </a:br>
            <a:r>
              <a:rPr lang="en-US" sz="1800">
                <a:solidFill>
                  <a:schemeClr val="bg2"/>
                </a:solidFill>
              </a:rPr>
              <a:t> </a:t>
            </a:r>
            <a:br>
              <a:rPr lang="en-US" sz="1800">
                <a:solidFill>
                  <a:schemeClr val="bg2"/>
                </a:solidFill>
              </a:rPr>
            </a:br>
            <a:r>
              <a:rPr lang="en-US" sz="1800">
                <a:solidFill>
                  <a:schemeClr val="bg2"/>
                </a:solidFill>
              </a:rPr>
              <a:t>Guide name:-  Kore Madam.</a:t>
            </a:r>
            <a:br>
              <a:rPr lang="en-US" sz="1800">
                <a:solidFill>
                  <a:schemeClr val="bg2"/>
                </a:solidFill>
              </a:rPr>
            </a:br>
            <a:br>
              <a:rPr lang="en-US" sz="1800">
                <a:solidFill>
                  <a:schemeClr val="bg2"/>
                </a:solidFill>
              </a:rPr>
            </a:br>
            <a:r>
              <a:rPr lang="en-US" sz="1800">
                <a:solidFill>
                  <a:schemeClr val="bg2"/>
                </a:solidFill>
              </a:rPr>
              <a:t>Year :– 2023-2024</a:t>
            </a:r>
            <a:br>
              <a:rPr lang="en-US" sz="1800">
                <a:solidFill>
                  <a:schemeClr val="bg2"/>
                </a:solidFill>
              </a:rPr>
            </a:br>
            <a:endParaRPr lang="en-US" dirty="0"/>
          </a:p>
        </p:txBody>
      </p:sp>
      <p:pic>
        <p:nvPicPr>
          <p:cNvPr id="3" name="Graphic 2" descr="Illustration of a pencil character ">
            <a:extLst>
              <a:ext uri="{FF2B5EF4-FFF2-40B4-BE49-F238E27FC236}">
                <a16:creationId xmlns:a16="http://schemas.microsoft.com/office/drawing/2014/main" id="{39B0EECB-2338-842D-D394-2261AD4376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6098555" y="3431583"/>
            <a:ext cx="1155789" cy="1971643"/>
          </a:xfrm>
          <a:prstGeom prst="rect">
            <a:avLst/>
          </a:prstGeom>
        </p:spPr>
      </p:pic>
      <p:pic>
        <p:nvPicPr>
          <p:cNvPr id="5" name="Graphic 4" descr="Illustration of a globe character ">
            <a:extLst>
              <a:ext uri="{FF2B5EF4-FFF2-40B4-BE49-F238E27FC236}">
                <a16:creationId xmlns:a16="http://schemas.microsoft.com/office/drawing/2014/main" id="{002D8150-A20A-D539-0A84-D9DCF9C77B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25046" y="2626053"/>
            <a:ext cx="2213723" cy="1748841"/>
          </a:xfrm>
          <a:prstGeom prst="rect">
            <a:avLst/>
          </a:prstGeom>
        </p:spPr>
      </p:pic>
      <p:pic>
        <p:nvPicPr>
          <p:cNvPr id="6" name="Graphic 5" descr="Illustration of a purple book character ">
            <a:extLst>
              <a:ext uri="{FF2B5EF4-FFF2-40B4-BE49-F238E27FC236}">
                <a16:creationId xmlns:a16="http://schemas.microsoft.com/office/drawing/2014/main" id="{91B3922D-A236-4786-D5E9-8359890932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9238451" y="4416197"/>
            <a:ext cx="1775352" cy="2059055"/>
          </a:xfrm>
          <a:prstGeom prst="rect">
            <a:avLst/>
          </a:prstGeom>
        </p:spPr>
      </p:pic>
    </p:spTree>
    <p:extLst>
      <p:ext uri="{BB962C8B-B14F-4D97-AF65-F5344CB8AC3E}">
        <p14:creationId xmlns:p14="http://schemas.microsoft.com/office/powerpoint/2010/main" val="34556744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16C4-8E88-4788-939C-687DC13FBBAF}"/>
              </a:ext>
            </a:extLst>
          </p:cNvPr>
          <p:cNvSpPr>
            <a:spLocks noGrp="1"/>
          </p:cNvSpPr>
          <p:nvPr>
            <p:ph type="title"/>
          </p:nvPr>
        </p:nvSpPr>
        <p:spPr/>
        <p:txBody>
          <a:bodyPr/>
          <a:lstStyle/>
          <a:p>
            <a:r>
              <a:rPr lang="en-US"/>
              <a:t>Type of verbs?</a:t>
            </a:r>
            <a:endParaRPr lang="en-US" dirty="0"/>
          </a:p>
        </p:txBody>
      </p:sp>
      <p:sp>
        <p:nvSpPr>
          <p:cNvPr id="6" name="Oval 5">
            <a:extLst>
              <a:ext uri="{FF2B5EF4-FFF2-40B4-BE49-F238E27FC236}">
                <a16:creationId xmlns:a16="http://schemas.microsoft.com/office/drawing/2014/main" id="{1B916BCB-384D-4A08-BEE7-8E8B4C216B7D}"/>
              </a:ext>
              <a:ext uri="{C183D7F6-B498-43B3-948B-1728B52AA6E4}">
                <adec:decorative xmlns:adec="http://schemas.microsoft.com/office/drawing/2017/decorative" val="1"/>
              </a:ext>
            </a:extLst>
          </p:cNvPr>
          <p:cNvSpPr/>
          <p:nvPr/>
        </p:nvSpPr>
        <p:spPr>
          <a:xfrm>
            <a:off x="652070" y="1714500"/>
            <a:ext cx="3429000" cy="3429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Illustration of a green pencil sharpener character ">
            <a:extLst>
              <a:ext uri="{FF2B5EF4-FFF2-40B4-BE49-F238E27FC236}">
                <a16:creationId xmlns:a16="http://schemas.microsoft.com/office/drawing/2014/main" id="{A5A4FC33-D142-4E28-8346-35D781135E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580273" y="2306952"/>
            <a:ext cx="1572593" cy="2244095"/>
          </a:xfrm>
          <a:prstGeom prst="rect">
            <a:avLst/>
          </a:prstGeom>
        </p:spPr>
      </p:pic>
      <p:grpSp>
        <p:nvGrpSpPr>
          <p:cNvPr id="5" name="Group 4">
            <a:extLst>
              <a:ext uri="{FF2B5EF4-FFF2-40B4-BE49-F238E27FC236}">
                <a16:creationId xmlns:a16="http://schemas.microsoft.com/office/drawing/2014/main" id="{65FAB39E-DEEB-7162-D33C-3647DE15E2B7}"/>
              </a:ext>
            </a:extLst>
          </p:cNvPr>
          <p:cNvGrpSpPr/>
          <p:nvPr/>
        </p:nvGrpSpPr>
        <p:grpSpPr>
          <a:xfrm>
            <a:off x="4389119" y="1961367"/>
            <a:ext cx="7228574" cy="3977420"/>
            <a:chOff x="4389119" y="1961367"/>
            <a:chExt cx="6978316" cy="3041012"/>
          </a:xfrm>
        </p:grpSpPr>
        <p:sp>
          <p:nvSpPr>
            <p:cNvPr id="7" name="Rectangle: Rounded Corners 6">
              <a:extLst>
                <a:ext uri="{FF2B5EF4-FFF2-40B4-BE49-F238E27FC236}">
                  <a16:creationId xmlns:a16="http://schemas.microsoft.com/office/drawing/2014/main" id="{E376A233-0F77-183D-521B-FA020D887B30}"/>
                </a:ext>
              </a:extLst>
            </p:cNvPr>
            <p:cNvSpPr/>
            <p:nvPr/>
          </p:nvSpPr>
          <p:spPr>
            <a:xfrm>
              <a:off x="4389120" y="1961367"/>
              <a:ext cx="6858000" cy="33043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8" name="Rectangle 7" descr="Run">
              <a:extLst>
                <a:ext uri="{FF2B5EF4-FFF2-40B4-BE49-F238E27FC236}">
                  <a16:creationId xmlns:a16="http://schemas.microsoft.com/office/drawing/2014/main" id="{756008E3-59AF-67CE-56C5-42B326C24D86}"/>
                </a:ext>
              </a:extLst>
            </p:cNvPr>
            <p:cNvSpPr/>
            <p:nvPr/>
          </p:nvSpPr>
          <p:spPr>
            <a:xfrm>
              <a:off x="4489075" y="2035714"/>
              <a:ext cx="181915" cy="18173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9" name="Freeform: Shape 8">
              <a:extLst>
                <a:ext uri="{FF2B5EF4-FFF2-40B4-BE49-F238E27FC236}">
                  <a16:creationId xmlns:a16="http://schemas.microsoft.com/office/drawing/2014/main" id="{826E78EA-55A5-DB3E-6366-EF345A93A11D}"/>
                </a:ext>
              </a:extLst>
            </p:cNvPr>
            <p:cNvSpPr/>
            <p:nvPr/>
          </p:nvSpPr>
          <p:spPr>
            <a:xfrm>
              <a:off x="4706754" y="1961367"/>
              <a:ext cx="6483321" cy="339071"/>
            </a:xfrm>
            <a:custGeom>
              <a:avLst/>
              <a:gdLst>
                <a:gd name="connsiteX0" fmla="*/ 0 w 6419128"/>
                <a:gd name="connsiteY0" fmla="*/ 0 h 433692"/>
                <a:gd name="connsiteX1" fmla="*/ 6419128 w 6419128"/>
                <a:gd name="connsiteY1" fmla="*/ 0 h 433692"/>
                <a:gd name="connsiteX2" fmla="*/ 6419128 w 6419128"/>
                <a:gd name="connsiteY2" fmla="*/ 433692 h 433692"/>
                <a:gd name="connsiteX3" fmla="*/ 0 w 6419128"/>
                <a:gd name="connsiteY3" fmla="*/ 433692 h 433692"/>
                <a:gd name="connsiteX4" fmla="*/ 0 w 6419128"/>
                <a:gd name="connsiteY4" fmla="*/ 0 h 433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128" h="433692">
                  <a:moveTo>
                    <a:pt x="0" y="0"/>
                  </a:moveTo>
                  <a:lnTo>
                    <a:pt x="6419128" y="0"/>
                  </a:lnTo>
                  <a:lnTo>
                    <a:pt x="6419128" y="433692"/>
                  </a:lnTo>
                  <a:lnTo>
                    <a:pt x="0" y="4336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899" tIns="45899" rIns="45899" bIns="45899" numCol="1" spcCol="1270" anchor="ctr" anchorCtr="0">
              <a:noAutofit/>
            </a:bodyPr>
            <a:lstStyle/>
            <a:p>
              <a:pPr marL="0" lvl="0" indent="0" algn="l" defTabSz="622300">
                <a:lnSpc>
                  <a:spcPct val="100000"/>
                </a:lnSpc>
                <a:spcBef>
                  <a:spcPct val="0"/>
                </a:spcBef>
                <a:spcAft>
                  <a:spcPct val="35000"/>
                </a:spcAft>
                <a:buNone/>
              </a:pPr>
              <a:r>
                <a:rPr lang="en-US" b="1" kern="1200" dirty="0"/>
                <a:t>Action Verbs: </a:t>
              </a:r>
              <a:r>
                <a:rPr lang="en-US" kern="1200" dirty="0"/>
                <a:t>Describe physical or mental actions</a:t>
              </a:r>
            </a:p>
          </p:txBody>
        </p:sp>
        <p:sp>
          <p:nvSpPr>
            <p:cNvPr id="11" name="Rectangle: Rounded Corners 10">
              <a:extLst>
                <a:ext uri="{FF2B5EF4-FFF2-40B4-BE49-F238E27FC236}">
                  <a16:creationId xmlns:a16="http://schemas.microsoft.com/office/drawing/2014/main" id="{E478E456-8E82-FCCF-CB34-649EE8A627D2}"/>
                </a:ext>
              </a:extLst>
            </p:cNvPr>
            <p:cNvSpPr/>
            <p:nvPr/>
          </p:nvSpPr>
          <p:spPr>
            <a:xfrm>
              <a:off x="4398746" y="2522733"/>
              <a:ext cx="6858000" cy="33043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3" name="Rectangle 12" descr="Muscle Arm">
              <a:extLst>
                <a:ext uri="{FF2B5EF4-FFF2-40B4-BE49-F238E27FC236}">
                  <a16:creationId xmlns:a16="http://schemas.microsoft.com/office/drawing/2014/main" id="{2F32FEEA-B981-11D2-DB1C-6A3F49CC147B}"/>
                </a:ext>
              </a:extLst>
            </p:cNvPr>
            <p:cNvSpPr/>
            <p:nvPr/>
          </p:nvSpPr>
          <p:spPr>
            <a:xfrm>
              <a:off x="4489075" y="2577830"/>
              <a:ext cx="181915" cy="181737"/>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2D35BB70-C5C1-8FB8-916D-B441927718E6}"/>
                </a:ext>
              </a:extLst>
            </p:cNvPr>
            <p:cNvSpPr/>
            <p:nvPr/>
          </p:nvSpPr>
          <p:spPr>
            <a:xfrm>
              <a:off x="4719211" y="2503482"/>
              <a:ext cx="6349842" cy="374471"/>
            </a:xfrm>
            <a:custGeom>
              <a:avLst/>
              <a:gdLst>
                <a:gd name="connsiteX0" fmla="*/ 0 w 3333028"/>
                <a:gd name="connsiteY0" fmla="*/ 0 h 330432"/>
                <a:gd name="connsiteX1" fmla="*/ 3333028 w 3333028"/>
                <a:gd name="connsiteY1" fmla="*/ 0 h 330432"/>
                <a:gd name="connsiteX2" fmla="*/ 3333028 w 3333028"/>
                <a:gd name="connsiteY2" fmla="*/ 330432 h 330432"/>
                <a:gd name="connsiteX3" fmla="*/ 0 w 3333028"/>
                <a:gd name="connsiteY3" fmla="*/ 330432 h 330432"/>
                <a:gd name="connsiteX4" fmla="*/ 0 w 3333028"/>
                <a:gd name="connsiteY4" fmla="*/ 0 h 33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0432">
                  <a:moveTo>
                    <a:pt x="0" y="0"/>
                  </a:moveTo>
                  <a:lnTo>
                    <a:pt x="3333028" y="0"/>
                  </a:lnTo>
                  <a:lnTo>
                    <a:pt x="3333028" y="330432"/>
                  </a:lnTo>
                  <a:lnTo>
                    <a:pt x="0" y="3304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971" tIns="34971" rIns="34971" bIns="34971" numCol="1" spcCol="1270" anchor="ctr" anchorCtr="0">
              <a:noAutofit/>
            </a:bodyPr>
            <a:lstStyle/>
            <a:p>
              <a:pPr marL="0" lvl="0" indent="0" algn="l" defTabSz="488950">
                <a:lnSpc>
                  <a:spcPct val="100000"/>
                </a:lnSpc>
                <a:spcBef>
                  <a:spcPct val="0"/>
                </a:spcBef>
                <a:spcAft>
                  <a:spcPct val="35000"/>
                </a:spcAft>
                <a:buNone/>
              </a:pPr>
              <a:r>
                <a:rPr lang="en-US" b="1" kern="1200" dirty="0"/>
                <a:t>Linking Verbs: </a:t>
              </a:r>
              <a:r>
                <a:rPr lang="en-US" kern="1200" dirty="0"/>
                <a:t>Connect the subject to additional information</a:t>
              </a:r>
            </a:p>
          </p:txBody>
        </p:sp>
        <p:sp>
          <p:nvSpPr>
            <p:cNvPr id="16" name="Rectangle: Rounded Corners 15">
              <a:extLst>
                <a:ext uri="{FF2B5EF4-FFF2-40B4-BE49-F238E27FC236}">
                  <a16:creationId xmlns:a16="http://schemas.microsoft.com/office/drawing/2014/main" id="{7D3D7763-48A0-873C-5F0B-71AAB41D48E6}"/>
                </a:ext>
              </a:extLst>
            </p:cNvPr>
            <p:cNvSpPr/>
            <p:nvPr/>
          </p:nvSpPr>
          <p:spPr>
            <a:xfrm>
              <a:off x="4389119" y="3064850"/>
              <a:ext cx="6858000" cy="33043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8" name="Rectangle 17" descr="Closed Quotation Mark">
              <a:extLst>
                <a:ext uri="{FF2B5EF4-FFF2-40B4-BE49-F238E27FC236}">
                  <a16:creationId xmlns:a16="http://schemas.microsoft.com/office/drawing/2014/main" id="{41C77E94-42E6-551B-E9A7-3A9BB929D15C}"/>
                </a:ext>
              </a:extLst>
            </p:cNvPr>
            <p:cNvSpPr/>
            <p:nvPr/>
          </p:nvSpPr>
          <p:spPr>
            <a:xfrm>
              <a:off x="4489075" y="3119946"/>
              <a:ext cx="181915" cy="181737"/>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0" name="Freeform: Shape 19">
              <a:extLst>
                <a:ext uri="{FF2B5EF4-FFF2-40B4-BE49-F238E27FC236}">
                  <a16:creationId xmlns:a16="http://schemas.microsoft.com/office/drawing/2014/main" id="{222EDE8C-C000-80A4-0A94-C5DC0569859A}"/>
                </a:ext>
              </a:extLst>
            </p:cNvPr>
            <p:cNvSpPr/>
            <p:nvPr/>
          </p:nvSpPr>
          <p:spPr>
            <a:xfrm>
              <a:off x="4690334" y="3035973"/>
              <a:ext cx="6436469" cy="342493"/>
            </a:xfrm>
            <a:custGeom>
              <a:avLst/>
              <a:gdLst>
                <a:gd name="connsiteX0" fmla="*/ 0 w 3333028"/>
                <a:gd name="connsiteY0" fmla="*/ 0 h 330432"/>
                <a:gd name="connsiteX1" fmla="*/ 3333028 w 3333028"/>
                <a:gd name="connsiteY1" fmla="*/ 0 h 330432"/>
                <a:gd name="connsiteX2" fmla="*/ 3333028 w 3333028"/>
                <a:gd name="connsiteY2" fmla="*/ 330432 h 330432"/>
                <a:gd name="connsiteX3" fmla="*/ 0 w 3333028"/>
                <a:gd name="connsiteY3" fmla="*/ 330432 h 330432"/>
                <a:gd name="connsiteX4" fmla="*/ 0 w 3333028"/>
                <a:gd name="connsiteY4" fmla="*/ 0 h 33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0432">
                  <a:moveTo>
                    <a:pt x="0" y="0"/>
                  </a:moveTo>
                  <a:lnTo>
                    <a:pt x="3333028" y="0"/>
                  </a:lnTo>
                  <a:lnTo>
                    <a:pt x="3333028" y="330432"/>
                  </a:lnTo>
                  <a:lnTo>
                    <a:pt x="0" y="3304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971" tIns="34971" rIns="34971" bIns="34971" numCol="1" spcCol="1270" anchor="ctr" anchorCtr="0">
              <a:noAutofit/>
            </a:bodyPr>
            <a:lstStyle/>
            <a:p>
              <a:pPr marL="0" lvl="0" indent="0" algn="l" defTabSz="488950">
                <a:lnSpc>
                  <a:spcPct val="100000"/>
                </a:lnSpc>
                <a:spcBef>
                  <a:spcPct val="0"/>
                </a:spcBef>
                <a:spcAft>
                  <a:spcPct val="35000"/>
                </a:spcAft>
                <a:buNone/>
              </a:pPr>
              <a:r>
                <a:rPr lang="en-US" b="1" kern="1200" dirty="0"/>
                <a:t>Helping Verbs: </a:t>
              </a:r>
              <a:r>
                <a:rPr lang="en-US" kern="1200" dirty="0"/>
                <a:t>Assist other verbs to form verb phrase</a:t>
              </a:r>
            </a:p>
          </p:txBody>
        </p:sp>
        <p:sp>
          <p:nvSpPr>
            <p:cNvPr id="21" name="Rectangle: Rounded Corners 20">
              <a:extLst>
                <a:ext uri="{FF2B5EF4-FFF2-40B4-BE49-F238E27FC236}">
                  <a16:creationId xmlns:a16="http://schemas.microsoft.com/office/drawing/2014/main" id="{C11CD6A2-3BDE-E234-6798-E8F73D6B5292}"/>
                </a:ext>
              </a:extLst>
            </p:cNvPr>
            <p:cNvSpPr/>
            <p:nvPr/>
          </p:nvSpPr>
          <p:spPr>
            <a:xfrm>
              <a:off x="4389120" y="3587715"/>
              <a:ext cx="6858000" cy="33043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2" name="Rectangle 21" descr="Music Notes">
              <a:extLst>
                <a:ext uri="{FF2B5EF4-FFF2-40B4-BE49-F238E27FC236}">
                  <a16:creationId xmlns:a16="http://schemas.microsoft.com/office/drawing/2014/main" id="{B0EC1407-AB35-E435-0D84-98BCF0FE0F37}"/>
                </a:ext>
              </a:extLst>
            </p:cNvPr>
            <p:cNvSpPr/>
            <p:nvPr/>
          </p:nvSpPr>
          <p:spPr>
            <a:xfrm>
              <a:off x="4489075" y="3662062"/>
              <a:ext cx="181915" cy="181737"/>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4" name="Freeform: Shape 23">
              <a:extLst>
                <a:ext uri="{FF2B5EF4-FFF2-40B4-BE49-F238E27FC236}">
                  <a16:creationId xmlns:a16="http://schemas.microsoft.com/office/drawing/2014/main" id="{17A08AFA-73DE-D249-7CFB-E642E56DDA01}"/>
                </a:ext>
              </a:extLst>
            </p:cNvPr>
            <p:cNvSpPr/>
            <p:nvPr/>
          </p:nvSpPr>
          <p:spPr>
            <a:xfrm>
              <a:off x="4690334" y="3587715"/>
              <a:ext cx="6677101" cy="281640"/>
            </a:xfrm>
            <a:custGeom>
              <a:avLst/>
              <a:gdLst>
                <a:gd name="connsiteX0" fmla="*/ 0 w 3333028"/>
                <a:gd name="connsiteY0" fmla="*/ 0 h 330432"/>
                <a:gd name="connsiteX1" fmla="*/ 3333028 w 3333028"/>
                <a:gd name="connsiteY1" fmla="*/ 0 h 330432"/>
                <a:gd name="connsiteX2" fmla="*/ 3333028 w 3333028"/>
                <a:gd name="connsiteY2" fmla="*/ 330432 h 330432"/>
                <a:gd name="connsiteX3" fmla="*/ 0 w 3333028"/>
                <a:gd name="connsiteY3" fmla="*/ 330432 h 330432"/>
                <a:gd name="connsiteX4" fmla="*/ 0 w 3333028"/>
                <a:gd name="connsiteY4" fmla="*/ 0 h 33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0432">
                  <a:moveTo>
                    <a:pt x="0" y="0"/>
                  </a:moveTo>
                  <a:lnTo>
                    <a:pt x="3333028" y="0"/>
                  </a:lnTo>
                  <a:lnTo>
                    <a:pt x="3333028" y="330432"/>
                  </a:lnTo>
                  <a:lnTo>
                    <a:pt x="0" y="3304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971" tIns="34971" rIns="34971" bIns="34971" numCol="1" spcCol="1270" anchor="ctr" anchorCtr="0">
              <a:noAutofit/>
            </a:bodyPr>
            <a:lstStyle/>
            <a:p>
              <a:pPr marL="0" lvl="0" indent="0" algn="l" defTabSz="488950">
                <a:lnSpc>
                  <a:spcPct val="100000"/>
                </a:lnSpc>
                <a:spcBef>
                  <a:spcPct val="0"/>
                </a:spcBef>
                <a:spcAft>
                  <a:spcPct val="35000"/>
                </a:spcAft>
                <a:buNone/>
              </a:pPr>
              <a:r>
                <a:rPr lang="en-US" b="1" kern="1200" dirty="0"/>
                <a:t>Transitive Verbs: </a:t>
              </a:r>
              <a:r>
                <a:rPr lang="en-US" kern="1200" dirty="0"/>
                <a:t>Require a direct object to complete their meaning</a:t>
              </a:r>
            </a:p>
          </p:txBody>
        </p:sp>
        <p:sp>
          <p:nvSpPr>
            <p:cNvPr id="25" name="Rectangle: Rounded Corners 24">
              <a:extLst>
                <a:ext uri="{FF2B5EF4-FFF2-40B4-BE49-F238E27FC236}">
                  <a16:creationId xmlns:a16="http://schemas.microsoft.com/office/drawing/2014/main" id="{DA7356AE-1FA1-E24E-4BA2-BAE959021276}"/>
                </a:ext>
              </a:extLst>
            </p:cNvPr>
            <p:cNvSpPr/>
            <p:nvPr/>
          </p:nvSpPr>
          <p:spPr>
            <a:xfrm>
              <a:off x="4389120" y="4129831"/>
              <a:ext cx="6858000" cy="33043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6" name="Rectangle 25" descr="Classroom">
              <a:extLst>
                <a:ext uri="{FF2B5EF4-FFF2-40B4-BE49-F238E27FC236}">
                  <a16:creationId xmlns:a16="http://schemas.microsoft.com/office/drawing/2014/main" id="{7B659911-F47E-10B6-1851-29D3170ED378}"/>
                </a:ext>
              </a:extLst>
            </p:cNvPr>
            <p:cNvSpPr/>
            <p:nvPr/>
          </p:nvSpPr>
          <p:spPr>
            <a:xfrm>
              <a:off x="4489075" y="4204178"/>
              <a:ext cx="181915" cy="181737"/>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7" name="Freeform: Shape 26">
              <a:extLst>
                <a:ext uri="{FF2B5EF4-FFF2-40B4-BE49-F238E27FC236}">
                  <a16:creationId xmlns:a16="http://schemas.microsoft.com/office/drawing/2014/main" id="{F3B7AFC3-1D1F-B082-85AC-E0E986CCF5D8}"/>
                </a:ext>
              </a:extLst>
            </p:cNvPr>
            <p:cNvSpPr/>
            <p:nvPr/>
          </p:nvSpPr>
          <p:spPr>
            <a:xfrm>
              <a:off x="4770947" y="4129831"/>
              <a:ext cx="3086100" cy="433692"/>
            </a:xfrm>
            <a:custGeom>
              <a:avLst/>
              <a:gdLst>
                <a:gd name="connsiteX0" fmla="*/ 0 w 3086100"/>
                <a:gd name="connsiteY0" fmla="*/ 0 h 433692"/>
                <a:gd name="connsiteX1" fmla="*/ 3086100 w 3086100"/>
                <a:gd name="connsiteY1" fmla="*/ 0 h 433692"/>
                <a:gd name="connsiteX2" fmla="*/ 3086100 w 3086100"/>
                <a:gd name="connsiteY2" fmla="*/ 433692 h 433692"/>
                <a:gd name="connsiteX3" fmla="*/ 0 w 3086100"/>
                <a:gd name="connsiteY3" fmla="*/ 433692 h 433692"/>
                <a:gd name="connsiteX4" fmla="*/ 0 w 3086100"/>
                <a:gd name="connsiteY4" fmla="*/ 0 h 433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433692">
                  <a:moveTo>
                    <a:pt x="0" y="0"/>
                  </a:moveTo>
                  <a:lnTo>
                    <a:pt x="3086100" y="0"/>
                  </a:lnTo>
                  <a:lnTo>
                    <a:pt x="3086100" y="433692"/>
                  </a:lnTo>
                  <a:lnTo>
                    <a:pt x="0" y="4336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899" tIns="45899" rIns="45899" bIns="45899"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
          <p:nvSpPr>
            <p:cNvPr id="28" name="Freeform: Shape 27">
              <a:extLst>
                <a:ext uri="{FF2B5EF4-FFF2-40B4-BE49-F238E27FC236}">
                  <a16:creationId xmlns:a16="http://schemas.microsoft.com/office/drawing/2014/main" id="{BD19BAF6-A25E-4B23-434B-5F13AA8E09AD}"/>
                </a:ext>
              </a:extLst>
            </p:cNvPr>
            <p:cNvSpPr/>
            <p:nvPr/>
          </p:nvSpPr>
          <p:spPr>
            <a:xfrm>
              <a:off x="4706752" y="4139457"/>
              <a:ext cx="6410425" cy="317040"/>
            </a:xfrm>
            <a:custGeom>
              <a:avLst/>
              <a:gdLst>
                <a:gd name="connsiteX0" fmla="*/ 0 w 3333028"/>
                <a:gd name="connsiteY0" fmla="*/ 0 h 330432"/>
                <a:gd name="connsiteX1" fmla="*/ 3333028 w 3333028"/>
                <a:gd name="connsiteY1" fmla="*/ 0 h 330432"/>
                <a:gd name="connsiteX2" fmla="*/ 3333028 w 3333028"/>
                <a:gd name="connsiteY2" fmla="*/ 330432 h 330432"/>
                <a:gd name="connsiteX3" fmla="*/ 0 w 3333028"/>
                <a:gd name="connsiteY3" fmla="*/ 330432 h 330432"/>
                <a:gd name="connsiteX4" fmla="*/ 0 w 3333028"/>
                <a:gd name="connsiteY4" fmla="*/ 0 h 33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0432">
                  <a:moveTo>
                    <a:pt x="0" y="0"/>
                  </a:moveTo>
                  <a:lnTo>
                    <a:pt x="3333028" y="0"/>
                  </a:lnTo>
                  <a:lnTo>
                    <a:pt x="3333028" y="330432"/>
                  </a:lnTo>
                  <a:lnTo>
                    <a:pt x="0" y="3304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971" tIns="34971" rIns="34971" bIns="34971" numCol="1" spcCol="1270" anchor="ctr" anchorCtr="0">
              <a:noAutofit/>
            </a:bodyPr>
            <a:lstStyle/>
            <a:p>
              <a:pPr marL="0" lvl="0" indent="0" algn="l" defTabSz="488950">
                <a:lnSpc>
                  <a:spcPct val="100000"/>
                </a:lnSpc>
                <a:spcBef>
                  <a:spcPct val="0"/>
                </a:spcBef>
                <a:spcAft>
                  <a:spcPct val="35000"/>
                </a:spcAft>
                <a:buNone/>
              </a:pPr>
              <a:r>
                <a:rPr lang="en-US" b="1" kern="1200" dirty="0"/>
                <a:t>Intransitive Verbs: </a:t>
              </a:r>
              <a:r>
                <a:rPr lang="en-US" kern="1200" dirty="0"/>
                <a:t>Do not require a direct object</a:t>
              </a:r>
            </a:p>
          </p:txBody>
        </p:sp>
        <p:sp>
          <p:nvSpPr>
            <p:cNvPr id="29" name="Rectangle: Rounded Corners 28">
              <a:extLst>
                <a:ext uri="{FF2B5EF4-FFF2-40B4-BE49-F238E27FC236}">
                  <a16:creationId xmlns:a16="http://schemas.microsoft.com/office/drawing/2014/main" id="{667F5556-10F2-F1D6-EE7E-4158B1D45065}"/>
                </a:ext>
              </a:extLst>
            </p:cNvPr>
            <p:cNvSpPr/>
            <p:nvPr/>
          </p:nvSpPr>
          <p:spPr>
            <a:xfrm>
              <a:off x="4389120" y="4671947"/>
              <a:ext cx="6858000" cy="33043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30" name="Rectangle 29" descr="Sparrow">
              <a:extLst>
                <a:ext uri="{FF2B5EF4-FFF2-40B4-BE49-F238E27FC236}">
                  <a16:creationId xmlns:a16="http://schemas.microsoft.com/office/drawing/2014/main" id="{5BC196B1-AC8E-BFFE-5BD4-5C39F45CE45D}"/>
                </a:ext>
              </a:extLst>
            </p:cNvPr>
            <p:cNvSpPr/>
            <p:nvPr/>
          </p:nvSpPr>
          <p:spPr>
            <a:xfrm>
              <a:off x="4489075" y="4746294"/>
              <a:ext cx="181915" cy="181737"/>
            </a:xfrm>
            <a:prstGeom prst="rect">
              <a:avLst/>
            </a:prstGeom>
            <a: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2" name="Freeform: Shape 31">
              <a:extLst>
                <a:ext uri="{FF2B5EF4-FFF2-40B4-BE49-F238E27FC236}">
                  <a16:creationId xmlns:a16="http://schemas.microsoft.com/office/drawing/2014/main" id="{7D190752-8E34-D75F-6DB6-FD609AF95E16}"/>
                </a:ext>
              </a:extLst>
            </p:cNvPr>
            <p:cNvSpPr/>
            <p:nvPr/>
          </p:nvSpPr>
          <p:spPr>
            <a:xfrm>
              <a:off x="4706754" y="4671947"/>
              <a:ext cx="6415944" cy="294689"/>
            </a:xfrm>
            <a:custGeom>
              <a:avLst/>
              <a:gdLst>
                <a:gd name="connsiteX0" fmla="*/ 0 w 3333028"/>
                <a:gd name="connsiteY0" fmla="*/ 0 h 330432"/>
                <a:gd name="connsiteX1" fmla="*/ 3333028 w 3333028"/>
                <a:gd name="connsiteY1" fmla="*/ 0 h 330432"/>
                <a:gd name="connsiteX2" fmla="*/ 3333028 w 3333028"/>
                <a:gd name="connsiteY2" fmla="*/ 330432 h 330432"/>
                <a:gd name="connsiteX3" fmla="*/ 0 w 3333028"/>
                <a:gd name="connsiteY3" fmla="*/ 330432 h 330432"/>
                <a:gd name="connsiteX4" fmla="*/ 0 w 3333028"/>
                <a:gd name="connsiteY4" fmla="*/ 0 h 33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0432">
                  <a:moveTo>
                    <a:pt x="0" y="0"/>
                  </a:moveTo>
                  <a:lnTo>
                    <a:pt x="3333028" y="0"/>
                  </a:lnTo>
                  <a:lnTo>
                    <a:pt x="3333028" y="330432"/>
                  </a:lnTo>
                  <a:lnTo>
                    <a:pt x="0" y="3304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971" tIns="34971" rIns="34971" bIns="34971" numCol="1" spcCol="1270" anchor="ctr" anchorCtr="0">
              <a:noAutofit/>
            </a:bodyPr>
            <a:lstStyle/>
            <a:p>
              <a:pPr marL="0" lvl="0" indent="0" algn="l" defTabSz="488950">
                <a:lnSpc>
                  <a:spcPct val="100000"/>
                </a:lnSpc>
                <a:spcBef>
                  <a:spcPct val="0"/>
                </a:spcBef>
                <a:spcAft>
                  <a:spcPct val="35000"/>
                </a:spcAft>
                <a:buNone/>
              </a:pPr>
              <a:r>
                <a:rPr lang="en-US" b="1" kern="1200" dirty="0"/>
                <a:t>Regular Verbs: </a:t>
              </a:r>
              <a:r>
                <a:rPr lang="en-US" kern="1200" dirty="0"/>
                <a:t>Form past tense by adding –ed</a:t>
              </a:r>
            </a:p>
          </p:txBody>
        </p:sp>
      </p:grpSp>
      <p:pic>
        <p:nvPicPr>
          <p:cNvPr id="40" name="Audio 39">
            <a:hlinkClick r:id="" action="ppaction://media"/>
            <a:extLst>
              <a:ext uri="{FF2B5EF4-FFF2-40B4-BE49-F238E27FC236}">
                <a16:creationId xmlns:a16="http://schemas.microsoft.com/office/drawing/2014/main" id="{D9AD647F-D592-D49C-9E9B-8DF146A5F8F5}"/>
              </a:ext>
            </a:extLst>
          </p:cNvPr>
          <p:cNvPicPr>
            <a:picLocks noChangeAspect="1"/>
          </p:cNvPicPr>
          <p:nvPr>
            <a:audioFile r:link="rId2"/>
            <p:extLst>
              <p:ext uri="{DAA4B4D4-6D71-4841-9C94-3DE7FCFB9230}">
                <p14:media xmlns:p14="http://schemas.microsoft.com/office/powerpoint/2010/main" r:embed="rId1"/>
              </p:ext>
            </p:extLst>
          </p:nvPr>
        </p:nvPicPr>
        <p:blipFill>
          <a:blip r:embed="rId18"/>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600515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296">
        <p159:morph option="byObject"/>
      </p:transition>
    </mc:Choice>
    <mc:Fallback xmlns="">
      <p:transition spd="slow" advTm="229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0"/>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89901-0028-451D-BEFF-E66F1CA09E5A}"/>
              </a:ext>
            </a:extLst>
          </p:cNvPr>
          <p:cNvSpPr>
            <a:spLocks noGrp="1"/>
          </p:cNvSpPr>
          <p:nvPr>
            <p:ph type="title"/>
          </p:nvPr>
        </p:nvSpPr>
        <p:spPr/>
        <p:txBody>
          <a:bodyPr/>
          <a:lstStyle/>
          <a:p>
            <a:r>
              <a:rPr lang="en-US" dirty="0"/>
              <a:t>Adjectives</a:t>
            </a:r>
          </a:p>
          <a:p>
            <a:endParaRPr lang="en-US" dirty="0"/>
          </a:p>
        </p:txBody>
      </p:sp>
      <p:sp>
        <p:nvSpPr>
          <p:cNvPr id="3" name="Text Placeholder 2">
            <a:extLst>
              <a:ext uri="{FF2B5EF4-FFF2-40B4-BE49-F238E27FC236}">
                <a16:creationId xmlns:a16="http://schemas.microsoft.com/office/drawing/2014/main" id="{D3379B97-A3DA-7541-9D49-39EC686F9E3F}"/>
              </a:ext>
            </a:extLst>
          </p:cNvPr>
          <p:cNvSpPr>
            <a:spLocks noGrp="1"/>
          </p:cNvSpPr>
          <p:nvPr>
            <p:ph type="body" sz="quarter" idx="11"/>
          </p:nvPr>
        </p:nvSpPr>
        <p:spPr/>
        <p:txBody>
          <a:bodyPr/>
          <a:lstStyle/>
          <a:p>
            <a:pPr marL="285750" indent="-285750">
              <a:lnSpc>
                <a:spcPts val="2800"/>
              </a:lnSpc>
              <a:buFont typeface="Arial" panose="020B0604020202020204" pitchFamily="34" charset="0"/>
              <a:buChar char="•"/>
            </a:pPr>
            <a:r>
              <a:rPr lang="en-US" b="0" i="0" dirty="0">
                <a:effectLst/>
              </a:rPr>
              <a:t>An adjective is a word that describes or modifies a noun or pronoun, providing additional information about its qualities, quantities, or characteristics.</a:t>
            </a:r>
          </a:p>
          <a:p>
            <a:pPr algn="l"/>
            <a:r>
              <a:rPr lang="en-US" b="1" i="0" dirty="0">
                <a:effectLst/>
                <a:latin typeface="var(--font-fk-grotesk)"/>
              </a:rPr>
              <a:t>Functions of Adjectives</a:t>
            </a:r>
          </a:p>
          <a:p>
            <a:pPr marL="285750" indent="-285750" algn="l">
              <a:buFont typeface="Wingdings" panose="05000000000000000000" pitchFamily="2" charset="2"/>
              <a:buChar char="q"/>
            </a:pPr>
            <a:r>
              <a:rPr lang="en-US" b="1" i="0" dirty="0">
                <a:effectLst/>
                <a:latin typeface="__fkGroteskNeue_598ab8"/>
              </a:rPr>
              <a:t>Descriptive: </a:t>
            </a:r>
            <a:r>
              <a:rPr lang="en-US" b="0" i="0" dirty="0">
                <a:effectLst/>
                <a:latin typeface="__fkGroteskNeue_598ab8"/>
              </a:rPr>
              <a:t>Provides details about a noun (e.g., color, size).</a:t>
            </a:r>
          </a:p>
          <a:p>
            <a:pPr marL="285750" indent="-285750" algn="l">
              <a:buFont typeface="Wingdings" panose="05000000000000000000" pitchFamily="2" charset="2"/>
              <a:buChar char="q"/>
            </a:pPr>
            <a:r>
              <a:rPr lang="en-US" b="1" i="0" dirty="0">
                <a:effectLst/>
                <a:latin typeface="__fkGroteskNeue_598ab8"/>
              </a:rPr>
              <a:t>Quantitative: </a:t>
            </a:r>
            <a:r>
              <a:rPr lang="en-US" b="0" i="0" dirty="0">
                <a:effectLst/>
                <a:latin typeface="__fkGroteskNeue_598ab8"/>
              </a:rPr>
              <a:t>Indicates quantity or number (e.g., some, five).</a:t>
            </a:r>
          </a:p>
          <a:p>
            <a:pPr marL="285750" indent="-285750" algn="l">
              <a:buFont typeface="Wingdings" panose="05000000000000000000" pitchFamily="2" charset="2"/>
              <a:buChar char="q"/>
            </a:pPr>
            <a:r>
              <a:rPr lang="en-US" b="1" i="0" dirty="0">
                <a:effectLst/>
                <a:latin typeface="__fkGroteskNeue_598ab8"/>
              </a:rPr>
              <a:t>Demonstrative: </a:t>
            </a:r>
            <a:r>
              <a:rPr lang="en-US" b="0" i="0" dirty="0">
                <a:effectLst/>
                <a:latin typeface="__fkGroteskNeue_598ab8"/>
              </a:rPr>
              <a:t>Points out specific nouns (e.g., this, those).</a:t>
            </a:r>
          </a:p>
          <a:p>
            <a:pPr marL="285750" indent="-285750" algn="l">
              <a:buFont typeface="Wingdings" panose="05000000000000000000" pitchFamily="2" charset="2"/>
              <a:buChar char="q"/>
            </a:pPr>
            <a:r>
              <a:rPr lang="en-US" b="1" i="0" dirty="0">
                <a:effectLst/>
                <a:latin typeface="__fkGroteskNeue_598ab8"/>
              </a:rPr>
              <a:t>Possessive: </a:t>
            </a:r>
            <a:r>
              <a:rPr lang="en-US" b="0" i="0" dirty="0">
                <a:effectLst/>
                <a:latin typeface="__fkGroteskNeue_598ab8"/>
              </a:rPr>
              <a:t>Shows ownership (e.g., my, their).</a:t>
            </a:r>
          </a:p>
          <a:p>
            <a:endParaRPr lang="en-US" dirty="0"/>
          </a:p>
          <a:p>
            <a:endParaRPr lang="en-US" dirty="0"/>
          </a:p>
        </p:txBody>
      </p:sp>
      <p:pic>
        <p:nvPicPr>
          <p:cNvPr id="5" name="Audio 4">
            <a:hlinkClick r:id="" action="ppaction://media"/>
            <a:extLst>
              <a:ext uri="{FF2B5EF4-FFF2-40B4-BE49-F238E27FC236}">
                <a16:creationId xmlns:a16="http://schemas.microsoft.com/office/drawing/2014/main" id="{F7D7E68B-0343-16D8-DD5E-F8946A7D6DE9}"/>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669335291"/>
      </p:ext>
    </p:extLst>
  </p:cSld>
  <p:clrMapOvr>
    <a:masterClrMapping/>
  </p:clrMapOvr>
  <mc:AlternateContent xmlns:mc="http://schemas.openxmlformats.org/markup-compatibility/2006" xmlns:p14="http://schemas.microsoft.com/office/powerpoint/2010/main">
    <mc:Choice Requires="p14">
      <p:transition spd="slow" p14:dur="1600" advTm="3087">
        <p14:prism isContent="1" isInverted="1"/>
      </p:transition>
    </mc:Choice>
    <mc:Fallback xmlns="">
      <p:transition spd="slow" advTm="30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83D0-BA51-C001-996B-B7DD15FE48D6}"/>
              </a:ext>
            </a:extLst>
          </p:cNvPr>
          <p:cNvSpPr>
            <a:spLocks noGrp="1"/>
          </p:cNvSpPr>
          <p:nvPr>
            <p:ph type="title"/>
          </p:nvPr>
        </p:nvSpPr>
        <p:spPr>
          <a:xfrm>
            <a:off x="914400" y="914401"/>
            <a:ext cx="6716110" cy="1376854"/>
          </a:xfrm>
        </p:spPr>
        <p:txBody>
          <a:bodyPr/>
          <a:lstStyle/>
          <a:p>
            <a:r>
              <a:rPr lang="en-US" dirty="0"/>
              <a:t>Types of Adjectives with Example</a:t>
            </a:r>
          </a:p>
        </p:txBody>
      </p:sp>
      <p:sp>
        <p:nvSpPr>
          <p:cNvPr id="3" name="Text Placeholder 2">
            <a:extLst>
              <a:ext uri="{FF2B5EF4-FFF2-40B4-BE49-F238E27FC236}">
                <a16:creationId xmlns:a16="http://schemas.microsoft.com/office/drawing/2014/main" id="{A77640C6-3255-4FC6-8887-059B11C9B28C}"/>
              </a:ext>
            </a:extLst>
          </p:cNvPr>
          <p:cNvSpPr>
            <a:spLocks noGrp="1"/>
          </p:cNvSpPr>
          <p:nvPr>
            <p:ph type="body" sz="quarter" idx="11"/>
          </p:nvPr>
        </p:nvSpPr>
        <p:spPr/>
        <p:txBody>
          <a:bodyPr/>
          <a:lstStyle/>
          <a:p>
            <a:pPr algn="l">
              <a:buFont typeface="Arial" panose="020B0604020202020204" pitchFamily="34" charset="0"/>
              <a:buChar char="•"/>
            </a:pPr>
            <a:endParaRPr lang="en-US" b="0" i="0" dirty="0">
              <a:effectLst/>
              <a:latin typeface="__fkGroteskNeue_598ab8"/>
            </a:endParaRPr>
          </a:p>
          <a:p>
            <a:pPr marL="285750" indent="-285750" algn="l">
              <a:buFont typeface="Wingdings" panose="05000000000000000000" pitchFamily="2" charset="2"/>
              <a:buChar char="v"/>
            </a:pPr>
            <a:endParaRPr lang="en-US" dirty="0">
              <a:latin typeface="__fkGroteskNeue_598ab8"/>
            </a:endParaRPr>
          </a:p>
          <a:p>
            <a:pPr marL="285750" indent="-285750" algn="l">
              <a:buFont typeface="Wingdings" panose="05000000000000000000" pitchFamily="2" charset="2"/>
              <a:buChar char="v"/>
            </a:pPr>
            <a:r>
              <a:rPr lang="en-US" b="0" i="0" dirty="0">
                <a:effectLst/>
                <a:latin typeface="__fkGroteskNeue_598ab8"/>
              </a:rPr>
              <a:t>Descriptive Adjective: "The blue car is fast."</a:t>
            </a:r>
          </a:p>
          <a:p>
            <a:pPr marL="285750" indent="-285750" algn="l">
              <a:buFont typeface="Wingdings" panose="05000000000000000000" pitchFamily="2" charset="2"/>
              <a:buChar char="v"/>
            </a:pPr>
            <a:r>
              <a:rPr lang="en-US" b="0" i="0" dirty="0">
                <a:effectLst/>
                <a:latin typeface="__fkGroteskNeue_598ab8"/>
              </a:rPr>
              <a:t>Quantitative Adjective: "I have three apples."</a:t>
            </a:r>
          </a:p>
          <a:p>
            <a:pPr marL="285750" indent="-285750" algn="l">
              <a:buFont typeface="Wingdings" panose="05000000000000000000" pitchFamily="2" charset="2"/>
              <a:buChar char="v"/>
            </a:pPr>
            <a:r>
              <a:rPr lang="en-US" b="0" i="0" dirty="0">
                <a:effectLst/>
                <a:latin typeface="__fkGroteskNeue_598ab8"/>
              </a:rPr>
              <a:t>Demonstrative Adjective: "I want that book."</a:t>
            </a:r>
          </a:p>
          <a:p>
            <a:pPr marL="285750" indent="-285750" algn="l">
              <a:buFont typeface="Wingdings" panose="05000000000000000000" pitchFamily="2" charset="2"/>
              <a:buChar char="v"/>
            </a:pPr>
            <a:r>
              <a:rPr lang="en-US" b="0" i="0" dirty="0">
                <a:effectLst/>
                <a:latin typeface="__fkGroteskNeue_598ab8"/>
              </a:rPr>
              <a:t>Possessive Adjective: "This is my pen."</a:t>
            </a:r>
          </a:p>
          <a:p>
            <a:endParaRPr lang="en-US" dirty="0"/>
          </a:p>
        </p:txBody>
      </p:sp>
      <p:pic>
        <p:nvPicPr>
          <p:cNvPr id="4" name="Graphic 3" descr="Illustration of a blue bag of school supplies character ">
            <a:extLst>
              <a:ext uri="{FF2B5EF4-FFF2-40B4-BE49-F238E27FC236}">
                <a16:creationId xmlns:a16="http://schemas.microsoft.com/office/drawing/2014/main" id="{3DC10D2A-9000-D87A-500E-3F313145ED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8159" y="2203704"/>
            <a:ext cx="3444298" cy="2422061"/>
          </a:xfrm>
          <a:prstGeom prst="rect">
            <a:avLst/>
          </a:prstGeom>
        </p:spPr>
      </p:pic>
      <p:pic>
        <p:nvPicPr>
          <p:cNvPr id="6" name="Audio 5">
            <a:hlinkClick r:id="" action="ppaction://media"/>
            <a:extLst>
              <a:ext uri="{FF2B5EF4-FFF2-40B4-BE49-F238E27FC236}">
                <a16:creationId xmlns:a16="http://schemas.microsoft.com/office/drawing/2014/main" id="{558BDABB-B0C1-2D4E-A242-F57C823BC2F5}"/>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27331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513">
        <p159:morph option="byObject"/>
      </p:transition>
    </mc:Choice>
    <mc:Fallback xmlns="">
      <p:transition spd="slow" advTm="251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Adverbs</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88912" y="2074690"/>
            <a:ext cx="2240025" cy="2708619"/>
          </a:xfrm>
          <a:prstGeom prst="rect">
            <a:avLst/>
          </a:prstGeom>
        </p:spPr>
      </p:pic>
      <p:graphicFrame>
        <p:nvGraphicFramePr>
          <p:cNvPr id="12" name="Text Placeholder 2">
            <a:extLst>
              <a:ext uri="{FF2B5EF4-FFF2-40B4-BE49-F238E27FC236}">
                <a16:creationId xmlns:a16="http://schemas.microsoft.com/office/drawing/2014/main" id="{AB156972-EA66-D34A-EFDC-8CCC514254F9}"/>
              </a:ext>
            </a:extLst>
          </p:cNvPr>
          <p:cNvGraphicFramePr/>
          <p:nvPr>
            <p:extLst>
              <p:ext uri="{D42A27DB-BD31-4B8C-83A1-F6EECF244321}">
                <p14:modId xmlns:p14="http://schemas.microsoft.com/office/powerpoint/2010/main" val="434662123"/>
              </p:ext>
            </p:extLst>
          </p:nvPr>
        </p:nvGraphicFramePr>
        <p:xfrm>
          <a:off x="4389120" y="1935634"/>
          <a:ext cx="6858000" cy="449669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3">
            <a:hlinkClick r:id="" action="ppaction://media"/>
            <a:extLst>
              <a:ext uri="{FF2B5EF4-FFF2-40B4-BE49-F238E27FC236}">
                <a16:creationId xmlns:a16="http://schemas.microsoft.com/office/drawing/2014/main" id="{89983A85-C774-BEDE-A258-540F887730AC}"/>
              </a:ext>
            </a:extLst>
          </p:cNvPr>
          <p:cNvPicPr>
            <a:picLocks noChangeAspect="1"/>
          </p:cNvPicPr>
          <p:nvPr>
            <a:audioFile r:link="rId2"/>
            <p:extLst>
              <p:ext uri="{DAA4B4D4-6D71-4841-9C94-3DE7FCFB9230}">
                <p14:media xmlns:p14="http://schemas.microsoft.com/office/powerpoint/2010/main" r:embed="rId1"/>
              </p:ext>
            </p:extLst>
          </p:nvPr>
        </p:nvPicPr>
        <p:blipFill>
          <a:blip r:embed="rId11"/>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738951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88">
        <p159:morph option="byObject"/>
      </p:transition>
    </mc:Choice>
    <mc:Fallback xmlns="">
      <p:transition spd="slow" advTm="1588">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C045C-C7C4-21FC-A88C-84A0E3BB0B5C}"/>
              </a:ext>
            </a:extLst>
          </p:cNvPr>
          <p:cNvSpPr>
            <a:spLocks noGrp="1"/>
          </p:cNvSpPr>
          <p:nvPr>
            <p:ph type="title"/>
          </p:nvPr>
        </p:nvSpPr>
        <p:spPr/>
        <p:txBody>
          <a:bodyPr/>
          <a:lstStyle/>
          <a:p>
            <a:pPr algn="ctr"/>
            <a:r>
              <a:rPr lang="en-US" dirty="0"/>
              <a:t>Adverbs</a:t>
            </a:r>
          </a:p>
        </p:txBody>
      </p:sp>
      <p:sp>
        <p:nvSpPr>
          <p:cNvPr id="15" name="TextBox 14">
            <a:extLst>
              <a:ext uri="{FF2B5EF4-FFF2-40B4-BE49-F238E27FC236}">
                <a16:creationId xmlns:a16="http://schemas.microsoft.com/office/drawing/2014/main" id="{7722DF12-4912-71FE-0E26-0CE6C16C46BD}"/>
              </a:ext>
            </a:extLst>
          </p:cNvPr>
          <p:cNvSpPr txBox="1"/>
          <p:nvPr/>
        </p:nvSpPr>
        <p:spPr>
          <a:xfrm>
            <a:off x="2617076" y="3164681"/>
            <a:ext cx="8650014" cy="4247317"/>
          </a:xfrm>
          <a:prstGeom prst="rect">
            <a:avLst/>
          </a:prstGeom>
          <a:noFill/>
        </p:spPr>
        <p:txBody>
          <a:bodyPr wrap="square" numCol="1" rtlCol="0">
            <a:spAutoFit/>
          </a:bodyPr>
          <a:lstStyle/>
          <a:p>
            <a:pPr algn="l"/>
            <a:r>
              <a:rPr lang="en-US" b="1" i="0" dirty="0">
                <a:effectLst/>
              </a:rPr>
              <a:t>Examples: - </a:t>
            </a:r>
          </a:p>
          <a:p>
            <a:pPr marL="285750" indent="-285750" algn="l">
              <a:buFont typeface="Wingdings" panose="05000000000000000000" pitchFamily="2" charset="2"/>
              <a:buChar char="q"/>
            </a:pPr>
            <a:endParaRPr lang="en-US" b="1" dirty="0"/>
          </a:p>
          <a:p>
            <a:pPr marL="285750" indent="-285750" algn="l">
              <a:buFont typeface="Wingdings" panose="05000000000000000000" pitchFamily="2" charset="2"/>
              <a:buChar char="q"/>
            </a:pPr>
            <a:r>
              <a:rPr lang="en-US" b="1" i="0" dirty="0">
                <a:effectLst/>
              </a:rPr>
              <a:t>Modifying a Verb:                                                 </a:t>
            </a:r>
            <a:r>
              <a:rPr lang="en-US" b="0" i="0" dirty="0">
                <a:effectLst/>
              </a:rPr>
              <a:t>"She sings beautifully.”</a:t>
            </a:r>
          </a:p>
          <a:p>
            <a:pPr algn="l"/>
            <a:r>
              <a:rPr lang="en-US" b="0" i="0" dirty="0">
                <a:effectLst/>
              </a:rPr>
              <a:t>        </a:t>
            </a:r>
          </a:p>
          <a:p>
            <a:pPr marL="285750" indent="-285750" algn="l">
              <a:buFont typeface="Wingdings" panose="05000000000000000000" pitchFamily="2" charset="2"/>
              <a:buChar char="q"/>
            </a:pPr>
            <a:r>
              <a:rPr lang="en-US" b="1" i="0" dirty="0">
                <a:effectLst/>
              </a:rPr>
              <a:t>Modifying an Adjective:                                    </a:t>
            </a:r>
            <a:r>
              <a:rPr lang="en-US" b="1" dirty="0"/>
              <a:t>  </a:t>
            </a:r>
            <a:r>
              <a:rPr lang="en-US" b="0" i="0" dirty="0">
                <a:effectLst/>
              </a:rPr>
              <a:t>"He is very tall.”</a:t>
            </a:r>
          </a:p>
          <a:p>
            <a:pPr algn="l"/>
            <a:endParaRPr lang="en-US" b="0" i="0" dirty="0">
              <a:effectLst/>
            </a:endParaRPr>
          </a:p>
          <a:p>
            <a:pPr marL="285750" indent="-285750" algn="l">
              <a:buFont typeface="Wingdings" panose="05000000000000000000" pitchFamily="2" charset="2"/>
              <a:buChar char="q"/>
            </a:pPr>
            <a:r>
              <a:rPr lang="en-US" b="1" i="0" dirty="0">
                <a:effectLst/>
              </a:rPr>
              <a:t>Modifying Another Adverb:                            </a:t>
            </a:r>
            <a:r>
              <a:rPr lang="en-US" b="1" dirty="0"/>
              <a:t> </a:t>
            </a:r>
            <a:r>
              <a:rPr lang="en-US" b="0" i="0" dirty="0">
                <a:effectLst/>
              </a:rPr>
              <a:t>"She ran extremely quickly.“</a:t>
            </a:r>
          </a:p>
          <a:p>
            <a:pPr algn="l"/>
            <a:endParaRPr lang="en-US" b="0" i="0" dirty="0">
              <a:effectLst/>
            </a:endParaRPr>
          </a:p>
          <a:p>
            <a:pPr marL="285750" indent="-285750" algn="l">
              <a:buFont typeface="Wingdings" panose="05000000000000000000" pitchFamily="2" charset="2"/>
              <a:buChar char="q"/>
            </a:pPr>
            <a:r>
              <a:rPr lang="en-US" b="1" i="0" dirty="0">
                <a:effectLst/>
              </a:rPr>
              <a:t>Modifying a Sentence:                                       </a:t>
            </a:r>
            <a:r>
              <a:rPr lang="en-US" b="0" i="0" dirty="0">
                <a:effectLst/>
              </a:rPr>
              <a:t>"Fortunately, it didn’t rain.”</a:t>
            </a:r>
          </a:p>
          <a:p>
            <a:pPr marL="285750" indent="-285750" algn="l">
              <a:buFont typeface="Wingdings" panose="05000000000000000000" pitchFamily="2" charset="2"/>
              <a:buChar char="q"/>
            </a:pPr>
            <a:endParaRPr lang="en-US" dirty="0"/>
          </a:p>
          <a:p>
            <a:pPr marL="285750" indent="-285750" algn="l">
              <a:buFont typeface="Wingdings" panose="05000000000000000000" pitchFamily="2" charset="2"/>
              <a:buChar char="q"/>
            </a:pPr>
            <a:endParaRPr lang="en-US" b="0" i="0" dirty="0">
              <a:effectLst/>
            </a:endParaRPr>
          </a:p>
          <a:p>
            <a:pPr marL="285750" indent="-285750" algn="l">
              <a:buFont typeface="Wingdings" panose="05000000000000000000" pitchFamily="2" charset="2"/>
              <a:buChar char="q"/>
            </a:pPr>
            <a:endParaRPr lang="en-US" dirty="0"/>
          </a:p>
          <a:p>
            <a:pPr marL="285750" indent="-285750" algn="l">
              <a:buFont typeface="Wingdings" panose="05000000000000000000" pitchFamily="2" charset="2"/>
              <a:buChar char="q"/>
            </a:pPr>
            <a:endParaRPr lang="en-US" b="0" i="0" dirty="0">
              <a:effectLst/>
            </a:endParaRPr>
          </a:p>
          <a:p>
            <a:pPr marL="285750" indent="-285750" algn="l">
              <a:buFont typeface="Wingdings" panose="05000000000000000000" pitchFamily="2" charset="2"/>
              <a:buChar char="q"/>
            </a:pPr>
            <a:endParaRPr lang="en-US" dirty="0"/>
          </a:p>
          <a:p>
            <a:pPr marL="285750" indent="-285750" algn="l">
              <a:buFont typeface="Wingdings" panose="05000000000000000000" pitchFamily="2" charset="2"/>
              <a:buChar char="q"/>
            </a:pPr>
            <a:endParaRPr lang="en-US" b="0" i="0" dirty="0">
              <a:effectLst/>
            </a:endParaRPr>
          </a:p>
        </p:txBody>
      </p:sp>
      <p:pic>
        <p:nvPicPr>
          <p:cNvPr id="3" name="Audio 2">
            <a:hlinkClick r:id="" action="ppaction://media"/>
            <a:extLst>
              <a:ext uri="{FF2B5EF4-FFF2-40B4-BE49-F238E27FC236}">
                <a16:creationId xmlns:a16="http://schemas.microsoft.com/office/drawing/2014/main" id="{A62B5AA3-CD9B-255F-019E-F19D3F4CBD4A}"/>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5018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25">
        <p15:prstTrans prst="airplane"/>
      </p:transition>
    </mc:Choice>
    <mc:Fallback xmlns="">
      <p:transition spd="slow" advTm="302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C163D03-0474-4A43-A81C-E7FC3027F22D}"/>
              </a:ext>
            </a:extLst>
          </p:cNvPr>
          <p:cNvSpPr>
            <a:spLocks noGrp="1"/>
          </p:cNvSpPr>
          <p:nvPr>
            <p:ph type="body" sz="quarter" idx="11"/>
          </p:nvPr>
        </p:nvSpPr>
        <p:spPr>
          <a:xfrm>
            <a:off x="914400" y="1913294"/>
            <a:ext cx="6400800" cy="4206240"/>
          </a:xfrm>
        </p:spPr>
        <p:txBody>
          <a:bodyPr>
            <a:normAutofit/>
          </a:bodyPr>
          <a:lstStyle/>
          <a:p>
            <a:pPr algn="l"/>
            <a:r>
              <a:rPr lang="en-US" b="1" i="0" dirty="0">
                <a:effectLst/>
                <a:latin typeface="var(--font-fk-grotesk)"/>
              </a:rPr>
              <a:t>Definition of a Conjunction</a:t>
            </a:r>
          </a:p>
          <a:p>
            <a:pPr algn="l"/>
            <a:r>
              <a:rPr lang="en-US" b="0" i="0" dirty="0">
                <a:effectLst/>
                <a:latin typeface="__fkGroteskNeue_598ab8"/>
              </a:rPr>
              <a:t>A conjunction is a word that connects words, phrases, or clauses in a sentence, helping to form complex and coherent ideas.</a:t>
            </a:r>
          </a:p>
          <a:p>
            <a:pPr algn="l"/>
            <a:endParaRPr lang="en-US" b="0" i="0" dirty="0">
              <a:effectLst/>
              <a:latin typeface="__fkGroteskNeue_598ab8"/>
            </a:endParaRPr>
          </a:p>
          <a:p>
            <a:pPr algn="l"/>
            <a:r>
              <a:rPr lang="en-US" b="1" i="0" dirty="0">
                <a:effectLst/>
                <a:latin typeface="var(--font-fk-grotesk)"/>
              </a:rPr>
              <a:t>Functions of Conjunctions</a:t>
            </a:r>
          </a:p>
          <a:p>
            <a:pPr marL="285750" indent="-285750" algn="l">
              <a:buFont typeface="Wingdings" panose="05000000000000000000" pitchFamily="2" charset="2"/>
              <a:buChar char="q"/>
            </a:pPr>
            <a:r>
              <a:rPr lang="en-US" b="0" i="0" dirty="0">
                <a:effectLst/>
                <a:latin typeface="__fkGroteskNeue_598ab8"/>
              </a:rPr>
              <a:t>Coordinating Conjunctions: Join elements of equal grammatical rank (e.g., words, phrases, independent clauses).</a:t>
            </a:r>
          </a:p>
          <a:p>
            <a:pPr marL="285750" indent="-285750" algn="l">
              <a:buFont typeface="Wingdings" panose="05000000000000000000" pitchFamily="2" charset="2"/>
              <a:buChar char="q"/>
            </a:pPr>
            <a:r>
              <a:rPr lang="en-US" b="0" i="0" dirty="0">
                <a:effectLst/>
                <a:latin typeface="__fkGroteskNeue_598ab8"/>
              </a:rPr>
              <a:t>Subordinating Conjunctions: Connect an independent clause with a dependent clause, indicating relationships like cause and effect or contrast.</a:t>
            </a:r>
          </a:p>
          <a:p>
            <a:pPr marL="285750" indent="-285750" algn="l">
              <a:buFont typeface="Wingdings" panose="05000000000000000000" pitchFamily="2" charset="2"/>
              <a:buChar char="q"/>
            </a:pPr>
            <a:r>
              <a:rPr lang="en-US" b="0" i="0" dirty="0">
                <a:effectLst/>
                <a:latin typeface="__fkGroteskNeue_598ab8"/>
              </a:rPr>
              <a:t>Correlative Conjunctions: Work in pairs to join equal elements (e.g., either/or, neither/nor).</a:t>
            </a:r>
          </a:p>
          <a:p>
            <a:pPr marL="285750" indent="-285750" algn="l">
              <a:lnSpc>
                <a:spcPts val="2800"/>
              </a:lnSpc>
              <a:buFont typeface="Arial" panose="020B0604020202020204" pitchFamily="34" charset="0"/>
              <a:buChar char="•"/>
            </a:pPr>
            <a:endParaRPr lang="en-US" dirty="0"/>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9672" y="2491609"/>
            <a:ext cx="2645040" cy="2089582"/>
          </a:xfrm>
          <a:prstGeom prst="rect">
            <a:avLst/>
          </a:prstGeom>
        </p:spPr>
      </p:pic>
      <p:sp>
        <p:nvSpPr>
          <p:cNvPr id="4" name="Title 3">
            <a:extLst>
              <a:ext uri="{FF2B5EF4-FFF2-40B4-BE49-F238E27FC236}">
                <a16:creationId xmlns:a16="http://schemas.microsoft.com/office/drawing/2014/main" id="{1867C822-D598-8022-AAB6-6F4D736506C0}"/>
              </a:ext>
            </a:extLst>
          </p:cNvPr>
          <p:cNvSpPr>
            <a:spLocks noGrp="1"/>
          </p:cNvSpPr>
          <p:nvPr>
            <p:ph type="title"/>
          </p:nvPr>
        </p:nvSpPr>
        <p:spPr/>
        <p:txBody>
          <a:bodyPr/>
          <a:lstStyle/>
          <a:p>
            <a:r>
              <a:rPr lang="en-US" dirty="0"/>
              <a:t>Conjunctions</a:t>
            </a:r>
          </a:p>
        </p:txBody>
      </p:sp>
      <p:pic>
        <p:nvPicPr>
          <p:cNvPr id="8" name="Audio 7">
            <a:hlinkClick r:id="" action="ppaction://media"/>
            <a:extLst>
              <a:ext uri="{FF2B5EF4-FFF2-40B4-BE49-F238E27FC236}">
                <a16:creationId xmlns:a16="http://schemas.microsoft.com/office/drawing/2014/main" id="{8A026458-9655-FD2F-ACB5-68A6CAF8684E}"/>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685292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436">
        <p159:morph option="byObject"/>
      </p:transition>
    </mc:Choice>
    <mc:Fallback xmlns="">
      <p:transition spd="slow" advTm="443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7C4AF-BB0C-400D-A8AA-F137B0266E2D}"/>
              </a:ext>
            </a:extLst>
          </p:cNvPr>
          <p:cNvSpPr>
            <a:spLocks noGrp="1"/>
          </p:cNvSpPr>
          <p:nvPr>
            <p:ph type="title"/>
          </p:nvPr>
        </p:nvSpPr>
        <p:spPr/>
        <p:txBody>
          <a:bodyPr>
            <a:normAutofit fontScale="90000"/>
          </a:bodyPr>
          <a:lstStyle/>
          <a:p>
            <a:r>
              <a:rPr lang="en-US" dirty="0"/>
              <a:t>Examples of a Conjunctions </a:t>
            </a:r>
          </a:p>
        </p:txBody>
      </p:sp>
      <p:sp>
        <p:nvSpPr>
          <p:cNvPr id="7" name="Oval 6">
            <a:extLst>
              <a:ext uri="{FF2B5EF4-FFF2-40B4-BE49-F238E27FC236}">
                <a16:creationId xmlns:a16="http://schemas.microsoft.com/office/drawing/2014/main" id="{AA4F2D27-80D1-43A4-B893-7086233F71D1}"/>
              </a:ext>
              <a:ext uri="{C183D7F6-B498-43B3-948B-1728B52AA6E4}">
                <adec:decorative xmlns:adec="http://schemas.microsoft.com/office/drawing/2017/decorative" val="1"/>
              </a:ext>
            </a:extLst>
          </p:cNvPr>
          <p:cNvSpPr/>
          <p:nvPr/>
        </p:nvSpPr>
        <p:spPr>
          <a:xfrm>
            <a:off x="646716" y="1714500"/>
            <a:ext cx="3429000" cy="342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ruler character ">
            <a:extLst>
              <a:ext uri="{FF2B5EF4-FFF2-40B4-BE49-F238E27FC236}">
                <a16:creationId xmlns:a16="http://schemas.microsoft.com/office/drawing/2014/main" id="{4B6C31E8-1BAB-42D1-B428-60F38E95BF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423556" flipH="1">
            <a:off x="900791" y="3052708"/>
            <a:ext cx="3041146" cy="964260"/>
          </a:xfrm>
          <a:prstGeom prst="rect">
            <a:avLst/>
          </a:prstGeom>
        </p:spPr>
      </p:pic>
      <p:graphicFrame>
        <p:nvGraphicFramePr>
          <p:cNvPr id="13" name="Text Placeholder 4">
            <a:extLst>
              <a:ext uri="{FF2B5EF4-FFF2-40B4-BE49-F238E27FC236}">
                <a16:creationId xmlns:a16="http://schemas.microsoft.com/office/drawing/2014/main" id="{34CC693B-C507-3A43-B065-304E073A2B2F}"/>
              </a:ext>
            </a:extLst>
          </p:cNvPr>
          <p:cNvGraphicFramePr/>
          <p:nvPr>
            <p:extLst>
              <p:ext uri="{D42A27DB-BD31-4B8C-83A1-F6EECF244321}">
                <p14:modId xmlns:p14="http://schemas.microsoft.com/office/powerpoint/2010/main" val="1122132913"/>
              </p:ext>
            </p:extLst>
          </p:nvPr>
        </p:nvGraphicFramePr>
        <p:xfrm>
          <a:off x="5151120" y="1879261"/>
          <a:ext cx="6858000" cy="42336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3">
            <a:hlinkClick r:id="" action="ppaction://media"/>
            <a:extLst>
              <a:ext uri="{FF2B5EF4-FFF2-40B4-BE49-F238E27FC236}">
                <a16:creationId xmlns:a16="http://schemas.microsoft.com/office/drawing/2014/main" id="{B5498BE1-2858-E853-D390-3BC30B3EBE0D}"/>
              </a:ext>
            </a:extLst>
          </p:cNvPr>
          <p:cNvPicPr>
            <a:picLocks noChangeAspect="1"/>
          </p:cNvPicPr>
          <p:nvPr>
            <a:audioFile r:link="rId2"/>
            <p:extLst>
              <p:ext uri="{DAA4B4D4-6D71-4841-9C94-3DE7FCFB9230}">
                <p14:media xmlns:p14="http://schemas.microsoft.com/office/powerpoint/2010/main" r:embed="rId1"/>
              </p:ext>
            </p:extLst>
          </p:nvPr>
        </p:nvPicPr>
        <p:blipFill>
          <a:blip r:embed="rId11"/>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275625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92">
        <p159:morph option="byObject"/>
      </p:transition>
    </mc:Choice>
    <mc:Fallback xmlns="">
      <p:transition spd="slow" advTm="209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17F77-243B-4BBF-93F5-981B781895FB}"/>
              </a:ext>
            </a:extLst>
          </p:cNvPr>
          <p:cNvSpPr>
            <a:spLocks noGrp="1"/>
          </p:cNvSpPr>
          <p:nvPr>
            <p:ph type="title"/>
          </p:nvPr>
        </p:nvSpPr>
        <p:spPr/>
        <p:txBody>
          <a:bodyPr/>
          <a:lstStyle/>
          <a:p>
            <a:r>
              <a:rPr lang="en-US" dirty="0"/>
              <a:t>Example of a Prepositions</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a:spLocks noChangeAspect="1"/>
          </p:cNvSpPr>
          <p:nvPr/>
        </p:nvSpPr>
        <p:spPr>
          <a:xfrm flipH="1">
            <a:off x="-81024" y="0"/>
            <a:ext cx="4023360" cy="6929752"/>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Illustration of a pencil character ">
            <a:extLst>
              <a:ext uri="{FF2B5EF4-FFF2-40B4-BE49-F238E27FC236}">
                <a16:creationId xmlns:a16="http://schemas.microsoft.com/office/drawing/2014/main" id="{222ABB80-F4BD-D04A-9014-C1E1AC2799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92209">
            <a:off x="715004" y="1795108"/>
            <a:ext cx="1915595" cy="3267784"/>
          </a:xfrm>
          <a:prstGeom prst="rect">
            <a:avLst/>
          </a:prstGeom>
        </p:spPr>
      </p:pic>
      <p:graphicFrame>
        <p:nvGraphicFramePr>
          <p:cNvPr id="11" name="Text Placeholder 2">
            <a:extLst>
              <a:ext uri="{FF2B5EF4-FFF2-40B4-BE49-F238E27FC236}">
                <a16:creationId xmlns:a16="http://schemas.microsoft.com/office/drawing/2014/main" id="{2518012A-E6F1-BDB8-5D91-38CCD5AA9083}"/>
              </a:ext>
            </a:extLst>
          </p:cNvPr>
          <p:cNvGraphicFramePr/>
          <p:nvPr>
            <p:extLst>
              <p:ext uri="{D42A27DB-BD31-4B8C-83A1-F6EECF244321}">
                <p14:modId xmlns:p14="http://schemas.microsoft.com/office/powerpoint/2010/main" val="2844701475"/>
              </p:ext>
            </p:extLst>
          </p:nvPr>
        </p:nvGraphicFramePr>
        <p:xfrm>
          <a:off x="4312920" y="1436958"/>
          <a:ext cx="6858000" cy="488764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3" name="Audio 2">
            <a:hlinkClick r:id="" action="ppaction://media"/>
            <a:extLst>
              <a:ext uri="{FF2B5EF4-FFF2-40B4-BE49-F238E27FC236}">
                <a16:creationId xmlns:a16="http://schemas.microsoft.com/office/drawing/2014/main" id="{589CE1C3-7A99-9B5F-F609-06E1526F7506}"/>
              </a:ext>
            </a:extLst>
          </p:cNvPr>
          <p:cNvPicPr>
            <a:picLocks noChangeAspect="1"/>
          </p:cNvPicPr>
          <p:nvPr>
            <a:audioFile r:link="rId2"/>
            <p:extLst>
              <p:ext uri="{DAA4B4D4-6D71-4841-9C94-3DE7FCFB9230}">
                <p14:media xmlns:p14="http://schemas.microsoft.com/office/powerpoint/2010/main" r:embed="rId1"/>
              </p:ext>
            </p:extLst>
          </p:nvPr>
        </p:nvPicPr>
        <p:blipFill>
          <a:blip r:embed="rId11"/>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05360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181">
        <p159:morph option="byObject"/>
      </p:transition>
    </mc:Choice>
    <mc:Fallback xmlns="">
      <p:transition spd="slow" advTm="31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p:txBody>
          <a:bodyPr/>
          <a:lstStyle/>
          <a:p>
            <a:r>
              <a:rPr lang="en-US" dirty="0"/>
              <a:t>Interjections</a:t>
            </a:r>
          </a:p>
        </p:txBody>
      </p:sp>
      <p:sp>
        <p:nvSpPr>
          <p:cNvPr id="3" name="Text Placeholder 2">
            <a:extLst>
              <a:ext uri="{FF2B5EF4-FFF2-40B4-BE49-F238E27FC236}">
                <a16:creationId xmlns:a16="http://schemas.microsoft.com/office/drawing/2014/main" id="{1795168B-77B1-A847-B1E3-2433BEBFD31A}"/>
              </a:ext>
            </a:extLst>
          </p:cNvPr>
          <p:cNvSpPr>
            <a:spLocks noGrp="1"/>
          </p:cNvSpPr>
          <p:nvPr>
            <p:ph type="body" sz="quarter" idx="11"/>
          </p:nvPr>
        </p:nvSpPr>
        <p:spPr/>
        <p:txBody>
          <a:bodyPr>
            <a:normAutofit/>
          </a:bodyPr>
          <a:lstStyle/>
          <a:p>
            <a:pPr marL="285750" indent="-285750" algn="l">
              <a:lnSpc>
                <a:spcPts val="2800"/>
              </a:lnSpc>
              <a:buFont typeface="Arial" panose="020B0604020202020204" pitchFamily="34" charset="0"/>
              <a:buChar char="•"/>
            </a:pPr>
            <a:r>
              <a:rPr lang="en-US" b="0" i="0" dirty="0">
                <a:effectLst/>
                <a:latin typeface="__fkGroteskNeue_598ab8"/>
              </a:rPr>
              <a:t>An interjection is a word or phrase used to express a sudden emotion or feeling, such as surprise, joy, anger, or disgust. Interjections are not grammatically connected to the rest of the sentence and are often used in informal speech and writing.</a:t>
            </a:r>
            <a:endParaRPr lang="en-US" b="1" i="0" dirty="0">
              <a:effectLst/>
            </a:endParaRPr>
          </a:p>
          <a:p>
            <a:pPr marL="285750" indent="-285750" algn="l">
              <a:lnSpc>
                <a:spcPts val="2800"/>
              </a:lnSpc>
              <a:buFont typeface="Arial" panose="020B0604020202020204" pitchFamily="34" charset="0"/>
              <a:buChar char="•"/>
            </a:pPr>
            <a:endParaRPr lang="en-US" dirty="0"/>
          </a:p>
          <a:p>
            <a:endParaRPr lang="en-US" dirty="0"/>
          </a:p>
          <a:p>
            <a:endParaRPr lang="en-US" dirty="0"/>
          </a:p>
        </p:txBody>
      </p:sp>
      <p:pic>
        <p:nvPicPr>
          <p:cNvPr id="5" name="Picture 4" descr="A yellow sign with black text&#10;&#10;Description automatically generated">
            <a:extLst>
              <a:ext uri="{FF2B5EF4-FFF2-40B4-BE49-F238E27FC236}">
                <a16:creationId xmlns:a16="http://schemas.microsoft.com/office/drawing/2014/main" id="{4788C295-AC68-EA4C-AF07-F4D45A458B9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031420" y="4364420"/>
            <a:ext cx="2493579" cy="2493579"/>
          </a:xfrm>
          <a:prstGeom prst="rect">
            <a:avLst/>
          </a:prstGeom>
        </p:spPr>
      </p:pic>
      <p:pic>
        <p:nvPicPr>
          <p:cNvPr id="13" name="Audio 12">
            <a:hlinkClick r:id="" action="ppaction://media"/>
            <a:extLst>
              <a:ext uri="{FF2B5EF4-FFF2-40B4-BE49-F238E27FC236}">
                <a16:creationId xmlns:a16="http://schemas.microsoft.com/office/drawing/2014/main" id="{274B77E6-9194-DC2D-841C-7FBF84334B2F}"/>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504586159"/>
      </p:ext>
    </p:extLst>
  </p:cSld>
  <p:clrMapOvr>
    <a:masterClrMapping/>
  </p:clrMapOvr>
  <mc:AlternateContent xmlns:mc="http://schemas.openxmlformats.org/markup-compatibility/2006" xmlns:p14="http://schemas.microsoft.com/office/powerpoint/2010/main">
    <mc:Choice Requires="p14">
      <p:transition spd="slow" p14:dur="1250" advTm="1587">
        <p14:switch dir="r"/>
      </p:transition>
    </mc:Choice>
    <mc:Fallback xmlns="">
      <p:transition spd="slow" advTm="15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16C4-8E88-4788-939C-687DC13FBBAF}"/>
              </a:ext>
            </a:extLst>
          </p:cNvPr>
          <p:cNvSpPr>
            <a:spLocks noGrp="1"/>
          </p:cNvSpPr>
          <p:nvPr>
            <p:ph type="title"/>
          </p:nvPr>
        </p:nvSpPr>
        <p:spPr/>
        <p:txBody>
          <a:bodyPr>
            <a:normAutofit fontScale="90000"/>
          </a:bodyPr>
          <a:lstStyle/>
          <a:p>
            <a:r>
              <a:rPr lang="en-US" dirty="0"/>
              <a:t>Functions of Interjections?</a:t>
            </a:r>
          </a:p>
        </p:txBody>
      </p:sp>
      <p:sp>
        <p:nvSpPr>
          <p:cNvPr id="6" name="Oval 5">
            <a:extLst>
              <a:ext uri="{FF2B5EF4-FFF2-40B4-BE49-F238E27FC236}">
                <a16:creationId xmlns:a16="http://schemas.microsoft.com/office/drawing/2014/main" id="{1B916BCB-384D-4A08-BEE7-8E8B4C216B7D}"/>
              </a:ext>
              <a:ext uri="{C183D7F6-B498-43B3-948B-1728B52AA6E4}">
                <adec:decorative xmlns:adec="http://schemas.microsoft.com/office/drawing/2017/decorative" val="1"/>
              </a:ext>
            </a:extLst>
          </p:cNvPr>
          <p:cNvSpPr/>
          <p:nvPr/>
        </p:nvSpPr>
        <p:spPr>
          <a:xfrm>
            <a:off x="652070" y="1714500"/>
            <a:ext cx="3429000" cy="3429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Illustration of a green pencil sharpener character ">
            <a:extLst>
              <a:ext uri="{FF2B5EF4-FFF2-40B4-BE49-F238E27FC236}">
                <a16:creationId xmlns:a16="http://schemas.microsoft.com/office/drawing/2014/main" id="{A5A4FC33-D142-4E28-8346-35D781135E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580273" y="2306952"/>
            <a:ext cx="1572593" cy="2244095"/>
          </a:xfrm>
          <a:prstGeom prst="rect">
            <a:avLst/>
          </a:prstGeom>
        </p:spPr>
      </p:pic>
      <p:grpSp>
        <p:nvGrpSpPr>
          <p:cNvPr id="14" name="Group 13">
            <a:extLst>
              <a:ext uri="{FF2B5EF4-FFF2-40B4-BE49-F238E27FC236}">
                <a16:creationId xmlns:a16="http://schemas.microsoft.com/office/drawing/2014/main" id="{522A354B-4DCF-BA07-F26A-1F56DB9D6565}"/>
              </a:ext>
            </a:extLst>
          </p:cNvPr>
          <p:cNvGrpSpPr/>
          <p:nvPr/>
        </p:nvGrpSpPr>
        <p:grpSpPr>
          <a:xfrm>
            <a:off x="4379494" y="1953929"/>
            <a:ext cx="7341091" cy="3349592"/>
            <a:chOff x="4389119" y="1953910"/>
            <a:chExt cx="6956001" cy="2657876"/>
          </a:xfrm>
        </p:grpSpPr>
        <p:sp>
          <p:nvSpPr>
            <p:cNvPr id="17" name="Rectangle: Rounded Corners 16">
              <a:extLst>
                <a:ext uri="{FF2B5EF4-FFF2-40B4-BE49-F238E27FC236}">
                  <a16:creationId xmlns:a16="http://schemas.microsoft.com/office/drawing/2014/main" id="{1FB40178-4A30-7BA7-5BA6-1E9A4AB7AE05}"/>
                </a:ext>
              </a:extLst>
            </p:cNvPr>
            <p:cNvSpPr/>
            <p:nvPr/>
          </p:nvSpPr>
          <p:spPr>
            <a:xfrm>
              <a:off x="4389119" y="1953910"/>
              <a:ext cx="6894987" cy="85540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9" name="Rectangle 18" descr="Run">
              <a:extLst>
                <a:ext uri="{FF2B5EF4-FFF2-40B4-BE49-F238E27FC236}">
                  <a16:creationId xmlns:a16="http://schemas.microsoft.com/office/drawing/2014/main" id="{87E293F3-25B5-3633-2EB4-A04FC4E64067}"/>
                </a:ext>
              </a:extLst>
            </p:cNvPr>
            <p:cNvSpPr/>
            <p:nvPr/>
          </p:nvSpPr>
          <p:spPr>
            <a:xfrm>
              <a:off x="4498195" y="2234291"/>
              <a:ext cx="181915" cy="18173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3" name="Freeform: Shape 22">
              <a:extLst>
                <a:ext uri="{FF2B5EF4-FFF2-40B4-BE49-F238E27FC236}">
                  <a16:creationId xmlns:a16="http://schemas.microsoft.com/office/drawing/2014/main" id="{2E267A83-950D-613F-7C92-C8E0FD8BCDB4}"/>
                </a:ext>
              </a:extLst>
            </p:cNvPr>
            <p:cNvSpPr/>
            <p:nvPr/>
          </p:nvSpPr>
          <p:spPr>
            <a:xfrm>
              <a:off x="4861799" y="2091204"/>
              <a:ext cx="6483321" cy="575688"/>
            </a:xfrm>
            <a:custGeom>
              <a:avLst/>
              <a:gdLst>
                <a:gd name="connsiteX0" fmla="*/ 0 w 6419128"/>
                <a:gd name="connsiteY0" fmla="*/ 0 h 433692"/>
                <a:gd name="connsiteX1" fmla="*/ 6419128 w 6419128"/>
                <a:gd name="connsiteY1" fmla="*/ 0 h 433692"/>
                <a:gd name="connsiteX2" fmla="*/ 6419128 w 6419128"/>
                <a:gd name="connsiteY2" fmla="*/ 433692 h 433692"/>
                <a:gd name="connsiteX3" fmla="*/ 0 w 6419128"/>
                <a:gd name="connsiteY3" fmla="*/ 433692 h 433692"/>
                <a:gd name="connsiteX4" fmla="*/ 0 w 6419128"/>
                <a:gd name="connsiteY4" fmla="*/ 0 h 433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128" h="433692">
                  <a:moveTo>
                    <a:pt x="0" y="0"/>
                  </a:moveTo>
                  <a:lnTo>
                    <a:pt x="6419128" y="0"/>
                  </a:lnTo>
                  <a:lnTo>
                    <a:pt x="6419128" y="433692"/>
                  </a:lnTo>
                  <a:lnTo>
                    <a:pt x="0" y="4336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899" tIns="45899" rIns="45899" bIns="45899" numCol="1" spcCol="1270" anchor="ctr" anchorCtr="0">
              <a:noAutofit/>
            </a:bodyPr>
            <a:lstStyle/>
            <a:p>
              <a:pPr lvl="0" algn="l" defTabSz="622300">
                <a:lnSpc>
                  <a:spcPct val="100000"/>
                </a:lnSpc>
                <a:spcBef>
                  <a:spcPct val="0"/>
                </a:spcBef>
                <a:spcAft>
                  <a:spcPct val="35000"/>
                </a:spcAft>
              </a:pPr>
              <a:r>
                <a:rPr lang="en-US" b="1" i="0" dirty="0">
                  <a:effectLst/>
                </a:rPr>
                <a:t>Express emotion: </a:t>
              </a:r>
              <a:r>
                <a:rPr lang="en-US" b="0" i="0" dirty="0">
                  <a:effectLst/>
                  <a:latin typeface="__fkGroteskNeue_598ab8"/>
                </a:rPr>
                <a:t>Interjections allow us to convey strong feelings and reactions. </a:t>
              </a:r>
              <a:r>
                <a:rPr lang="en-US" b="0" i="0" dirty="0">
                  <a:effectLst/>
                </a:rPr>
                <a:t>Examples include "Wow!" to express amazement, "Ouch!" to express pain, and "Yay!" to express joy.</a:t>
              </a:r>
              <a:endParaRPr lang="en-US" b="1" kern="1200" dirty="0"/>
            </a:p>
          </p:txBody>
        </p:sp>
        <p:sp>
          <p:nvSpPr>
            <p:cNvPr id="31" name="Rectangle: Rounded Corners 30">
              <a:extLst>
                <a:ext uri="{FF2B5EF4-FFF2-40B4-BE49-F238E27FC236}">
                  <a16:creationId xmlns:a16="http://schemas.microsoft.com/office/drawing/2014/main" id="{88AB44B6-749D-D759-C80D-9FF88B30385B}"/>
                </a:ext>
              </a:extLst>
            </p:cNvPr>
            <p:cNvSpPr/>
            <p:nvPr/>
          </p:nvSpPr>
          <p:spPr>
            <a:xfrm>
              <a:off x="4426106" y="2856005"/>
              <a:ext cx="6848879" cy="78325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33" name="Rectangle 32" descr="Muscle Arm">
              <a:extLst>
                <a:ext uri="{FF2B5EF4-FFF2-40B4-BE49-F238E27FC236}">
                  <a16:creationId xmlns:a16="http://schemas.microsoft.com/office/drawing/2014/main" id="{4CB40D2C-457C-2D4C-555E-AA0053165CF3}"/>
                </a:ext>
              </a:extLst>
            </p:cNvPr>
            <p:cNvSpPr/>
            <p:nvPr/>
          </p:nvSpPr>
          <p:spPr>
            <a:xfrm>
              <a:off x="4516436" y="3036603"/>
              <a:ext cx="181915" cy="181737"/>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34" name="Freeform: Shape 33">
              <a:extLst>
                <a:ext uri="{FF2B5EF4-FFF2-40B4-BE49-F238E27FC236}">
                  <a16:creationId xmlns:a16="http://schemas.microsoft.com/office/drawing/2014/main" id="{035ACA13-8982-7C9F-8043-79BEE65075E0}"/>
                </a:ext>
              </a:extLst>
            </p:cNvPr>
            <p:cNvSpPr/>
            <p:nvPr/>
          </p:nvSpPr>
          <p:spPr>
            <a:xfrm>
              <a:off x="4856016" y="2842004"/>
              <a:ext cx="6349842" cy="614948"/>
            </a:xfrm>
            <a:custGeom>
              <a:avLst/>
              <a:gdLst>
                <a:gd name="connsiteX0" fmla="*/ 0 w 3333028"/>
                <a:gd name="connsiteY0" fmla="*/ 0 h 330432"/>
                <a:gd name="connsiteX1" fmla="*/ 3333028 w 3333028"/>
                <a:gd name="connsiteY1" fmla="*/ 0 h 330432"/>
                <a:gd name="connsiteX2" fmla="*/ 3333028 w 3333028"/>
                <a:gd name="connsiteY2" fmla="*/ 330432 h 330432"/>
                <a:gd name="connsiteX3" fmla="*/ 0 w 3333028"/>
                <a:gd name="connsiteY3" fmla="*/ 330432 h 330432"/>
                <a:gd name="connsiteX4" fmla="*/ 0 w 3333028"/>
                <a:gd name="connsiteY4" fmla="*/ 0 h 33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0432">
                  <a:moveTo>
                    <a:pt x="0" y="0"/>
                  </a:moveTo>
                  <a:lnTo>
                    <a:pt x="3333028" y="0"/>
                  </a:lnTo>
                  <a:lnTo>
                    <a:pt x="3333028" y="330432"/>
                  </a:lnTo>
                  <a:lnTo>
                    <a:pt x="0" y="3304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971" tIns="34971" rIns="34971" bIns="34971" numCol="1" spcCol="1270" anchor="ctr" anchorCtr="0">
              <a:noAutofit/>
            </a:bodyPr>
            <a:lstStyle/>
            <a:p>
              <a:pPr lvl="0" algn="l" defTabSz="488950">
                <a:lnSpc>
                  <a:spcPct val="100000"/>
                </a:lnSpc>
                <a:spcBef>
                  <a:spcPct val="0"/>
                </a:spcBef>
                <a:spcAft>
                  <a:spcPct val="35000"/>
                </a:spcAft>
              </a:pPr>
              <a:r>
                <a:rPr lang="en-US" b="1" i="0" dirty="0">
                  <a:effectLst/>
                </a:rPr>
                <a:t>Grab attention</a:t>
              </a:r>
              <a:r>
                <a:rPr lang="en-US" b="1" kern="1200" dirty="0"/>
                <a:t>: </a:t>
              </a:r>
              <a:r>
                <a:rPr lang="en-US" b="0" i="0" dirty="0">
                  <a:effectLst/>
                  <a:latin typeface="__fkGroteskNeue_598ab8"/>
                </a:rPr>
                <a:t>Interjections can be used to demand attention or emphasize a point.  For example, "Hey!" or "Listen up!"</a:t>
              </a:r>
              <a:endParaRPr lang="en-US" kern="1200" dirty="0"/>
            </a:p>
          </p:txBody>
        </p:sp>
        <p:sp>
          <p:nvSpPr>
            <p:cNvPr id="35" name="Rectangle: Rounded Corners 34">
              <a:extLst>
                <a:ext uri="{FF2B5EF4-FFF2-40B4-BE49-F238E27FC236}">
                  <a16:creationId xmlns:a16="http://schemas.microsoft.com/office/drawing/2014/main" id="{358F889C-93A1-6F3C-47EB-81A9DE19B7CB}"/>
                </a:ext>
              </a:extLst>
            </p:cNvPr>
            <p:cNvSpPr/>
            <p:nvPr/>
          </p:nvSpPr>
          <p:spPr>
            <a:xfrm>
              <a:off x="4416480" y="3697182"/>
              <a:ext cx="6858504" cy="914604"/>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36" name="Rectangle 35" descr="Closed Quotation Mark">
              <a:extLst>
                <a:ext uri="{FF2B5EF4-FFF2-40B4-BE49-F238E27FC236}">
                  <a16:creationId xmlns:a16="http://schemas.microsoft.com/office/drawing/2014/main" id="{3BFF5379-46AC-3BB5-4391-B3AA8AF3C73D}"/>
                </a:ext>
              </a:extLst>
            </p:cNvPr>
            <p:cNvSpPr/>
            <p:nvPr/>
          </p:nvSpPr>
          <p:spPr>
            <a:xfrm>
              <a:off x="4479955" y="4017767"/>
              <a:ext cx="181915" cy="181737"/>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37" name="Freeform: Shape 36">
              <a:extLst>
                <a:ext uri="{FF2B5EF4-FFF2-40B4-BE49-F238E27FC236}">
                  <a16:creationId xmlns:a16="http://schemas.microsoft.com/office/drawing/2014/main" id="{7AFC55A7-8013-5F1F-3C00-D89C06A143C1}"/>
                </a:ext>
              </a:extLst>
            </p:cNvPr>
            <p:cNvSpPr/>
            <p:nvPr/>
          </p:nvSpPr>
          <p:spPr>
            <a:xfrm>
              <a:off x="4827140" y="3646785"/>
              <a:ext cx="6436469" cy="943481"/>
            </a:xfrm>
            <a:custGeom>
              <a:avLst/>
              <a:gdLst>
                <a:gd name="connsiteX0" fmla="*/ 0 w 3333028"/>
                <a:gd name="connsiteY0" fmla="*/ 0 h 330432"/>
                <a:gd name="connsiteX1" fmla="*/ 3333028 w 3333028"/>
                <a:gd name="connsiteY1" fmla="*/ 0 h 330432"/>
                <a:gd name="connsiteX2" fmla="*/ 3333028 w 3333028"/>
                <a:gd name="connsiteY2" fmla="*/ 330432 h 330432"/>
                <a:gd name="connsiteX3" fmla="*/ 0 w 3333028"/>
                <a:gd name="connsiteY3" fmla="*/ 330432 h 330432"/>
                <a:gd name="connsiteX4" fmla="*/ 0 w 3333028"/>
                <a:gd name="connsiteY4" fmla="*/ 0 h 33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028" h="330432">
                  <a:moveTo>
                    <a:pt x="0" y="0"/>
                  </a:moveTo>
                  <a:lnTo>
                    <a:pt x="3333028" y="0"/>
                  </a:lnTo>
                  <a:lnTo>
                    <a:pt x="3333028" y="330432"/>
                  </a:lnTo>
                  <a:lnTo>
                    <a:pt x="0" y="3304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971" tIns="34971" rIns="34971" bIns="34971" numCol="1" spcCol="1270" anchor="ctr" anchorCtr="0">
              <a:noAutofit/>
            </a:bodyPr>
            <a:lstStyle/>
            <a:p>
              <a:pPr marL="0" lvl="0" indent="0" algn="l" defTabSz="488950">
                <a:lnSpc>
                  <a:spcPct val="100000"/>
                </a:lnSpc>
                <a:spcBef>
                  <a:spcPct val="0"/>
                </a:spcBef>
                <a:spcAft>
                  <a:spcPct val="35000"/>
                </a:spcAft>
                <a:buNone/>
              </a:pPr>
              <a:r>
                <a:rPr lang="en-US" b="1" i="0" dirty="0">
                  <a:effectLst/>
                </a:rPr>
                <a:t>Represent sounds: </a:t>
              </a:r>
              <a:r>
                <a:rPr lang="en-US" b="0" i="0" dirty="0">
                  <a:effectLst/>
                  <a:latin typeface="__fkGroteskNeue_598ab8"/>
                </a:rPr>
                <a:t>Some interjections mimic sounds, such as "Shh!" to indicate silence, "Ugh!" to express disgust, or "Hmm..." to indicate contemplation.</a:t>
              </a:r>
              <a:endParaRPr lang="en-US" kern="1200" dirty="0"/>
            </a:p>
          </p:txBody>
        </p:sp>
        <p:sp>
          <p:nvSpPr>
            <p:cNvPr id="43" name="Freeform: Shape 42">
              <a:extLst>
                <a:ext uri="{FF2B5EF4-FFF2-40B4-BE49-F238E27FC236}">
                  <a16:creationId xmlns:a16="http://schemas.microsoft.com/office/drawing/2014/main" id="{1A056A25-705D-5B68-6136-612BF2D17CD1}"/>
                </a:ext>
              </a:extLst>
            </p:cNvPr>
            <p:cNvSpPr/>
            <p:nvPr/>
          </p:nvSpPr>
          <p:spPr>
            <a:xfrm>
              <a:off x="4770947" y="4129831"/>
              <a:ext cx="3086100" cy="433692"/>
            </a:xfrm>
            <a:custGeom>
              <a:avLst/>
              <a:gdLst>
                <a:gd name="connsiteX0" fmla="*/ 0 w 3086100"/>
                <a:gd name="connsiteY0" fmla="*/ 0 h 433692"/>
                <a:gd name="connsiteX1" fmla="*/ 3086100 w 3086100"/>
                <a:gd name="connsiteY1" fmla="*/ 0 h 433692"/>
                <a:gd name="connsiteX2" fmla="*/ 3086100 w 3086100"/>
                <a:gd name="connsiteY2" fmla="*/ 433692 h 433692"/>
                <a:gd name="connsiteX3" fmla="*/ 0 w 3086100"/>
                <a:gd name="connsiteY3" fmla="*/ 433692 h 433692"/>
                <a:gd name="connsiteX4" fmla="*/ 0 w 3086100"/>
                <a:gd name="connsiteY4" fmla="*/ 0 h 433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433692">
                  <a:moveTo>
                    <a:pt x="0" y="0"/>
                  </a:moveTo>
                  <a:lnTo>
                    <a:pt x="3086100" y="0"/>
                  </a:lnTo>
                  <a:lnTo>
                    <a:pt x="3086100" y="433692"/>
                  </a:lnTo>
                  <a:lnTo>
                    <a:pt x="0" y="43369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899" tIns="45899" rIns="45899" bIns="45899"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grpSp>
      <p:pic>
        <p:nvPicPr>
          <p:cNvPr id="49" name="Audio 48">
            <a:hlinkClick r:id="" action="ppaction://media"/>
            <a:extLst>
              <a:ext uri="{FF2B5EF4-FFF2-40B4-BE49-F238E27FC236}">
                <a16:creationId xmlns:a16="http://schemas.microsoft.com/office/drawing/2014/main" id="{D334640B-FF2E-E624-1C89-A24B785E93DE}"/>
              </a:ext>
            </a:extLst>
          </p:cNvPr>
          <p:cNvPicPr>
            <a:picLocks noChangeAspect="1"/>
          </p:cNvPicPr>
          <p:nvPr>
            <a:audioFile r:link="rId2"/>
            <p:extLst>
              <p:ext uri="{DAA4B4D4-6D71-4841-9C94-3DE7FCFB9230}">
                <p14:media xmlns:p14="http://schemas.microsoft.com/office/powerpoint/2010/main" r:embed="rId1"/>
              </p:ext>
            </p:extLst>
          </p:nvPr>
        </p:nvPicPr>
        <p:blipFill>
          <a:blip r:embed="rId12"/>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02389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323">
        <p159:morph option="byObject"/>
      </p:transition>
    </mc:Choice>
    <mc:Fallback xmlns="">
      <p:transition spd="slow" advTm="332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E3D5-B129-455A-8D61-5DE355CFB91F}"/>
              </a:ext>
            </a:extLst>
          </p:cNvPr>
          <p:cNvSpPr>
            <a:spLocks noGrp="1"/>
          </p:cNvSpPr>
          <p:nvPr>
            <p:ph type="title"/>
          </p:nvPr>
        </p:nvSpPr>
        <p:spPr/>
        <p:txBody>
          <a:bodyPr>
            <a:noAutofit/>
          </a:bodyPr>
          <a:lstStyle/>
          <a:p>
            <a:br>
              <a:rPr lang="en-US" dirty="0">
                <a:latin typeface="+mj-lt"/>
              </a:rPr>
            </a:br>
            <a:endParaRPr lang="en-US" dirty="0"/>
          </a:p>
        </p:txBody>
      </p:sp>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p:txBody>
          <a:bodyPr>
            <a:normAutofit fontScale="85000" lnSpcReduction="10000"/>
          </a:bodyPr>
          <a:lstStyle/>
          <a:p>
            <a:r>
              <a:rPr lang="en-US" dirty="0"/>
              <a:t>Parts of Speech</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
        <p:nvSpPr>
          <p:cNvPr id="7" name="Text Placeholder 6">
            <a:extLst>
              <a:ext uri="{FF2B5EF4-FFF2-40B4-BE49-F238E27FC236}">
                <a16:creationId xmlns:a16="http://schemas.microsoft.com/office/drawing/2014/main" id="{F4942C22-FAD6-EC0E-F163-54ACACE4F3FA}"/>
              </a:ext>
            </a:extLst>
          </p:cNvPr>
          <p:cNvSpPr>
            <a:spLocks noGrp="1"/>
          </p:cNvSpPr>
          <p:nvPr>
            <p:ph type="body" sz="quarter" idx="11"/>
          </p:nvPr>
        </p:nvSpPr>
        <p:spPr/>
        <p:txBody>
          <a:bodyPr/>
          <a:lstStyle/>
          <a:p>
            <a:r>
              <a:rPr lang="en-US" sz="2400" dirty="0">
                <a:solidFill>
                  <a:schemeClr val="bg1"/>
                </a:solidFill>
              </a:rPr>
              <a:t>Student’s Name :- Puja Kondubhairy.</a:t>
            </a:r>
            <a:endParaRPr lang="en-US" dirty="0"/>
          </a:p>
        </p:txBody>
      </p:sp>
    </p:spTree>
    <p:extLst>
      <p:ext uri="{BB962C8B-B14F-4D97-AF65-F5344CB8AC3E}">
        <p14:creationId xmlns:p14="http://schemas.microsoft.com/office/powerpoint/2010/main" val="2437550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Types of interjections</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88912" y="2074690"/>
            <a:ext cx="2240025" cy="2708619"/>
          </a:xfrm>
          <a:prstGeom prst="rect">
            <a:avLst/>
          </a:prstGeom>
        </p:spPr>
      </p:pic>
      <p:graphicFrame>
        <p:nvGraphicFramePr>
          <p:cNvPr id="12" name="Text Placeholder 2">
            <a:extLst>
              <a:ext uri="{FF2B5EF4-FFF2-40B4-BE49-F238E27FC236}">
                <a16:creationId xmlns:a16="http://schemas.microsoft.com/office/drawing/2014/main" id="{58D75058-7F70-B5BA-15D3-004BF656CC01}"/>
              </a:ext>
            </a:extLst>
          </p:cNvPr>
          <p:cNvGraphicFramePr/>
          <p:nvPr>
            <p:extLst>
              <p:ext uri="{D42A27DB-BD31-4B8C-83A1-F6EECF244321}">
                <p14:modId xmlns:p14="http://schemas.microsoft.com/office/powerpoint/2010/main" val="314120976"/>
              </p:ext>
            </p:extLst>
          </p:nvPr>
        </p:nvGraphicFramePr>
        <p:xfrm>
          <a:off x="4389120" y="1935634"/>
          <a:ext cx="6858000" cy="42336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Audio 3">
            <a:hlinkClick r:id="" action="ppaction://media"/>
            <a:extLst>
              <a:ext uri="{FF2B5EF4-FFF2-40B4-BE49-F238E27FC236}">
                <a16:creationId xmlns:a16="http://schemas.microsoft.com/office/drawing/2014/main" id="{BBF20C77-6FFC-1A88-F822-9F9AAF73C5BE}"/>
              </a:ext>
            </a:extLst>
          </p:cNvPr>
          <p:cNvPicPr>
            <a:picLocks noChangeAspect="1"/>
          </p:cNvPicPr>
          <p:nvPr>
            <a:audioFile r:link="rId2"/>
            <p:extLst>
              <p:ext uri="{DAA4B4D4-6D71-4841-9C94-3DE7FCFB9230}">
                <p14:media xmlns:p14="http://schemas.microsoft.com/office/powerpoint/2010/main" r:embed="rId1"/>
              </p:ext>
            </p:extLst>
          </p:nvPr>
        </p:nvPicPr>
        <p:blipFill>
          <a:blip r:embed="rId11"/>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249048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657">
        <p159:morph option="byObject"/>
      </p:transition>
    </mc:Choice>
    <mc:Fallback xmlns="">
      <p:transition spd="slow" advTm="165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E3D5-B129-455A-8D61-5DE355CFB91F}"/>
              </a:ext>
            </a:extLst>
          </p:cNvPr>
          <p:cNvSpPr>
            <a:spLocks noGrp="1"/>
          </p:cNvSpPr>
          <p:nvPr>
            <p:ph type="title"/>
          </p:nvPr>
        </p:nvSpPr>
        <p:spPr>
          <a:xfrm>
            <a:off x="762000" y="5200879"/>
            <a:ext cx="7996679" cy="2063521"/>
          </a:xfrm>
        </p:spPr>
        <p:txBody>
          <a:bodyPr vert="horz" lIns="91440" tIns="45720" rIns="91440" bIns="45720" rtlCol="0" anchor="ctr">
            <a:normAutofit fontScale="90000"/>
          </a:bodyPr>
          <a:lstStyle/>
          <a:p>
            <a:r>
              <a:rPr lang="en-US" sz="10700" dirty="0">
                <a:solidFill>
                  <a:schemeClr val="tx1"/>
                </a:solidFill>
              </a:rPr>
              <a:t>Thank You</a:t>
            </a:r>
            <a:br>
              <a:rPr lang="en-US" dirty="0">
                <a:solidFill>
                  <a:schemeClr val="tx1"/>
                </a:solidFill>
              </a:rPr>
            </a:br>
            <a:br>
              <a:rPr lang="en-US" kern="1200" dirty="0">
                <a:solidFill>
                  <a:schemeClr val="tx1"/>
                </a:solidFill>
                <a:latin typeface="+mj-lt"/>
                <a:ea typeface="+mj-ea"/>
                <a:cs typeface="+mj-cs"/>
              </a:rPr>
            </a:br>
            <a:endParaRPr lang="en-US"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26882C51-76F9-4F99-997D-31FA6242A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629042"/>
            <a:ext cx="1217216" cy="8595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9196" y="692331"/>
            <a:ext cx="927794" cy="732958"/>
          </a:xfrm>
          <a:prstGeom prst="rect">
            <a:avLst/>
          </a:prstGeom>
        </p:spPr>
      </p:pic>
      <p:sp>
        <p:nvSpPr>
          <p:cNvPr id="19" name="Right Triangle 18">
            <a:extLst>
              <a:ext uri="{FF2B5EF4-FFF2-40B4-BE49-F238E27FC236}">
                <a16:creationId xmlns:a16="http://schemas.microsoft.com/office/drawing/2014/main" id="{61FFFC16-86E2-4B9A-BC6D-213DC2654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683" y="635538"/>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DD3524E0-C87C-4F38-9FC7-E969C15A7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14143" y="991883"/>
            <a:ext cx="1371600" cy="2356777"/>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ight Triangle 22">
            <a:extLst>
              <a:ext uri="{FF2B5EF4-FFF2-40B4-BE49-F238E27FC236}">
                <a16:creationId xmlns:a16="http://schemas.microsoft.com/office/drawing/2014/main" id="{F1ED1DF4-DDDE-4464-8ABC-ED1F633CC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5916" y="1477941"/>
            <a:ext cx="1092260" cy="1371600"/>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E7E01BF7-4F45-4B6D-82BF-5A5DB30A6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41" y="2856071"/>
            <a:ext cx="2340073" cy="19110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F2FC5C7B-261A-4268-BA85-C29488A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0520" y="2798992"/>
            <a:ext cx="1911096" cy="1980472"/>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5CB4E315-91F2-4710-B866-B119037ED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5769" y="673132"/>
            <a:ext cx="1980472" cy="21646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600000">
            <a:off x="7235050" y="838606"/>
            <a:ext cx="1081909" cy="1845611"/>
          </a:xfrm>
          <a:prstGeom prst="rect">
            <a:avLst/>
          </a:prstGeom>
        </p:spPr>
      </p:pic>
      <p:sp>
        <p:nvSpPr>
          <p:cNvPr id="31" name="Right Triangle 30">
            <a:extLst>
              <a:ext uri="{FF2B5EF4-FFF2-40B4-BE49-F238E27FC236}">
                <a16:creationId xmlns:a16="http://schemas.microsoft.com/office/drawing/2014/main" id="{569BABC0-B0CC-4E7B-838A-F6E644779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8642224" y="795153"/>
            <a:ext cx="1399032" cy="115062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1180314" y="3037579"/>
            <a:ext cx="1290304" cy="1554016"/>
          </a:xfrm>
          <a:prstGeom prst="rect">
            <a:avLst/>
          </a:prstGeom>
        </p:spPr>
      </p:pic>
      <p:sp>
        <p:nvSpPr>
          <p:cNvPr id="33" name="Rectangle 32">
            <a:extLst>
              <a:ext uri="{FF2B5EF4-FFF2-40B4-BE49-F238E27FC236}">
                <a16:creationId xmlns:a16="http://schemas.microsoft.com/office/drawing/2014/main" id="{DCBE1B01-A27C-45C2-ADA4-AA13C3AC1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1516" y="2850674"/>
            <a:ext cx="2716145" cy="19019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BE7E1DAA-43FB-4446-A354-9283DE668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64669" y="3250084"/>
            <a:ext cx="1911096" cy="1100751"/>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F6FE5468-759E-4E83-828A-5587C7F58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2111" y="1485831"/>
            <a:ext cx="2537199" cy="137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Illustration of a ruler character ">
            <a:extLst>
              <a:ext uri="{FF2B5EF4-FFF2-40B4-BE49-F238E27FC236}">
                <a16:creationId xmlns:a16="http://schemas.microsoft.com/office/drawing/2014/main" id="{1E32B4A8-7FA2-AA16-D1DD-764AF28B021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2635624" y="1849866"/>
            <a:ext cx="2155206" cy="623875"/>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9093" y="3009630"/>
            <a:ext cx="2249637" cy="1581964"/>
          </a:xfrm>
          <a:prstGeom prst="rect">
            <a:avLst/>
          </a:prstGeom>
        </p:spPr>
      </p:pic>
      <p:sp>
        <p:nvSpPr>
          <p:cNvPr id="39" name="Rectangle 38">
            <a:extLst>
              <a:ext uri="{FF2B5EF4-FFF2-40B4-BE49-F238E27FC236}">
                <a16:creationId xmlns:a16="http://schemas.microsoft.com/office/drawing/2014/main" id="{99FE99BC-5F7D-47C3-AA1E-16D7DBDBD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6605" y="2069831"/>
            <a:ext cx="2789854" cy="26368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Illustration of a green pencil sharpener character ">
            <a:extLst>
              <a:ext uri="{FF2B5EF4-FFF2-40B4-BE49-F238E27FC236}">
                <a16:creationId xmlns:a16="http://schemas.microsoft.com/office/drawing/2014/main" id="{57C094FD-80AB-9F67-31BB-504A12BDA40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9355751" y="2265082"/>
            <a:ext cx="1591561" cy="2288408"/>
          </a:xfrm>
          <a:prstGeom prst="rect">
            <a:avLst/>
          </a:prstGeom>
        </p:spPr>
      </p:pic>
      <p:sp>
        <p:nvSpPr>
          <p:cNvPr id="41" name="Right Triangle 40">
            <a:extLst>
              <a:ext uri="{FF2B5EF4-FFF2-40B4-BE49-F238E27FC236}">
                <a16:creationId xmlns:a16="http://schemas.microsoft.com/office/drawing/2014/main" id="{27400BAF-FCE6-4296-8A0E-9B595ADC09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32800" y="4724529"/>
            <a:ext cx="325600" cy="4066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9">
            <a:extLst>
              <a:ext uri="{FF2B5EF4-FFF2-40B4-BE49-F238E27FC236}">
                <a16:creationId xmlns:a16="http://schemas.microsoft.com/office/drawing/2014/main" id="{4C5062ED-66E9-81D3-C6C0-BA1BD7740E33}"/>
              </a:ext>
            </a:extLst>
          </p:cNvPr>
          <p:cNvSpPr txBox="1">
            <a:spLocks/>
          </p:cNvSpPr>
          <p:nvPr/>
        </p:nvSpPr>
        <p:spPr>
          <a:xfrm>
            <a:off x="4389119" y="4401053"/>
            <a:ext cx="6857999" cy="65354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2400" kern="1200">
                <a:solidFill>
                  <a:schemeClr val="bg1"/>
                </a:solidFill>
                <a:latin typeface="+mj-lt"/>
                <a:ea typeface="+mj-ea"/>
                <a:cs typeface="+mj-cs"/>
              </a:defRPr>
            </a:lvl1pPr>
          </a:lstStyle>
          <a:p>
            <a:endParaRPr lang="en-US" dirty="0">
              <a:solidFill>
                <a:schemeClr val="tx1"/>
              </a:solidFill>
            </a:endParaRPr>
          </a:p>
        </p:txBody>
      </p:sp>
      <p:pic>
        <p:nvPicPr>
          <p:cNvPr id="16" name="Audio 15">
            <a:hlinkClick r:id="" action="ppaction://media"/>
            <a:extLst>
              <a:ext uri="{FF2B5EF4-FFF2-40B4-BE49-F238E27FC236}">
                <a16:creationId xmlns:a16="http://schemas.microsoft.com/office/drawing/2014/main" id="{CCA853D6-ABE4-1928-3AC7-80C4E39C881A}"/>
              </a:ext>
            </a:extLst>
          </p:cNvPr>
          <p:cNvPicPr>
            <a:picLocks noChangeAspect="1"/>
          </p:cNvPicPr>
          <p:nvPr>
            <a:audioFile r:link="rId2"/>
            <p:extLst>
              <p:ext uri="{DAA4B4D4-6D71-4841-9C94-3DE7FCFB9230}">
                <p14:media xmlns:p14="http://schemas.microsoft.com/office/powerpoint/2010/main" r:embed="rId1"/>
              </p:ext>
            </p:extLst>
          </p:nvPr>
        </p:nvPicPr>
        <p:blipFill>
          <a:blip r:embed="rId16"/>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916868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advTm="592">
        <p:random/>
      </p:transition>
    </mc:Choice>
    <mc:Fallback xmlns="">
      <p:transition spd="slow" advTm="592">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r>
              <a:rPr lang="en-US" dirty="0"/>
              <a:t>8 PARTS OF SPEECH!</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206240"/>
          </a:xfrm>
        </p:spPr>
        <p:txBody>
          <a:bodyPr/>
          <a:lstStyle/>
          <a:p>
            <a:pPr marL="342900" indent="-342900" algn="l">
              <a:lnSpc>
                <a:spcPts val="2800"/>
              </a:lnSpc>
              <a:buAutoNum type="arabicPeriod"/>
            </a:pPr>
            <a:r>
              <a:rPr lang="en-US" sz="2000" dirty="0"/>
              <a:t>Noun</a:t>
            </a:r>
          </a:p>
          <a:p>
            <a:pPr marL="342900" indent="-342900" algn="l">
              <a:lnSpc>
                <a:spcPts val="2800"/>
              </a:lnSpc>
              <a:buAutoNum type="arabicPeriod"/>
            </a:pPr>
            <a:r>
              <a:rPr lang="en-US" sz="2000" dirty="0"/>
              <a:t>Pronoun</a:t>
            </a:r>
          </a:p>
          <a:p>
            <a:pPr marL="342900" indent="-342900" algn="l">
              <a:lnSpc>
                <a:spcPts val="2800"/>
              </a:lnSpc>
              <a:buAutoNum type="arabicPeriod"/>
            </a:pPr>
            <a:r>
              <a:rPr lang="en-US" sz="2000" dirty="0"/>
              <a:t>Verb</a:t>
            </a:r>
          </a:p>
          <a:p>
            <a:pPr marL="342900" indent="-342900" algn="l">
              <a:lnSpc>
                <a:spcPts val="2800"/>
              </a:lnSpc>
              <a:buAutoNum type="arabicPeriod"/>
            </a:pPr>
            <a:r>
              <a:rPr lang="en-US" sz="2000" dirty="0"/>
              <a:t>Adjective</a:t>
            </a:r>
          </a:p>
          <a:p>
            <a:pPr marL="342900" indent="-342900" algn="l">
              <a:lnSpc>
                <a:spcPts val="2800"/>
              </a:lnSpc>
              <a:buAutoNum type="arabicPeriod"/>
            </a:pPr>
            <a:r>
              <a:rPr lang="en-US" sz="2000" dirty="0"/>
              <a:t>Adverb</a:t>
            </a:r>
          </a:p>
          <a:p>
            <a:pPr marL="342900" indent="-342900" algn="l">
              <a:lnSpc>
                <a:spcPts val="2800"/>
              </a:lnSpc>
              <a:buAutoNum type="arabicPeriod"/>
            </a:pPr>
            <a:r>
              <a:rPr lang="en-US" sz="2000" dirty="0"/>
              <a:t>Conjunction</a:t>
            </a:r>
          </a:p>
          <a:p>
            <a:pPr marL="342900" indent="-342900" algn="l">
              <a:lnSpc>
                <a:spcPts val="2800"/>
              </a:lnSpc>
              <a:buAutoNum type="arabicPeriod"/>
            </a:pPr>
            <a:r>
              <a:rPr lang="en-US" sz="2000" dirty="0"/>
              <a:t>Preposition</a:t>
            </a:r>
          </a:p>
          <a:p>
            <a:pPr marL="342900" indent="-342900" algn="l">
              <a:lnSpc>
                <a:spcPts val="2800"/>
              </a:lnSpc>
              <a:buAutoNum type="arabicPeriod"/>
            </a:pPr>
            <a:r>
              <a:rPr lang="en-US" sz="2000" dirty="0"/>
              <a:t>Interjection</a:t>
            </a:r>
          </a:p>
          <a:p>
            <a:pPr algn="l">
              <a:lnSpc>
                <a:spcPts val="2800"/>
              </a:lnSpc>
            </a:pPr>
            <a:endParaRPr lang="en-US" sz="1800" dirty="0"/>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3001952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What are parts of speech?</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lstStyle/>
          <a:p>
            <a:pPr marL="342900" indent="-342900">
              <a:lnSpc>
                <a:spcPts val="2800"/>
              </a:lnSpc>
              <a:buFont typeface="Arial" panose="020B0604020202020204" pitchFamily="34" charset="0"/>
              <a:buChar char="•"/>
            </a:pPr>
            <a:r>
              <a:rPr lang="en-US" sz="2000" dirty="0"/>
              <a:t>Definition : Words that label the various kinds of words in a sentence.</a:t>
            </a:r>
          </a:p>
          <a:p>
            <a:pPr marL="342900" indent="-342900">
              <a:lnSpc>
                <a:spcPts val="2800"/>
              </a:lnSpc>
              <a:buFont typeface="Arial" panose="020B0604020202020204" pitchFamily="34" charset="0"/>
              <a:buChar char="•"/>
            </a:pPr>
            <a:r>
              <a:rPr lang="en-US" sz="2000" dirty="0"/>
              <a:t>A word’s meaning &amp; position in a sentence determine what part of speech it is.</a:t>
            </a:r>
          </a:p>
          <a:p>
            <a:pPr marL="342900" indent="-342900">
              <a:lnSpc>
                <a:spcPts val="2800"/>
              </a:lnSpc>
              <a:buFont typeface="Arial" panose="020B0604020202020204" pitchFamily="34" charset="0"/>
              <a:buChar char="•"/>
            </a:pPr>
            <a:r>
              <a:rPr lang="en-US" sz="2000" dirty="0"/>
              <a:t>Some words change depending on the context. Ex. Ride can be a verb or noun.</a:t>
            </a:r>
          </a:p>
          <a:p>
            <a:pPr marL="342900" indent="-342900">
              <a:lnSpc>
                <a:spcPts val="2800"/>
              </a:lnSpc>
              <a:buFont typeface="Arial" panose="020B0604020202020204" pitchFamily="34" charset="0"/>
              <a:buChar char="•"/>
            </a:pPr>
            <a:endParaRPr lang="en-US" dirty="0"/>
          </a:p>
          <a:p>
            <a:endParaRPr lang="en-US" dirty="0"/>
          </a:p>
        </p:txBody>
      </p:sp>
      <p:pic>
        <p:nvPicPr>
          <p:cNvPr id="7" name="Audio 6">
            <a:hlinkClick r:id="" action="ppaction://media"/>
            <a:extLst>
              <a:ext uri="{FF2B5EF4-FFF2-40B4-BE49-F238E27FC236}">
                <a16:creationId xmlns:a16="http://schemas.microsoft.com/office/drawing/2014/main" id="{F73758BF-339B-7F84-F0E9-E7A7FE90BC66}"/>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74736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905">
        <p159:morph option="byObject"/>
      </p:transition>
    </mc:Choice>
    <mc:Fallback xmlns="">
      <p:transition spd="slow" advTm="390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AC045C-C7C4-21FC-A88C-84A0E3BB0B5C}"/>
              </a:ext>
            </a:extLst>
          </p:cNvPr>
          <p:cNvSpPr>
            <a:spLocks noGrp="1"/>
          </p:cNvSpPr>
          <p:nvPr>
            <p:ph type="title"/>
          </p:nvPr>
        </p:nvSpPr>
        <p:spPr/>
        <p:txBody>
          <a:bodyPr/>
          <a:lstStyle/>
          <a:p>
            <a:r>
              <a:rPr lang="en-US" dirty="0"/>
              <a:t>                    Noun</a:t>
            </a:r>
          </a:p>
        </p:txBody>
      </p:sp>
      <p:sp>
        <p:nvSpPr>
          <p:cNvPr id="6" name="Rectangle 5">
            <a:extLst>
              <a:ext uri="{FF2B5EF4-FFF2-40B4-BE49-F238E27FC236}">
                <a16:creationId xmlns:a16="http://schemas.microsoft.com/office/drawing/2014/main" id="{4E7708A8-516C-16F4-04CA-E6821C9240E6}"/>
              </a:ext>
            </a:extLst>
          </p:cNvPr>
          <p:cNvSpPr/>
          <p:nvPr/>
        </p:nvSpPr>
        <p:spPr>
          <a:xfrm>
            <a:off x="2541291" y="2764220"/>
            <a:ext cx="2963917" cy="4099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Functions</a:t>
            </a:r>
          </a:p>
        </p:txBody>
      </p:sp>
      <p:sp>
        <p:nvSpPr>
          <p:cNvPr id="7" name="Rectangle 6">
            <a:extLst>
              <a:ext uri="{FF2B5EF4-FFF2-40B4-BE49-F238E27FC236}">
                <a16:creationId xmlns:a16="http://schemas.microsoft.com/office/drawing/2014/main" id="{C6DA1120-400C-96D4-2E54-B939FC5C79F8}"/>
              </a:ext>
            </a:extLst>
          </p:cNvPr>
          <p:cNvSpPr/>
          <p:nvPr/>
        </p:nvSpPr>
        <p:spPr>
          <a:xfrm>
            <a:off x="6838084" y="2732414"/>
            <a:ext cx="2963917" cy="4099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Examples</a:t>
            </a:r>
          </a:p>
        </p:txBody>
      </p:sp>
      <p:cxnSp>
        <p:nvCxnSpPr>
          <p:cNvPr id="9" name="Straight Connector 8">
            <a:extLst>
              <a:ext uri="{FF2B5EF4-FFF2-40B4-BE49-F238E27FC236}">
                <a16:creationId xmlns:a16="http://schemas.microsoft.com/office/drawing/2014/main" id="{7DBBCBE4-14B0-BF9D-7715-6ED053C48EAD}"/>
              </a:ext>
            </a:extLst>
          </p:cNvPr>
          <p:cNvCxnSpPr/>
          <p:nvPr/>
        </p:nvCxnSpPr>
        <p:spPr>
          <a:xfrm>
            <a:off x="6217921" y="2724912"/>
            <a:ext cx="0"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B34F2C1-A9A0-A4B4-CD5B-C6257A0A32B7}"/>
              </a:ext>
            </a:extLst>
          </p:cNvPr>
          <p:cNvSpPr txBox="1"/>
          <p:nvPr/>
        </p:nvSpPr>
        <p:spPr>
          <a:xfrm>
            <a:off x="2490951" y="3300248"/>
            <a:ext cx="333177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Words that name persons, animals, places, things or ideas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Proper nouns name particular people, animals, places, or things – they are almost always capitalized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Singular or plural form</a:t>
            </a:r>
          </a:p>
        </p:txBody>
      </p:sp>
      <p:sp>
        <p:nvSpPr>
          <p:cNvPr id="15" name="TextBox 14">
            <a:extLst>
              <a:ext uri="{FF2B5EF4-FFF2-40B4-BE49-F238E27FC236}">
                <a16:creationId xmlns:a16="http://schemas.microsoft.com/office/drawing/2014/main" id="{7722DF12-4912-71FE-0E26-0CE6C16C46BD}"/>
              </a:ext>
            </a:extLst>
          </p:cNvPr>
          <p:cNvSpPr txBox="1"/>
          <p:nvPr/>
        </p:nvSpPr>
        <p:spPr>
          <a:xfrm>
            <a:off x="6400800" y="3342290"/>
            <a:ext cx="364709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Women, desk, teacher, student, bear, mountain, personality. Religion, city, country, happiness </a:t>
            </a:r>
          </a:p>
          <a:p>
            <a:pPr marL="285750" indent="-285750">
              <a:buFont typeface="Arial" panose="020B0604020202020204" pitchFamily="34" charset="0"/>
              <a:buChar char="•"/>
            </a:pPr>
            <a:r>
              <a:rPr lang="en-US" dirty="0"/>
              <a:t>Ms. </a:t>
            </a:r>
            <a:r>
              <a:rPr lang="en-US" dirty="0" err="1"/>
              <a:t>Schonhar</a:t>
            </a:r>
            <a:r>
              <a:rPr lang="en-US" dirty="0"/>
              <a:t>, Greer middle college, California, Mt. Everest, Furman University,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Girls(singular) vs. girls(plural)</a:t>
            </a:r>
          </a:p>
        </p:txBody>
      </p:sp>
      <p:pic>
        <p:nvPicPr>
          <p:cNvPr id="17" name="Audio 16">
            <a:hlinkClick r:id="" action="ppaction://media"/>
            <a:extLst>
              <a:ext uri="{FF2B5EF4-FFF2-40B4-BE49-F238E27FC236}">
                <a16:creationId xmlns:a16="http://schemas.microsoft.com/office/drawing/2014/main" id="{A9D9CBD8-04BC-8A1B-14AD-CDE81611F526}"/>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524939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189">
        <p159:morph option="byWord"/>
      </p:transition>
    </mc:Choice>
    <mc:Fallback xmlns="">
      <p:transition spd="slow" advTm="2189">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Noun Practice</a:t>
            </a:r>
          </a:p>
        </p:txBody>
      </p:sp>
      <p:sp>
        <p:nvSpPr>
          <p:cNvPr id="5" name="Text Placeholder 4">
            <a:extLst>
              <a:ext uri="{FF2B5EF4-FFF2-40B4-BE49-F238E27FC236}">
                <a16:creationId xmlns:a16="http://schemas.microsoft.com/office/drawing/2014/main" id="{FC163D03-0474-4A43-A81C-E7FC3027F22D}"/>
              </a:ext>
            </a:extLst>
          </p:cNvPr>
          <p:cNvSpPr>
            <a:spLocks noGrp="1"/>
          </p:cNvSpPr>
          <p:nvPr>
            <p:ph type="body" sz="quarter" idx="11"/>
          </p:nvPr>
        </p:nvSpPr>
        <p:spPr>
          <a:xfrm>
            <a:off x="914400" y="1913294"/>
            <a:ext cx="6400800" cy="4206240"/>
          </a:xfrm>
        </p:spPr>
        <p:txBody>
          <a:bodyPr>
            <a:normAutofit/>
          </a:bodyPr>
          <a:lstStyle/>
          <a:p>
            <a:pPr marL="285750" indent="-285750" algn="l">
              <a:lnSpc>
                <a:spcPts val="2800"/>
              </a:lnSpc>
              <a:buFont typeface="Arial" panose="020B0604020202020204" pitchFamily="34" charset="0"/>
              <a:buChar char="•"/>
            </a:pPr>
            <a:r>
              <a:rPr lang="en-US" sz="1800" dirty="0"/>
              <a:t>Kolkata is the capital of West Bengal</a:t>
            </a:r>
            <a:r>
              <a:rPr lang="en-US" dirty="0"/>
              <a:t>.</a:t>
            </a:r>
          </a:p>
          <a:p>
            <a:pPr marL="285750" indent="-285750" algn="l">
              <a:lnSpc>
                <a:spcPts val="2800"/>
              </a:lnSpc>
              <a:buFont typeface="Arial" panose="020B0604020202020204" pitchFamily="34" charset="0"/>
              <a:buChar char="•"/>
            </a:pPr>
            <a:r>
              <a:rPr lang="en-US" sz="1800" dirty="0"/>
              <a:t>The Royal Bengal Tiger is Found in the Sundarbans.</a:t>
            </a:r>
          </a:p>
          <a:p>
            <a:pPr marL="285750" indent="-285750" algn="l">
              <a:lnSpc>
                <a:spcPts val="2800"/>
              </a:lnSpc>
              <a:buFont typeface="Arial" panose="020B0604020202020204" pitchFamily="34" charset="0"/>
              <a:buChar char="•"/>
            </a:pPr>
            <a:r>
              <a:rPr lang="en-US" dirty="0"/>
              <a:t>The Jury gave a unanimous verdict.</a:t>
            </a:r>
          </a:p>
          <a:p>
            <a:pPr marL="285750" indent="-285750" algn="l">
              <a:lnSpc>
                <a:spcPts val="2800"/>
              </a:lnSpc>
              <a:buFont typeface="Arial" panose="020B0604020202020204" pitchFamily="34" charset="0"/>
              <a:buChar char="•"/>
            </a:pPr>
            <a:r>
              <a:rPr lang="en-US" sz="1800" dirty="0"/>
              <a:t>Laughter is good for health</a:t>
            </a:r>
            <a:r>
              <a:rPr lang="en-US" dirty="0"/>
              <a:t>.</a:t>
            </a:r>
          </a:p>
          <a:p>
            <a:pPr marL="285750" indent="-285750" algn="l">
              <a:lnSpc>
                <a:spcPts val="2800"/>
              </a:lnSpc>
              <a:buFont typeface="Arial" panose="020B0604020202020204" pitchFamily="34" charset="0"/>
              <a:buChar char="•"/>
            </a:pPr>
            <a:r>
              <a:rPr lang="en-US" sz="1800" dirty="0"/>
              <a:t>The </a:t>
            </a:r>
            <a:r>
              <a:rPr lang="en-US" dirty="0"/>
              <a:t>crowd is very big.</a:t>
            </a:r>
          </a:p>
          <a:p>
            <a:pPr marL="285750" indent="-285750" algn="l">
              <a:lnSpc>
                <a:spcPts val="2800"/>
              </a:lnSpc>
              <a:buFont typeface="Arial" panose="020B0604020202020204" pitchFamily="34" charset="0"/>
              <a:buChar char="•"/>
            </a:pPr>
            <a:r>
              <a:rPr lang="en-US" dirty="0"/>
              <a:t>The elephant is an intelligent animal.</a:t>
            </a:r>
          </a:p>
          <a:p>
            <a:pPr marL="285750" indent="-285750" algn="l">
              <a:lnSpc>
                <a:spcPts val="2800"/>
              </a:lnSpc>
              <a:buFont typeface="Arial" panose="020B0604020202020204" pitchFamily="34" charset="0"/>
              <a:buChar char="•"/>
            </a:pPr>
            <a:r>
              <a:rPr lang="en-US" dirty="0"/>
              <a:t>The Ganges is a sacred river.</a:t>
            </a:r>
          </a:p>
          <a:p>
            <a:pPr marL="285750" indent="-285750" algn="l">
              <a:lnSpc>
                <a:spcPts val="2800"/>
              </a:lnSpc>
              <a:buFont typeface="Arial" panose="020B0604020202020204" pitchFamily="34" charset="0"/>
              <a:buChar char="•"/>
            </a:pPr>
            <a:r>
              <a:rPr lang="en-US" dirty="0"/>
              <a:t>The bravery of the soldier saved the day.</a:t>
            </a:r>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9672" y="2491609"/>
            <a:ext cx="2645040" cy="2089582"/>
          </a:xfrm>
          <a:prstGeom prst="rect">
            <a:avLst/>
          </a:prstGeom>
        </p:spPr>
      </p:pic>
      <p:pic>
        <p:nvPicPr>
          <p:cNvPr id="4" name="Audio 3">
            <a:hlinkClick r:id="" action="ppaction://media"/>
            <a:extLst>
              <a:ext uri="{FF2B5EF4-FFF2-40B4-BE49-F238E27FC236}">
                <a16:creationId xmlns:a16="http://schemas.microsoft.com/office/drawing/2014/main" id="{C9136B28-FB21-2F6D-4C6C-148BCF68E68C}"/>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602246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260">
        <p159:morph option="byObject"/>
      </p:transition>
    </mc:Choice>
    <mc:Fallback xmlns="">
      <p:transition spd="slow" advTm="226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7C4AF-BB0C-400D-A8AA-F137B0266E2D}"/>
              </a:ext>
            </a:extLst>
          </p:cNvPr>
          <p:cNvSpPr>
            <a:spLocks noGrp="1"/>
          </p:cNvSpPr>
          <p:nvPr>
            <p:ph type="title"/>
          </p:nvPr>
        </p:nvSpPr>
        <p:spPr/>
        <p:txBody>
          <a:bodyPr/>
          <a:lstStyle/>
          <a:p>
            <a:r>
              <a:rPr lang="en-US"/>
              <a:t>Pronouns</a:t>
            </a:r>
            <a:endParaRPr lang="en-US" dirty="0"/>
          </a:p>
        </p:txBody>
      </p:sp>
      <p:sp>
        <p:nvSpPr>
          <p:cNvPr id="7" name="Oval 6">
            <a:extLst>
              <a:ext uri="{FF2B5EF4-FFF2-40B4-BE49-F238E27FC236}">
                <a16:creationId xmlns:a16="http://schemas.microsoft.com/office/drawing/2014/main" id="{AA4F2D27-80D1-43A4-B893-7086233F71D1}"/>
              </a:ext>
              <a:ext uri="{C183D7F6-B498-43B3-948B-1728B52AA6E4}">
                <adec:decorative xmlns:adec="http://schemas.microsoft.com/office/drawing/2017/decorative" val="1"/>
              </a:ext>
            </a:extLst>
          </p:cNvPr>
          <p:cNvSpPr/>
          <p:nvPr/>
        </p:nvSpPr>
        <p:spPr>
          <a:xfrm>
            <a:off x="646716" y="1714500"/>
            <a:ext cx="3429000" cy="342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ruler character ">
            <a:extLst>
              <a:ext uri="{FF2B5EF4-FFF2-40B4-BE49-F238E27FC236}">
                <a16:creationId xmlns:a16="http://schemas.microsoft.com/office/drawing/2014/main" id="{4B6C31E8-1BAB-42D1-B428-60F38E95BF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423556" flipH="1">
            <a:off x="900791" y="3052708"/>
            <a:ext cx="3041146" cy="964260"/>
          </a:xfrm>
          <a:prstGeom prst="rect">
            <a:avLst/>
          </a:prstGeom>
        </p:spPr>
      </p:pic>
      <p:graphicFrame>
        <p:nvGraphicFramePr>
          <p:cNvPr id="13" name="Text Placeholder 4">
            <a:extLst>
              <a:ext uri="{FF2B5EF4-FFF2-40B4-BE49-F238E27FC236}">
                <a16:creationId xmlns:a16="http://schemas.microsoft.com/office/drawing/2014/main" id="{34CC693B-C507-3A43-B065-304E073A2B2F}"/>
              </a:ext>
            </a:extLst>
          </p:cNvPr>
          <p:cNvGraphicFramePr/>
          <p:nvPr>
            <p:extLst>
              <p:ext uri="{D42A27DB-BD31-4B8C-83A1-F6EECF244321}">
                <p14:modId xmlns:p14="http://schemas.microsoft.com/office/powerpoint/2010/main" val="3986085324"/>
              </p:ext>
            </p:extLst>
          </p:nvPr>
        </p:nvGraphicFramePr>
        <p:xfrm>
          <a:off x="5151120" y="1879261"/>
          <a:ext cx="6858000" cy="42336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2" name="Audio 11">
            <a:hlinkClick r:id="" action="ppaction://media"/>
            <a:extLst>
              <a:ext uri="{FF2B5EF4-FFF2-40B4-BE49-F238E27FC236}">
                <a16:creationId xmlns:a16="http://schemas.microsoft.com/office/drawing/2014/main" id="{ED89621A-57D2-7729-048C-E0F7D5EEA71F}"/>
              </a:ext>
            </a:extLst>
          </p:cNvPr>
          <p:cNvPicPr>
            <a:picLocks noChangeAspect="1"/>
          </p:cNvPicPr>
          <p:nvPr>
            <a:audioFile r:link="rId2"/>
            <p:extLst>
              <p:ext uri="{DAA4B4D4-6D71-4841-9C94-3DE7FCFB9230}">
                <p14:media xmlns:p14="http://schemas.microsoft.com/office/powerpoint/2010/main" r:embed="rId1"/>
              </p:ext>
            </p:extLst>
          </p:nvPr>
        </p:nvPicPr>
        <p:blipFill>
          <a:blip r:embed="rId11"/>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58698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401">
        <p159:morph option="byObject"/>
      </p:transition>
    </mc:Choice>
    <mc:Fallback xmlns="">
      <p:transition spd="slow" advTm="240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17F77-243B-4BBF-93F5-981B781895FB}"/>
              </a:ext>
            </a:extLst>
          </p:cNvPr>
          <p:cNvSpPr>
            <a:spLocks noGrp="1"/>
          </p:cNvSpPr>
          <p:nvPr>
            <p:ph type="title"/>
          </p:nvPr>
        </p:nvSpPr>
        <p:spPr/>
        <p:txBody>
          <a:bodyPr/>
          <a:lstStyle/>
          <a:p>
            <a:r>
              <a:rPr lang="en-US" dirty="0"/>
              <a:t>Types of Pronoun</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a:spLocks noChangeAspect="1"/>
          </p:cNvSpPr>
          <p:nvPr/>
        </p:nvSpPr>
        <p:spPr>
          <a:xfrm flipH="1">
            <a:off x="-81024" y="0"/>
            <a:ext cx="4023360" cy="6929752"/>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Illustration of a pencil character ">
            <a:extLst>
              <a:ext uri="{FF2B5EF4-FFF2-40B4-BE49-F238E27FC236}">
                <a16:creationId xmlns:a16="http://schemas.microsoft.com/office/drawing/2014/main" id="{222ABB80-F4BD-D04A-9014-C1E1AC2799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92209">
            <a:off x="715004" y="1795108"/>
            <a:ext cx="1915595" cy="3267784"/>
          </a:xfrm>
          <a:prstGeom prst="rect">
            <a:avLst/>
          </a:prstGeom>
        </p:spPr>
      </p:pic>
      <p:graphicFrame>
        <p:nvGraphicFramePr>
          <p:cNvPr id="11" name="Text Placeholder 2">
            <a:extLst>
              <a:ext uri="{FF2B5EF4-FFF2-40B4-BE49-F238E27FC236}">
                <a16:creationId xmlns:a16="http://schemas.microsoft.com/office/drawing/2014/main" id="{2518012A-E6F1-BDB8-5D91-38CCD5AA9083}"/>
              </a:ext>
            </a:extLst>
          </p:cNvPr>
          <p:cNvGraphicFramePr/>
          <p:nvPr>
            <p:extLst>
              <p:ext uri="{D42A27DB-BD31-4B8C-83A1-F6EECF244321}">
                <p14:modId xmlns:p14="http://schemas.microsoft.com/office/powerpoint/2010/main" val="3576786103"/>
              </p:ext>
            </p:extLst>
          </p:nvPr>
        </p:nvGraphicFramePr>
        <p:xfrm>
          <a:off x="4389120" y="1970358"/>
          <a:ext cx="6858000" cy="423367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5" name="Audio 4">
            <a:hlinkClick r:id="" action="ppaction://media"/>
            <a:extLst>
              <a:ext uri="{FF2B5EF4-FFF2-40B4-BE49-F238E27FC236}">
                <a16:creationId xmlns:a16="http://schemas.microsoft.com/office/drawing/2014/main" id="{3CB10B2B-4819-7B62-39F3-BD1E049743A1}"/>
              </a:ext>
            </a:extLst>
          </p:cNvPr>
          <p:cNvPicPr>
            <a:picLocks noChangeAspect="1"/>
          </p:cNvPicPr>
          <p:nvPr>
            <a:audioFile r:link="rId2"/>
            <p:extLst>
              <p:ext uri="{DAA4B4D4-6D71-4841-9C94-3DE7FCFB9230}">
                <p14:media xmlns:p14="http://schemas.microsoft.com/office/powerpoint/2010/main" r:embed="rId1"/>
              </p:ext>
            </p:extLst>
          </p:nvPr>
        </p:nvPicPr>
        <p:blipFill>
          <a:blip r:embed="rId11"/>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12335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682">
        <p159:morph option="byObject"/>
      </p:transition>
    </mc:Choice>
    <mc:Fallback xmlns="">
      <p:transition spd="slow" advTm="36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p:txBody>
          <a:bodyPr/>
          <a:lstStyle/>
          <a:p>
            <a:r>
              <a:rPr lang="en-US" dirty="0"/>
              <a:t>Verbs</a:t>
            </a:r>
          </a:p>
        </p:txBody>
      </p:sp>
      <p:sp>
        <p:nvSpPr>
          <p:cNvPr id="3" name="Text Placeholder 2">
            <a:extLst>
              <a:ext uri="{FF2B5EF4-FFF2-40B4-BE49-F238E27FC236}">
                <a16:creationId xmlns:a16="http://schemas.microsoft.com/office/drawing/2014/main" id="{1795168B-77B1-A847-B1E3-2433BEBFD31A}"/>
              </a:ext>
            </a:extLst>
          </p:cNvPr>
          <p:cNvSpPr>
            <a:spLocks noGrp="1"/>
          </p:cNvSpPr>
          <p:nvPr>
            <p:ph type="body" sz="quarter" idx="11"/>
          </p:nvPr>
        </p:nvSpPr>
        <p:spPr/>
        <p:txBody>
          <a:bodyPr/>
          <a:lstStyle/>
          <a:p>
            <a:pPr marL="285750" indent="-285750" algn="l">
              <a:lnSpc>
                <a:spcPts val="2800"/>
              </a:lnSpc>
              <a:buFont typeface="Arial" panose="020B0604020202020204" pitchFamily="34" charset="0"/>
              <a:buChar char="•"/>
            </a:pPr>
            <a:r>
              <a:rPr lang="en-US" b="0" i="0" dirty="0">
                <a:effectLst/>
              </a:rPr>
              <a:t>A verb is a word that expresses an action, occurrence, or state of being.</a:t>
            </a:r>
          </a:p>
          <a:p>
            <a:pPr algn="l"/>
            <a:r>
              <a:rPr lang="en-US" b="1" i="0" dirty="0">
                <a:effectLst/>
              </a:rPr>
              <a:t>Functions of Verbs</a:t>
            </a:r>
          </a:p>
          <a:p>
            <a:pPr marL="342900" indent="-342900" algn="l">
              <a:buFont typeface="Wingdings" panose="05000000000000000000" pitchFamily="2" charset="2"/>
              <a:buChar char="q"/>
            </a:pPr>
            <a:r>
              <a:rPr lang="en-US" b="0" i="0" dirty="0">
                <a:effectLst/>
              </a:rPr>
              <a:t> </a:t>
            </a:r>
            <a:r>
              <a:rPr lang="en-US" b="1" i="0" dirty="0">
                <a:effectLst/>
              </a:rPr>
              <a:t>Express Action: </a:t>
            </a:r>
          </a:p>
          <a:p>
            <a:pPr algn="l"/>
            <a:r>
              <a:rPr lang="en-US" dirty="0"/>
              <a:t> </a:t>
            </a:r>
            <a:r>
              <a:rPr lang="en-US" b="0" i="0" dirty="0">
                <a:effectLst/>
              </a:rPr>
              <a:t>Describe what a subject is doing (e.g., run, jump,)</a:t>
            </a:r>
          </a:p>
          <a:p>
            <a:pPr marL="285750" indent="-285750" algn="l">
              <a:buFont typeface="Wingdings" panose="05000000000000000000" pitchFamily="2" charset="2"/>
              <a:buChar char="q"/>
            </a:pPr>
            <a:r>
              <a:rPr lang="en-US" dirty="0"/>
              <a:t>  </a:t>
            </a:r>
            <a:r>
              <a:rPr lang="en-US" b="1" i="0" dirty="0">
                <a:effectLst/>
              </a:rPr>
              <a:t>Express State of Being:</a:t>
            </a:r>
          </a:p>
          <a:p>
            <a:pPr algn="l"/>
            <a:r>
              <a:rPr lang="en-US" b="0" i="0" dirty="0">
                <a:effectLst/>
              </a:rPr>
              <a:t> Describe what a subject is (e.g., am, is, are)</a:t>
            </a:r>
          </a:p>
          <a:p>
            <a:pPr marL="285750" indent="-285750" algn="l">
              <a:buFont typeface="Wingdings" panose="05000000000000000000" pitchFamily="2" charset="2"/>
              <a:buChar char="q"/>
            </a:pPr>
            <a:r>
              <a:rPr lang="en-US" dirty="0"/>
              <a:t> </a:t>
            </a:r>
            <a:r>
              <a:rPr lang="en-US" b="1" i="0" dirty="0">
                <a:effectLst/>
              </a:rPr>
              <a:t>Express Possession:</a:t>
            </a:r>
          </a:p>
          <a:p>
            <a:pPr algn="l"/>
            <a:r>
              <a:rPr lang="en-US" b="0" i="0" dirty="0">
                <a:effectLst/>
              </a:rPr>
              <a:t> Describe what a subject has (e.g., has, own)</a:t>
            </a:r>
          </a:p>
          <a:p>
            <a:pPr marL="285750" indent="-285750" algn="l">
              <a:lnSpc>
                <a:spcPts val="2800"/>
              </a:lnSpc>
              <a:buFont typeface="Arial" panose="020B0604020202020204" pitchFamily="34" charset="0"/>
              <a:buChar char="•"/>
            </a:pPr>
            <a:endParaRPr lang="en-US" dirty="0"/>
          </a:p>
          <a:p>
            <a:endParaRPr lang="en-US" dirty="0"/>
          </a:p>
          <a:p>
            <a:endParaRPr lang="en-US" dirty="0"/>
          </a:p>
        </p:txBody>
      </p:sp>
      <p:pic>
        <p:nvPicPr>
          <p:cNvPr id="8" name="Picture 7" descr="A group of cartoon images&#10;&#10;Description automatically generated">
            <a:extLst>
              <a:ext uri="{FF2B5EF4-FFF2-40B4-BE49-F238E27FC236}">
                <a16:creationId xmlns:a16="http://schemas.microsoft.com/office/drawing/2014/main" id="{006E9A8B-625F-B155-D409-B26F95BFCF55}"/>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36366" t="20780" r="43544" b="48276"/>
          <a:stretch/>
        </p:blipFill>
        <p:spPr>
          <a:xfrm>
            <a:off x="8376744" y="5082087"/>
            <a:ext cx="1622666" cy="1312109"/>
          </a:xfrm>
          <a:prstGeom prst="rect">
            <a:avLst/>
          </a:prstGeom>
        </p:spPr>
      </p:pic>
      <p:pic>
        <p:nvPicPr>
          <p:cNvPr id="10" name="Picture 9" descr="A group of cartoon images&#10;&#10;Description automatically generated">
            <a:extLst>
              <a:ext uri="{FF2B5EF4-FFF2-40B4-BE49-F238E27FC236}">
                <a16:creationId xmlns:a16="http://schemas.microsoft.com/office/drawing/2014/main" id="{2BB6740A-A0A0-1A0B-34E8-0834AEB9066D}"/>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501" t="20779" r="64520" b="49484"/>
          <a:stretch/>
        </p:blipFill>
        <p:spPr>
          <a:xfrm>
            <a:off x="7472855" y="3542321"/>
            <a:ext cx="2575035" cy="1260907"/>
          </a:xfrm>
          <a:prstGeom prst="rect">
            <a:avLst/>
          </a:prstGeom>
        </p:spPr>
      </p:pic>
      <p:pic>
        <p:nvPicPr>
          <p:cNvPr id="12" name="Audio 11">
            <a:hlinkClick r:id="" action="ppaction://media"/>
            <a:extLst>
              <a:ext uri="{FF2B5EF4-FFF2-40B4-BE49-F238E27FC236}">
                <a16:creationId xmlns:a16="http://schemas.microsoft.com/office/drawing/2014/main" id="{96CD94EB-2D9C-1FF2-1582-7B1AC95E9047}"/>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120563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3780">
        <p15:prstTrans prst="origami"/>
      </p:transition>
    </mc:Choice>
    <mc:Fallback xmlns="">
      <p:transition spd="slow" advTm="378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4EED2D-C894-47C4-9CDD-55EC03B2713B}">
  <ds:schemaRefs>
    <ds:schemaRef ds:uri="http://schemas.microsoft.com/office/2006/documentManagement/types"/>
    <ds:schemaRef ds:uri="http://schemas.openxmlformats.org/package/2006/metadata/core-properties"/>
    <ds:schemaRef ds:uri="http://schemas.microsoft.com/office/infopath/2007/PartnerControls"/>
    <ds:schemaRef ds:uri="16c05727-aa75-4e4a-9b5f-8a80a1165891"/>
    <ds:schemaRef ds:uri="http://www.w3.org/XML/1998/namespace"/>
    <ds:schemaRef ds:uri="71af3243-3dd4-4a8d-8c0d-dd76da1f02a5"/>
    <ds:schemaRef ds:uri="http://purl.org/dc/elements/1.1/"/>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28431A9B-4B87-4F2F-AB9E-CAE6A6729B86}">
  <ds:schemaRefs>
    <ds:schemaRef ds:uri="http://schemas.microsoft.com/sharepoint/v3/contenttype/forms"/>
  </ds:schemaRefs>
</ds:datastoreItem>
</file>

<file path=customXml/itemProps3.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1102</TotalTime>
  <Words>1236</Words>
  <Application>Microsoft Office PowerPoint</Application>
  <PresentationFormat>Widescreen</PresentationFormat>
  <Paragraphs>146</Paragraphs>
  <Slides>21</Slides>
  <Notes>0</Notes>
  <HiddenSlides>0</HiddenSlides>
  <MMClips>18</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__fkGroteskNeue_598ab8</vt:lpstr>
      <vt:lpstr>Arial</vt:lpstr>
      <vt:lpstr>Calibri</vt:lpstr>
      <vt:lpstr>Kristen ITC</vt:lpstr>
      <vt:lpstr>Quire Sans</vt:lpstr>
      <vt:lpstr>var(--font-fk-grotesk)</vt:lpstr>
      <vt:lpstr>Wingdings</vt:lpstr>
      <vt:lpstr>Office Theme</vt:lpstr>
      <vt:lpstr> Dr. Babasaheb Ambedkar Khadi Gramodyog Sangh Mangalwada Sanchalit Shrimati Geeta Bankar Mahila Shikshan Shastra Mahavidyalaya Sangola.    </vt:lpstr>
      <vt:lpstr> </vt:lpstr>
      <vt:lpstr>8 PARTS OF SPEECH!</vt:lpstr>
      <vt:lpstr>What are parts of speech?</vt:lpstr>
      <vt:lpstr>                    Noun</vt:lpstr>
      <vt:lpstr>Noun Practice</vt:lpstr>
      <vt:lpstr>Pronouns</vt:lpstr>
      <vt:lpstr>Types of Pronoun</vt:lpstr>
      <vt:lpstr>Verbs</vt:lpstr>
      <vt:lpstr>Type of verbs?</vt:lpstr>
      <vt:lpstr>Adjectives </vt:lpstr>
      <vt:lpstr>Types of Adjectives with Example</vt:lpstr>
      <vt:lpstr>Adverbs</vt:lpstr>
      <vt:lpstr>Adverbs</vt:lpstr>
      <vt:lpstr>Conjunctions</vt:lpstr>
      <vt:lpstr>Examples of a Conjunctions </vt:lpstr>
      <vt:lpstr>Example of a Prepositions</vt:lpstr>
      <vt:lpstr>Interjections</vt:lpstr>
      <vt:lpstr>Functions of Interjections?</vt:lpstr>
      <vt:lpstr>Types of interjections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smita shinde</dc:creator>
  <cp:lastModifiedBy>smita shinde</cp:lastModifiedBy>
  <cp:revision>15</cp:revision>
  <cp:lastPrinted>2024-08-10T09:19:31Z</cp:lastPrinted>
  <dcterms:created xsi:type="dcterms:W3CDTF">2024-08-09T15:42:12Z</dcterms:created>
  <dcterms:modified xsi:type="dcterms:W3CDTF">2024-08-12T07:07:12Z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