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20" y="-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52377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The city of Konigsberg (Russia) has seven bridges. A popular pasttime in the city was attempting to find a walk such that you cross each bridge once and only once, without re-tracing steps. Euler proved that is impossible. He was a wet blanket at bridge parties.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modern analysis study statistical properties of networks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Theory in Financial Systems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Jasmine Fan and Smita Patankar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Systemic Risks in Financial Market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Informational contagion in banking systems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Direct contagion transmitted via links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Common exposure to exogenous drops in the value of assets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 of Propagation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Activation function: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Measures  the net worth lost by a node</a:t>
            </a:r>
          </a:p>
          <a:p>
            <a:pPr rtl="0">
              <a:spcBef>
                <a:spcPts val="0"/>
              </a:spcBef>
              <a:buNone/>
            </a:pP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Insolvency function: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Measures the percentage of the i-th element’s debt that can’t be recovered through liquidation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Feasibility of Propagation====&gt; Minimum Cut-Maximum Flow Theorem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</a:rPr>
              <a:t>the maximum amount of flow passing from the source to the sink is equal to the minimum capacity that, when removed in a specific way from the network, causes the situation that no flow can pass from the source to the sink.</a:t>
            </a:r>
          </a:p>
          <a:p>
            <a:pPr>
              <a:spcBef>
                <a:spcPts val="0"/>
              </a:spcBef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775" y="1200150"/>
            <a:ext cx="16002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037" y="2240525"/>
            <a:ext cx="19716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7576975" y="3550750"/>
            <a:ext cx="674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Acyclic and Cyclic Flow 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cycle flow in a propagation is uniquely defined iff at least one node in the cycle has liabilities towards nodes that do not belong to the cycle.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We will show the proof on board.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957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for the value of of a propagation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Code: while loop in Matlab, using the previously given functions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25" y="2347012"/>
            <a:ext cx="50863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25" y="1457525"/>
            <a:ext cx="5048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characterize a network structure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capitalization of its members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its degree of connectivity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its degree of concentration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size of the interbank exposures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-understand financial crisis better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-find optimal bank network structure to mitigate risk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-applications in commodity trading, capital exchange among banks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90825" y="11780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sz="1000"/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" sz="1800"/>
              <a:t>Eboli, Mario, 2004. </a:t>
            </a:r>
            <a:r>
              <a:rPr lang="en" sz="1800" i="1"/>
              <a:t>Systemic risk in financial networks: a graph theoretic approach</a:t>
            </a:r>
            <a:r>
              <a:rPr lang="en" sz="1800"/>
              <a:t>. Mimeo Universita di Chieti Pescara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" sz="1800"/>
              <a:t>Ahuja, K. R., Magnanti, T. L. and Orlin, J. B. (1993) Network Flows: </a:t>
            </a:r>
            <a:r>
              <a:rPr lang="en" sz="1800" i="1"/>
              <a:t>theory, algorithms and applications, </a:t>
            </a:r>
            <a:r>
              <a:rPr lang="en" sz="1800"/>
              <a:t>Prentice Hall, New Jersey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/>
              <a:t>Nier, E., Yang, J., Yorulmazer, T. and Alerton, A. (2007) </a:t>
            </a:r>
            <a:r>
              <a:rPr lang="en" sz="1800" i="1"/>
              <a:t>Network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/>
              <a:t>models and Financial stability, forthcoming </a:t>
            </a:r>
            <a:r>
              <a:rPr lang="en" sz="1800"/>
              <a:t>in the Journal of Economic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Dynamics and Control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/>
              <a:t>Ford, L. R. Jr. and Fulkerson, D. R. (1956) </a:t>
            </a:r>
            <a:r>
              <a:rPr lang="en" sz="1800" i="1"/>
              <a:t>"Maximal flow through 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/>
              <a:t>network,"</a:t>
            </a:r>
            <a:r>
              <a:rPr lang="en" sz="1800"/>
              <a:t> Canadian Journal of Mathematics, vol. 8, pp. 339-404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is graph theory?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is network theory?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Applications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Network Theory and Systematic Risk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Coding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Graph Theory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CCCFF"/>
                </a:solidFill>
              </a:rPr>
              <a:t>l</a:t>
            </a:r>
            <a:r>
              <a:rPr lang="en" sz="2400"/>
              <a:t>Begun in 1735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CCCFF"/>
                </a:solidFill>
              </a:rPr>
              <a:t>l</a:t>
            </a:r>
            <a:r>
              <a:rPr lang="en" sz="2400"/>
              <a:t>Bridges of Konigsberg (today’s Kaliningrad):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walk all 7 bridges without crossing a bridge twice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00" y="2854875"/>
            <a:ext cx="1559350" cy="18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75" y="2808098"/>
            <a:ext cx="2244850" cy="22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Theory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1780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Network theory, a part of graph theory, concerns itself with the study of graphs as a representation of either symmetric relations or, more generally, of asymmetric relations between discrete objects.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-Travers and Milgram’ s work on the small world is responsible for the folklore that “everyone is connected by a chain of about “</a:t>
            </a:r>
            <a:r>
              <a:rPr lang="en" sz="1800" b="1"/>
              <a:t>six steps”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Clustering coefficient: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probability that two randomly selected neighbors are connected to each other.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i="1"/>
              <a:t>cc</a:t>
            </a:r>
            <a:r>
              <a:rPr lang="en" sz="1400"/>
              <a:t>1(</a:t>
            </a:r>
            <a:r>
              <a:rPr lang="en" sz="1400" i="1"/>
              <a:t>v</a:t>
            </a:r>
            <a:r>
              <a:rPr lang="en" sz="1400"/>
              <a:t>) = </a:t>
            </a:r>
            <a:r>
              <a:rPr lang="en" sz="1400" i="1" u="sng"/>
              <a:t>number of pairs of neighbors actually connected by edges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i="1"/>
              <a:t>                    	number of pairs of neighbors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Applications of Network Theory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675" y="1449025"/>
            <a:ext cx="7062225" cy="31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Node, edge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Directed path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Directed cycle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Assortative and dissortative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525" y="2654700"/>
            <a:ext cx="2243224" cy="189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b="0">
                <a:solidFill>
                  <a:schemeClr val="dk1"/>
                </a:solidFill>
              </a:rPr>
              <a:t>Centrality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node with much higher degree than most is a </a:t>
            </a:r>
            <a:r>
              <a:rPr lang="en" b="1"/>
              <a:t>“hub.”</a:t>
            </a:r>
            <a:r>
              <a:rPr lang="en"/>
              <a:t> </a:t>
            </a:r>
          </a:p>
          <a:p>
            <a:pPr lvl="0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“</a:t>
            </a:r>
            <a:r>
              <a:rPr lang="en" b="1"/>
              <a:t>Degree centrality</a:t>
            </a:r>
            <a:r>
              <a:rPr lang="en"/>
              <a:t>”: simply the node with the most links. Google’s website is currently the highest degree hub online.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in Finance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financial system can be modeled using network theory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Nodes in a network represent all the banks in a financial system and the edges represent links between two banks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borrowing and lending capital translates to a network inflow or outflow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Macintosh PowerPoint</Application>
  <PresentationFormat>On-screen Show (16:9)</PresentationFormat>
  <Paragraphs>79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biz</vt:lpstr>
      <vt:lpstr>Network Theory in Financial Systems</vt:lpstr>
      <vt:lpstr>References</vt:lpstr>
      <vt:lpstr>INTRODUCTION</vt:lpstr>
      <vt:lpstr>Graph Theory</vt:lpstr>
      <vt:lpstr>Network Theory</vt:lpstr>
      <vt:lpstr>Applications of Network Theory</vt:lpstr>
      <vt:lpstr>Terminology</vt:lpstr>
      <vt:lpstr>Centrality</vt:lpstr>
      <vt:lpstr>Application in Finance</vt:lpstr>
      <vt:lpstr>Systemic Risks in Financial Market</vt:lpstr>
      <vt:lpstr>Analysis of Propagation</vt:lpstr>
      <vt:lpstr>Acyclic and Cyclic Flow </vt:lpstr>
      <vt:lpstr>Algorithm for the value of of a propagation</vt:lpstr>
      <vt:lpstr>How to characterize a network structure</vt:lpstr>
      <vt:lpstr>Future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Theory in Financial Systems</dc:title>
  <cp:lastModifiedBy>Jasmine Fan</cp:lastModifiedBy>
  <cp:revision>1</cp:revision>
  <dcterms:modified xsi:type="dcterms:W3CDTF">2014-11-10T18:27:10Z</dcterms:modified>
</cp:coreProperties>
</file>