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5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6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86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911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2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3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5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7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6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5E63-E5E1-466F-B8B5-A0F7F6FB21D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734C62-D2DE-485F-A226-FF42971E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5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FB74-0239-4CFC-AEE6-31E60987A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EDDF9-4CB1-4DAD-8853-4856A9A67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CF3B-B258-4E09-AAE6-987C93DE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Scenario5-Design testcase to automate and verify add products in </a:t>
            </a:r>
            <a:r>
              <a:rPr lang="en-US" sz="3600" dirty="0" err="1"/>
              <a:t>Testme</a:t>
            </a:r>
            <a:r>
              <a:rPr lang="en-US" sz="3600" dirty="0"/>
              <a:t> 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2D8B-82B3-414C-9D67-D56EE250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Keyboard Actions are used to select Products from all categories.</a:t>
            </a:r>
          </a:p>
          <a:p>
            <a:r>
              <a:rPr lang="en-US" dirty="0"/>
              <a:t>Sub-Menus are accessed using </a:t>
            </a:r>
          </a:p>
        </p:txBody>
      </p:sp>
    </p:spTree>
    <p:extLst>
      <p:ext uri="{BB962C8B-B14F-4D97-AF65-F5344CB8AC3E}">
        <p14:creationId xmlns:p14="http://schemas.microsoft.com/office/powerpoint/2010/main" val="308737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94FC-9235-4EE0-AA40-50348D32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Scenario5-Screenshot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951C1279-1D94-4E02-A702-3A6B13D6E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7" y="1229193"/>
            <a:ext cx="10739203" cy="5263682"/>
          </a:xfrm>
        </p:spPr>
      </p:pic>
    </p:spTree>
    <p:extLst>
      <p:ext uri="{BB962C8B-B14F-4D97-AF65-F5344CB8AC3E}">
        <p14:creationId xmlns:p14="http://schemas.microsoft.com/office/powerpoint/2010/main" val="219490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A213-A98A-424D-9701-A9AAD680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Scenario6-Automate and Verify Payment page and Purchase Products to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87FF3-A158-419B-8339-23FC2930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test method test payment() to automate the page.</a:t>
            </a:r>
          </a:p>
          <a:p>
            <a:r>
              <a:rPr lang="en-US" dirty="0"/>
              <a:t>Implicit wait is given to the page to </a:t>
            </a:r>
            <a:r>
              <a:rPr lang="en-US" dirty="0" err="1"/>
              <a:t>i</a:t>
            </a:r>
            <a:r>
              <a:rPr lang="en-US" dirty="0"/>
              <a:t> tell to the web driver to wait for certain amount of time before it throws a "No Such Element” Exception.</a:t>
            </a:r>
          </a:p>
          <a:p>
            <a:r>
              <a:rPr lang="en-US" dirty="0"/>
              <a:t>Username and Password attributes of bank are accessed by name.</a:t>
            </a:r>
          </a:p>
          <a:p>
            <a:r>
              <a:rPr lang="en-US" dirty="0"/>
              <a:t>Assertions are used to verify that the order is confirmed.</a:t>
            </a:r>
          </a:p>
          <a:p>
            <a:r>
              <a:rPr lang="en-US" dirty="0"/>
              <a:t>Submit of details is accessed by using </a:t>
            </a:r>
            <a:r>
              <a:rPr lang="en-US" dirty="0" err="1"/>
              <a:t>xpath</a:t>
            </a:r>
            <a:r>
              <a:rPr lang="en-US" dirty="0"/>
              <a:t> for the value.</a:t>
            </a:r>
          </a:p>
          <a:p>
            <a:r>
              <a:rPr lang="en-US" dirty="0"/>
              <a:t>Test case is failed if the </a:t>
            </a:r>
            <a:r>
              <a:rPr lang="en-US" dirty="0" err="1"/>
              <a:t>xpath</a:t>
            </a:r>
            <a:r>
              <a:rPr lang="en-US" dirty="0"/>
              <a:t> for the attribute is given incomplete.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7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0556-AFE0-47F9-823D-7FC86255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Scenario6-Automate and Verify Payment page and Purchase Products. to Cart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CB990-7914-445F-985D-09AFA8A91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</p:spPr>
      </p:pic>
    </p:spTree>
    <p:extLst>
      <p:ext uri="{BB962C8B-B14F-4D97-AF65-F5344CB8AC3E}">
        <p14:creationId xmlns:p14="http://schemas.microsoft.com/office/powerpoint/2010/main" val="121384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A481-5925-413B-AADA-A773C6EE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585B-5489-4530-849E-34DB126F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A36A-002C-4CD9-8368-51CC63F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Scenario1-Set up Project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9D24-27FD-49F0-811E-5E9DA878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Go to File-&gt; Go to New-&gt; Others -&gt; Maven Project to create a new Java project.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 </a:t>
            </a:r>
            <a:r>
              <a:rPr lang="en-US" dirty="0"/>
              <a:t>Add the dependencies to pom.xml file</a:t>
            </a:r>
          </a:p>
          <a:p>
            <a:pPr>
              <a:lnSpc>
                <a:spcPct val="160000"/>
              </a:lnSpc>
            </a:pPr>
            <a:r>
              <a:rPr lang="en-US" dirty="0"/>
              <a:t>Create the packages under the </a:t>
            </a:r>
            <a:r>
              <a:rPr lang="en-US" dirty="0" err="1"/>
              <a:t>src</a:t>
            </a:r>
            <a:r>
              <a:rPr lang="en-US" dirty="0"/>
              <a:t>/main/java folder and the </a:t>
            </a:r>
            <a:r>
              <a:rPr lang="en-US" dirty="0" err="1"/>
              <a:t>src</a:t>
            </a:r>
            <a:r>
              <a:rPr lang="en-US" dirty="0"/>
              <a:t>/test/java folder.</a:t>
            </a:r>
          </a:p>
          <a:p>
            <a:pPr>
              <a:lnSpc>
                <a:spcPct val="160000"/>
              </a:lnSpc>
            </a:pPr>
            <a:r>
              <a:rPr lang="en-US" dirty="0"/>
              <a:t>Design driver utility class and configure driver exe files to launch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respective browser by </a:t>
            </a:r>
            <a:r>
              <a:rPr lang="en-US" dirty="0" err="1"/>
              <a:t>webdriver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1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8C0F-8EF0-484C-87D1-13668195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for Scenario1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4EE7B-ADE7-4FF7-9426-BB9D799C5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</p:spPr>
      </p:pic>
    </p:spTree>
    <p:extLst>
      <p:ext uri="{BB962C8B-B14F-4D97-AF65-F5344CB8AC3E}">
        <p14:creationId xmlns:p14="http://schemas.microsoft.com/office/powerpoint/2010/main" val="429316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5F14-43D5-461D-852F-96A524E5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Scenario2-Initialize all Data members like  Web driver , Extent Html Reporter,</a:t>
            </a:r>
            <a:br>
              <a:rPr lang="en-US" sz="2800" dirty="0"/>
            </a:br>
            <a:r>
              <a:rPr lang="en-US" sz="2800" dirty="0"/>
              <a:t>Extent Reports and Extent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52D6-DDF8-4049-A3CD-72F219698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Selenium WebDriver is a collection of open source APIs which are used to automate the testing of a web application.</a:t>
            </a:r>
          </a:p>
          <a:p>
            <a:pPr>
              <a:lnSpc>
                <a:spcPct val="110000"/>
              </a:lnSpc>
            </a:pPr>
            <a:r>
              <a:rPr lang="en-US" dirty="0"/>
              <a:t>Selenium provides inbuilt reports using frameworks such as JUnit and TestNG.</a:t>
            </a:r>
          </a:p>
          <a:p>
            <a:pPr>
              <a:lnSpc>
                <a:spcPct val="110000"/>
              </a:lnSpc>
            </a:pPr>
            <a:r>
              <a:rPr lang="en-US" dirty="0"/>
              <a:t>Extent Reports is a customizable HTML report which can be integrated into Selenium WebDriver using JUnit and TestNG frameworks.</a:t>
            </a:r>
          </a:p>
          <a:p>
            <a:pPr>
              <a:lnSpc>
                <a:spcPct val="110000"/>
              </a:lnSpc>
            </a:pPr>
            <a:r>
              <a:rPr lang="en-US" b="1" i="1" dirty="0"/>
              <a:t>Extent Reports</a:t>
            </a:r>
            <a:r>
              <a:rPr lang="en-US" b="1" dirty="0"/>
              <a:t>: </a:t>
            </a:r>
            <a:r>
              <a:rPr lang="en-US" dirty="0"/>
              <a:t>By using this class we set the path where our reports need to generate.</a:t>
            </a:r>
          </a:p>
          <a:p>
            <a:pPr>
              <a:lnSpc>
                <a:spcPct val="110000"/>
              </a:lnSpc>
            </a:pPr>
            <a:r>
              <a:rPr lang="en-US" b="1" i="1" dirty="0"/>
              <a:t>Extent Test</a:t>
            </a:r>
            <a:r>
              <a:rPr lang="en-US" b="1" dirty="0"/>
              <a:t>: </a:t>
            </a:r>
            <a:r>
              <a:rPr lang="en-US" dirty="0"/>
              <a:t>By using this class we could generate the logs in the report.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1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4276-1B6C-4BAD-851D-4BAE8A2B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C7EBD4-7D19-42D2-8139-5F85DA890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</p:spPr>
      </p:pic>
    </p:spTree>
    <p:extLst>
      <p:ext uri="{BB962C8B-B14F-4D97-AF65-F5344CB8AC3E}">
        <p14:creationId xmlns:p14="http://schemas.microsoft.com/office/powerpoint/2010/main" val="236868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3C35-7B36-4E1C-989A-B84F31D1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i="1" dirty="0"/>
              <a:t>Scenario3-Automate and Verify Registration process in</a:t>
            </a:r>
            <a:br>
              <a:rPr lang="en-US" sz="3200" b="1" i="1" dirty="0"/>
            </a:br>
            <a:r>
              <a:rPr lang="en-US" sz="3200" b="1" i="1" dirty="0" err="1"/>
              <a:t>TestMe</a:t>
            </a:r>
            <a:r>
              <a:rPr lang="en-US" sz="3200" b="1" i="1" dirty="0"/>
              <a:t> 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BFA6-237E-4442-B4FC-067C5F0A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Actions are created to access</a:t>
            </a:r>
          </a:p>
          <a:p>
            <a:r>
              <a:rPr lang="en-US" sz="2800" dirty="0"/>
              <a:t>Selenium locator Link Text is used to find the element Sign Up.</a:t>
            </a:r>
          </a:p>
          <a:p>
            <a:r>
              <a:rPr lang="en-US" sz="2800" dirty="0"/>
              <a:t>Keyboard Actions are performed for selecting security questions.</a:t>
            </a:r>
          </a:p>
          <a:p>
            <a:r>
              <a:rPr lang="en-US" sz="2800" dirty="0" err="1"/>
              <a:t>driver.findElement</a:t>
            </a:r>
            <a:r>
              <a:rPr lang="en-US" sz="2800" dirty="0"/>
              <a:t>() is used to find the first web element.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56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E556-F2D1-4637-8466-703E2E90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9C297-A16B-4624-A72D-6F699970D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2" y="1543987"/>
            <a:ext cx="8649325" cy="4367863"/>
          </a:xfrm>
        </p:spPr>
      </p:pic>
    </p:spTree>
    <p:extLst>
      <p:ext uri="{BB962C8B-B14F-4D97-AF65-F5344CB8AC3E}">
        <p14:creationId xmlns:p14="http://schemas.microsoft.com/office/powerpoint/2010/main" val="1915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FEDB-F4C6-4150-9F43-8AD89D4D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Scenario4-Automate and verify Login functionality with registered user id.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CDB8-1E6D-4533-A023-5BE0F5E1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Login can be done only after successful registration.</a:t>
            </a:r>
          </a:p>
          <a:p>
            <a:r>
              <a:rPr lang="en-US" sz="2400" dirty="0"/>
              <a:t>Assertions are used to verify the login functionality.</a:t>
            </a:r>
          </a:p>
          <a:p>
            <a:r>
              <a:rPr lang="en-US" sz="2400" dirty="0"/>
              <a:t>Visibility of sign out link on Home page ensures that user is logged in.</a:t>
            </a:r>
          </a:p>
          <a:p>
            <a:r>
              <a:rPr lang="en-US" sz="2400" dirty="0"/>
              <a:t>For locating username and password the name locator is being used.</a:t>
            </a:r>
          </a:p>
          <a:p>
            <a:r>
              <a:rPr lang="en-US" sz="2400" dirty="0" err="1"/>
              <a:t>Xpath</a:t>
            </a:r>
            <a:r>
              <a:rPr lang="en-US" sz="2400" dirty="0"/>
              <a:t> locator is used to locate the submit button.</a:t>
            </a:r>
          </a:p>
        </p:txBody>
      </p:sp>
    </p:spTree>
    <p:extLst>
      <p:ext uri="{BB962C8B-B14F-4D97-AF65-F5344CB8AC3E}">
        <p14:creationId xmlns:p14="http://schemas.microsoft.com/office/powerpoint/2010/main" val="265094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60BF-3BC2-41EC-8973-3B4C3EB7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Scenario4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94F20-5E09-48A8-AC7D-F32657ECF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615" y="1341621"/>
            <a:ext cx="9248931" cy="5516379"/>
          </a:xfrm>
        </p:spPr>
      </p:pic>
    </p:spTree>
    <p:extLst>
      <p:ext uri="{BB962C8B-B14F-4D97-AF65-F5344CB8AC3E}">
        <p14:creationId xmlns:p14="http://schemas.microsoft.com/office/powerpoint/2010/main" val="15893510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294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PowerPoint Presentation</vt:lpstr>
      <vt:lpstr>Scenario1-Set up Project Environment</vt:lpstr>
      <vt:lpstr>Screenshot for Scenario1</vt:lpstr>
      <vt:lpstr>Scenario2-Initialize all Data members like  Web driver , Extent Html Reporter, Extent Reports and Extent Test</vt:lpstr>
      <vt:lpstr>Scenario2</vt:lpstr>
      <vt:lpstr>Scenario3-Automate and Verify Registration process in TestMe App.</vt:lpstr>
      <vt:lpstr>Scenario3</vt:lpstr>
      <vt:lpstr>Scenario4-Automate and verify Login functionality with registered user id.</vt:lpstr>
      <vt:lpstr>Scenario4</vt:lpstr>
      <vt:lpstr>Scenario5-Design testcase to automate and verify add products in Testme App.</vt:lpstr>
      <vt:lpstr>Scenario5-Screenshot</vt:lpstr>
      <vt:lpstr>Scenario6-Automate and Verify Payment page and Purchase Products to Cart</vt:lpstr>
      <vt:lpstr>Scenario6-Automate and Verify Payment page and Purchase Products. to Cart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Training_H2A.06.15</dc:creator>
  <cp:lastModifiedBy>Training_H2A.06.15</cp:lastModifiedBy>
  <cp:revision>18</cp:revision>
  <dcterms:created xsi:type="dcterms:W3CDTF">2019-08-16T09:21:37Z</dcterms:created>
  <dcterms:modified xsi:type="dcterms:W3CDTF">2019-08-16T12:23:45Z</dcterms:modified>
</cp:coreProperties>
</file>