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8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2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dnik/swagger-core/wik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dnik/swagger-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dnik/swagger-core/wiki/Adding-Swagger-to-your-API" TargetMode="External"/><Relationship Id="rId2" Type="http://schemas.openxmlformats.org/officeDocument/2006/relationships/hyperlink" Target="https://github.com/wordnik/swagger-core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rdnik/swagger-node-express" TargetMode="External"/><Relationship Id="rId5" Type="http://schemas.openxmlformats.org/officeDocument/2006/relationships/hyperlink" Target="https://npmjs.org/package/swagger-node-express" TargetMode="External"/><Relationship Id="rId4" Type="http://schemas.openxmlformats.org/officeDocument/2006/relationships/hyperlink" Target="https://developers.helloreverb.com/swagg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SWAGGER.JS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https://github.com/wordnik/swagger-core/wiki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is a specification and complete framework implementation for describing, producing, consuming, and visualizing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  <a:r>
              <a:rPr lang="en-US" dirty="0" smtClean="0"/>
              <a:t>.</a:t>
            </a:r>
          </a:p>
          <a:p>
            <a:r>
              <a:rPr lang="en-US" dirty="0"/>
              <a:t>Both the specification and framework implementation are initiatives from </a:t>
            </a:r>
            <a:r>
              <a:rPr lang="en-US" dirty="0" err="1"/>
              <a:t>Wordnik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Keep the document on the web service updated</a:t>
            </a:r>
          </a:p>
          <a:p>
            <a:r>
              <a:rPr lang="en-US" dirty="0" smtClean="0"/>
              <a:t>Keeps the consumer in sync with the provider</a:t>
            </a:r>
          </a:p>
          <a:p>
            <a:r>
              <a:rPr lang="en-US" dirty="0" smtClean="0"/>
              <a:t>Swagger UI allows developers &amp; non-developers to interact with the APIs on sandbox</a:t>
            </a:r>
          </a:p>
          <a:p>
            <a:r>
              <a:rPr lang="en-US" dirty="0" smtClean="0"/>
              <a:t>Swagger UI gives clear insight into how API responds to parameters &amp; options</a:t>
            </a:r>
          </a:p>
        </p:txBody>
      </p:sp>
    </p:spTree>
    <p:extLst>
      <p:ext uri="{BB962C8B-B14F-4D97-AF65-F5344CB8AC3E}">
        <p14:creationId xmlns:p14="http://schemas.microsoft.com/office/powerpoint/2010/main" val="169064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Intsall</a:t>
            </a:r>
            <a:r>
              <a:rPr lang="en-US" dirty="0" smtClean="0"/>
              <a:t> express and swagger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swagger-node-express</a:t>
            </a:r>
          </a:p>
          <a:p>
            <a:r>
              <a:rPr lang="en-US" dirty="0" smtClean="0"/>
              <a:t>-you will define the data model &amp; operations for the web service.</a:t>
            </a:r>
          </a:p>
          <a:p>
            <a:r>
              <a:rPr lang="en-US" dirty="0" smtClean="0"/>
              <a:t>-Include the swagger.js and define the specification and associate the action.</a:t>
            </a:r>
          </a:p>
          <a:p>
            <a:r>
              <a:rPr lang="en-US" dirty="0" smtClean="0"/>
              <a:t>-see it all end-to-end using swagger UI</a:t>
            </a:r>
          </a:p>
          <a:p>
            <a:endParaRPr lang="en-US" dirty="0" smtClean="0"/>
          </a:p>
          <a:p>
            <a:r>
              <a:rPr lang="en-US" dirty="0" smtClean="0"/>
              <a:t>-easy integration with the </a:t>
            </a:r>
            <a:r>
              <a:rPr lang="en-US" dirty="0" err="1" smtClean="0"/>
              <a:t>javascript</a:t>
            </a:r>
            <a:r>
              <a:rPr lang="en-US" dirty="0" smtClean="0"/>
              <a:t> client – </a:t>
            </a:r>
            <a:r>
              <a:rPr lang="en-US" dirty="0" err="1" smtClean="0"/>
              <a:t>npm</a:t>
            </a:r>
            <a:r>
              <a:rPr lang="en-US" dirty="0" smtClean="0"/>
              <a:t> install swagger-client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://github.com/wordnik/swagger-js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server integration , swagger JSON can grow stale.</a:t>
            </a:r>
          </a:p>
          <a:p>
            <a:r>
              <a:rPr lang="en-US" dirty="0" smtClean="0"/>
              <a:t>Runtime integration with permission filtering is difficult without server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https://github.com/wordnik/swagger-core/wiki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github.com/wordnik/swagger-core/wiki/Adding-Swagger-to-your-API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https://developers.helloreverb.com/swagger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npmjs.org/package/swagger-node-express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https://github.com/wordnik/swagger-node-express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4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290</TotalTime>
  <Words>174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SWAGGER.JS</vt:lpstr>
      <vt:lpstr>Intro</vt:lpstr>
      <vt:lpstr>Implementation</vt:lpstr>
      <vt:lpstr>CONS</vt:lpstr>
      <vt:lpstr>Resouces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SWEET.JS</dc:title>
  <dc:creator>smitavishal</dc:creator>
  <cp:lastModifiedBy>smitavishal</cp:lastModifiedBy>
  <cp:revision>9</cp:revision>
  <dcterms:created xsi:type="dcterms:W3CDTF">2013-12-02T16:18:01Z</dcterms:created>
  <dcterms:modified xsi:type="dcterms:W3CDTF">2013-12-02T21:08:12Z</dcterms:modified>
</cp:coreProperties>
</file>