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48" r:id="rId2"/>
    <p:sldId id="558" r:id="rId3"/>
    <p:sldId id="549" r:id="rId4"/>
    <p:sldId id="557" r:id="rId5"/>
    <p:sldId id="573" r:id="rId6"/>
    <p:sldId id="574" r:id="rId7"/>
    <p:sldId id="575" r:id="rId8"/>
    <p:sldId id="559" r:id="rId9"/>
    <p:sldId id="560" r:id="rId10"/>
    <p:sldId id="561" r:id="rId11"/>
    <p:sldId id="562" r:id="rId12"/>
    <p:sldId id="563" r:id="rId13"/>
    <p:sldId id="565" r:id="rId14"/>
    <p:sldId id="566" r:id="rId15"/>
    <p:sldId id="568" r:id="rId16"/>
    <p:sldId id="567" r:id="rId17"/>
    <p:sldId id="569" r:id="rId18"/>
    <p:sldId id="570" r:id="rId19"/>
    <p:sldId id="571" r:id="rId20"/>
    <p:sldId id="5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3ED9-7442-4110-85C8-39E72E3878C4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E79A3-5688-40D1-B9EE-B72CC9EBF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E79A3-5688-40D1-B9EE-B72CC9EBF1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6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352800"/>
            <a:ext cx="86868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054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" name="Picture 8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"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81000"/>
            <a:ext cx="1885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a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00400" y="2743200"/>
            <a:ext cx="5638800" cy="381000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0801"/>
            <a:ext cx="77724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Picture 6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066800"/>
            <a:ext cx="5334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ntitled-1.jpg"/>
          <p:cNvPicPr>
            <a:picLocks noChangeAspect="1"/>
          </p:cNvPicPr>
          <p:nvPr/>
        </p:nvPicPr>
        <p:blipFill>
          <a:blip r:embed="rId12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0070C0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slow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3.6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Smita B Kumar</a:t>
            </a:r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82EC-6F95-4912-B37B-730FA5D2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to use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FB1F-1A98-4D43-9364-822171ED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Python as a whole can be used in any sphere of development.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Let us see what are the major regions where Python proves to be handy.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1) Console Based Application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Python can be used to develop console based applications. </a:t>
            </a:r>
          </a:p>
          <a:p>
            <a:pPr marL="0" indent="0">
              <a:buNone/>
            </a:pPr>
            <a:r>
              <a:rPr lang="en-IN" dirty="0"/>
              <a:t>	For example: </a:t>
            </a:r>
            <a:r>
              <a:rPr lang="en-IN" dirty="0" err="1"/>
              <a:t>IPython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2) Audio or Video based Applications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Python proves handy in multimedia section. Some of real applications 	are: </a:t>
            </a:r>
            <a:r>
              <a:rPr lang="en-IN" dirty="0" err="1"/>
              <a:t>TimPlayer</a:t>
            </a:r>
            <a:r>
              <a:rPr lang="en-IN" dirty="0"/>
              <a:t>, </a:t>
            </a:r>
            <a:r>
              <a:rPr lang="en-IN" dirty="0" err="1"/>
              <a:t>cplay</a:t>
            </a:r>
            <a:r>
              <a:rPr lang="en-IN" dirty="0"/>
              <a:t>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3) 3D CAD Applications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Fandango is a real application which provides full features of CAD.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493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82EC-6F95-4912-B37B-730FA5D2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to use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FB1F-1A98-4D43-9364-822171ED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4) Web Applications</a:t>
            </a:r>
          </a:p>
          <a:p>
            <a:pPr marL="0" indent="0">
              <a:buNone/>
            </a:pPr>
            <a:r>
              <a:rPr lang="en-IN" dirty="0"/>
              <a:t>	Python can also be used to develop web based application. 	Some important developments are: </a:t>
            </a:r>
            <a:r>
              <a:rPr lang="en-IN" dirty="0" err="1"/>
              <a:t>PythonWikiEngines</a:t>
            </a:r>
            <a:r>
              <a:rPr lang="en-IN" dirty="0"/>
              <a:t>, 	</a:t>
            </a:r>
            <a:r>
              <a:rPr lang="en-IN" dirty="0" err="1"/>
              <a:t>Pocoo</a:t>
            </a:r>
            <a:r>
              <a:rPr lang="en-IN" dirty="0"/>
              <a:t>, </a:t>
            </a:r>
            <a:r>
              <a:rPr lang="en-IN" dirty="0" err="1"/>
              <a:t>PythonBlogSoftware</a:t>
            </a:r>
            <a:r>
              <a:rPr lang="en-IN" dirty="0"/>
              <a:t>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5) Enterprise Applications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Python can be used to create applications which can be used 	within an Enterprise or an Organization. Some real time 	applications are: </a:t>
            </a:r>
            <a:r>
              <a:rPr lang="en-IN" dirty="0" err="1"/>
              <a:t>OpenErp</a:t>
            </a:r>
            <a:r>
              <a:rPr lang="en-IN" dirty="0"/>
              <a:t>, </a:t>
            </a:r>
            <a:r>
              <a:rPr lang="en-IN" dirty="0" err="1"/>
              <a:t>Tryton</a:t>
            </a:r>
            <a:r>
              <a:rPr lang="en-IN" dirty="0"/>
              <a:t>, </a:t>
            </a:r>
            <a:r>
              <a:rPr lang="en-IN" dirty="0" err="1"/>
              <a:t>Picalo</a:t>
            </a:r>
            <a:r>
              <a:rPr lang="en-IN" dirty="0"/>
              <a:t>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6) Applications for Images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Using Python several application can be developed for image. 	Applications developed are: </a:t>
            </a:r>
            <a:r>
              <a:rPr lang="en-IN" dirty="0" err="1"/>
              <a:t>VPython</a:t>
            </a:r>
            <a:r>
              <a:rPr lang="en-IN" dirty="0"/>
              <a:t>, Gogh, </a:t>
            </a:r>
            <a:r>
              <a:rPr lang="en-IN" dirty="0" err="1"/>
              <a:t>imgSeek</a:t>
            </a:r>
            <a:r>
              <a:rPr lang="en-IN" dirty="0"/>
              <a:t>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There are several such applications which can be developed using Python</a:t>
            </a:r>
          </a:p>
        </p:txBody>
      </p:sp>
    </p:spTree>
    <p:extLst>
      <p:ext uri="{BB962C8B-B14F-4D97-AF65-F5344CB8AC3E}">
        <p14:creationId xmlns:p14="http://schemas.microsoft.com/office/powerpoint/2010/main" val="17314027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0D69-0064-42D9-B644-6E4D7A5A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537E-2651-4085-BB83-D4ADFBF8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Python laid its foundation in the late 1980s.</a:t>
            </a:r>
            <a:endParaRPr lang="en-IN" sz="3600" dirty="0"/>
          </a:p>
          <a:p>
            <a:pPr lvl="0"/>
            <a:r>
              <a:rPr lang="en-IN" dirty="0"/>
              <a:t>The implementation of Python was started in the December 1989 by </a:t>
            </a:r>
            <a:r>
              <a:rPr lang="en-IN" b="1" dirty="0"/>
              <a:t>Guido Van Rossum</a:t>
            </a:r>
            <a:r>
              <a:rPr lang="en-IN" dirty="0"/>
              <a:t> at CWI in Netherland.</a:t>
            </a:r>
            <a:endParaRPr lang="en-IN" sz="3600" dirty="0"/>
          </a:p>
          <a:p>
            <a:pPr lvl="0"/>
            <a:r>
              <a:rPr lang="en-IN" i="1" dirty="0"/>
              <a:t>ABC programming language</a:t>
            </a:r>
            <a:r>
              <a:rPr lang="en-IN" dirty="0"/>
              <a:t> is said to be the predecessor of Python language which was capable of Exception Handling and interfacing with Amoeba Operating System.</a:t>
            </a:r>
            <a:endParaRPr lang="en-IN" sz="3600" dirty="0"/>
          </a:p>
          <a:p>
            <a:pPr lvl="0"/>
            <a:r>
              <a:rPr lang="en-IN" dirty="0"/>
              <a:t>Python is influenced by programming languages like:</a:t>
            </a:r>
            <a:endParaRPr lang="en-IN" sz="3600" dirty="0"/>
          </a:p>
          <a:p>
            <a:pPr lvl="1"/>
            <a:r>
              <a:rPr lang="en-IN" dirty="0"/>
              <a:t>ABC language.</a:t>
            </a:r>
            <a:endParaRPr lang="en-IN" sz="3200" dirty="0"/>
          </a:p>
          <a:p>
            <a:pPr lvl="1"/>
            <a:r>
              <a:rPr lang="en-IN" dirty="0"/>
              <a:t>Modula-3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30124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8088-2301-4513-8BD0-1CF1570E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Versions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7EC8CB-A652-4E13-AD32-2C728A0F2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27846"/>
              </p:ext>
            </p:extLst>
          </p:nvPr>
        </p:nvGraphicFramePr>
        <p:xfrm>
          <a:off x="838200" y="1096297"/>
          <a:ext cx="7197136" cy="5333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8568">
                  <a:extLst>
                    <a:ext uri="{9D8B030D-6E8A-4147-A177-3AD203B41FA5}">
                      <a16:colId xmlns:a16="http://schemas.microsoft.com/office/drawing/2014/main" val="548421527"/>
                    </a:ext>
                  </a:extLst>
                </a:gridCol>
                <a:gridCol w="3598568">
                  <a:extLst>
                    <a:ext uri="{9D8B030D-6E8A-4147-A177-3AD203B41FA5}">
                      <a16:colId xmlns:a16="http://schemas.microsoft.com/office/drawing/2014/main" val="2232473834"/>
                    </a:ext>
                  </a:extLst>
                </a:gridCol>
              </a:tblGrid>
              <a:tr h="393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Python Version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208" marR="102208" marT="102208" marB="10220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Released Date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208" marR="102208" marT="102208" marB="102208"/>
                </a:tc>
                <a:extLst>
                  <a:ext uri="{0D108BD9-81ED-4DB2-BD59-A6C34878D82A}">
                    <a16:rowId xmlns:a16="http://schemas.microsoft.com/office/drawing/2014/main" val="1276582882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1.0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January 1994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1507322026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1.5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December 31, 1997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2162364897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1.6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September 5, 2000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1566318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2.0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October 16, 2000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1680736471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2.1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April 17, 2001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2327302565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2.2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December 21, 2001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1984362973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2.3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July 29, 2003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1668183887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2.4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November 30, 2004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3742081711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2.5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September 19, 2006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2073441314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2.6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October 1, 2008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1880501448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2.7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July 3, 2010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799868623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3.0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December 3, 2008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2203053148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3.1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June 27, 2009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184749582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3.2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February 20, 2011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1365922313"/>
                  </a:ext>
                </a:extLst>
              </a:tr>
              <a:tr h="329336"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Python 3.3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tc>
                  <a:txBody>
                    <a:bodyPr/>
                    <a:lstStyle/>
                    <a:p>
                      <a:pPr marL="190500" algn="just">
                        <a:lnSpc>
                          <a:spcPts val="1725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</a:rPr>
                        <a:t>September 29, 2012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39" marR="68139" marT="68139" marB="68139"/>
                </a:tc>
                <a:extLst>
                  <a:ext uri="{0D108BD9-81ED-4DB2-BD59-A6C34878D82A}">
                    <a16:rowId xmlns:a16="http://schemas.microsoft.com/office/drawing/2014/main" val="1394294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02576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8B0-6EB0-46AB-9F61-7D3B6EF7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configuring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8260-4A6C-44AC-A75F-A69E32D3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334000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To install Python, firstly download the Python distribution from </a:t>
            </a:r>
            <a:r>
              <a:rPr lang="en-IN" sz="2400" dirty="0">
                <a:hlinkClick r:id="rId2"/>
              </a:rPr>
              <a:t>https://www.python.org/downloads/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200" dirty="0"/>
              <a:t>Having downloaded the Python distribution now execute it. Double click on the downloaded software. Follow the steps for installation: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A73E6-3176-4EB2-A6A3-9EC1F000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" y="1862106"/>
            <a:ext cx="6811297" cy="32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7565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8B0-6EB0-46AB-9F61-7D3B6EF7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configuring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8260-4A6C-44AC-A75F-A69E32D3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334000"/>
          </a:xfrm>
        </p:spPr>
        <p:txBody>
          <a:bodyPr>
            <a:normAutofit/>
          </a:bodyPr>
          <a:lstStyle/>
          <a:p>
            <a:r>
              <a:rPr lang="en-IN" sz="2400" dirty="0"/>
              <a:t>To install Python, firstly download the Python distribution from </a:t>
            </a:r>
            <a:r>
              <a:rPr lang="en-IN" sz="2400" dirty="0">
                <a:hlinkClick r:id="rId2"/>
              </a:rPr>
              <a:t>https://www.python.org/downloads/</a:t>
            </a:r>
            <a:r>
              <a:rPr lang="en-IN" sz="2400" dirty="0"/>
              <a:t> OR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7545B-1469-4EF4-AE38-68CE97C2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7924800" cy="41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0930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8B0-6EB0-46AB-9F61-7D3B6EF7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configuring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8260-4A6C-44AC-A75F-A69E32D3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334000"/>
          </a:xfrm>
        </p:spPr>
        <p:txBody>
          <a:bodyPr>
            <a:normAutofit/>
          </a:bodyPr>
          <a:lstStyle/>
          <a:p>
            <a:r>
              <a:rPr lang="en-IN" sz="2200" dirty="0"/>
              <a:t>Having downloaded the Python distribution now execute it. Double click on the downloaded software. Follow the steps for installation: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88390-EE57-4049-AD42-665939DC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803887"/>
            <a:ext cx="3943350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EB759-869A-4CCD-A4D3-2B3AAE91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2699237"/>
            <a:ext cx="63531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4609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8B0-6EB0-46AB-9F61-7D3B6EF7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configuring Python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2F0F0-0317-423A-9651-A32DD0AD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9" y="1219200"/>
            <a:ext cx="819076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8458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8B0-6EB0-46AB-9F61-7D3B6EF7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configuring Python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E8E99-FD2D-43B7-AF2F-56D776533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77" y="1076632"/>
            <a:ext cx="6224587" cy="38635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7BC67D-A43D-4E58-916A-19A2F93DFB77}"/>
              </a:ext>
            </a:extLst>
          </p:cNvPr>
          <p:cNvSpPr/>
          <p:nvPr/>
        </p:nvSpPr>
        <p:spPr>
          <a:xfrm>
            <a:off x="639097" y="5334000"/>
            <a:ext cx="7921656" cy="88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808080"/>
              </a:buClr>
              <a:buSzPts val="1000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Kartika"/>
              </a:rPr>
              <a:t>Now download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Kartika"/>
              </a:rPr>
              <a:t>PyCharm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Kartika"/>
              </a:rPr>
              <a:t> IDE for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Kartika"/>
              </a:rPr>
              <a:t>develeoping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Kartika"/>
              </a:rPr>
              <a:t> Python programs by Jet Brains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808080"/>
              </a:buClr>
              <a:buSzPts val="1000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/>
                <a:hlinkClick r:id="rId3"/>
              </a:rPr>
              <a:t>https://www.jetbrains.com/pycharm/download/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/>
            </a:endParaRPr>
          </a:p>
        </p:txBody>
      </p:sp>
    </p:spTree>
    <p:extLst>
      <p:ext uri="{BB962C8B-B14F-4D97-AF65-F5344CB8AC3E}">
        <p14:creationId xmlns:p14="http://schemas.microsoft.com/office/powerpoint/2010/main" val="74782803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8B0-6EB0-46AB-9F61-7D3B6EF7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PyCharm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BC67D-A43D-4E58-916A-19A2F93DFB77}"/>
              </a:ext>
            </a:extLst>
          </p:cNvPr>
          <p:cNvSpPr/>
          <p:nvPr/>
        </p:nvSpPr>
        <p:spPr>
          <a:xfrm>
            <a:off x="457200" y="1295400"/>
            <a:ext cx="7921656" cy="88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808080"/>
              </a:buClr>
              <a:buSzPts val="1000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Kartika"/>
              </a:rPr>
              <a:t>Now download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Kartika"/>
              </a:rPr>
              <a:t>PyCharm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Kartika"/>
              </a:rPr>
              <a:t> IDE for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Kartika"/>
              </a:rPr>
              <a:t>develeoping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Kartika"/>
              </a:rPr>
              <a:t> Python programs by Jet Brains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808080"/>
              </a:buClr>
              <a:buSzPts val="1000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rtika"/>
                <a:hlinkClick r:id="rId2"/>
              </a:rPr>
              <a:t>https://www.jetbrains.com/pycharm/download/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82A31-8AC7-4239-A7D6-8BA28A65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181861"/>
            <a:ext cx="8343900" cy="40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563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191000"/>
            <a:ext cx="7772400" cy="1470025"/>
          </a:xfrm>
        </p:spPr>
        <p:txBody>
          <a:bodyPr/>
          <a:lstStyle/>
          <a:p>
            <a:pPr algn="l"/>
            <a:r>
              <a:rPr lang="en-US" dirty="0"/>
              <a:t>Introduction to Python 3.6</a:t>
            </a:r>
            <a:br>
              <a:rPr lang="en-US" dirty="0"/>
            </a:br>
            <a:br>
              <a:rPr lang="en-IN" dirty="0"/>
            </a:br>
            <a:r>
              <a:rPr lang="en-IN" dirty="0"/>
              <a:t>	</a:t>
            </a:r>
            <a:r>
              <a:rPr lang="en-US" sz="2400" dirty="0">
                <a:solidFill>
                  <a:schemeClr val="tx1"/>
                </a:solidFill>
              </a:rPr>
              <a:t>What is Python?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Benefits and feature of Python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Where to use Python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Interpretation process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Installing and configuring Python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7418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8B0-6EB0-46AB-9F61-7D3B6EF7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PyCharm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BC67D-A43D-4E58-916A-19A2F93DFB77}"/>
              </a:ext>
            </a:extLst>
          </p:cNvPr>
          <p:cNvSpPr/>
          <p:nvPr/>
        </p:nvSpPr>
        <p:spPr>
          <a:xfrm>
            <a:off x="457200" y="1295400"/>
            <a:ext cx="7924800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808080"/>
              </a:buClr>
              <a:buSzPts val="1000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Kartika"/>
              </a:rPr>
              <a:t>Now save it in the local disk and double click on the software and install. Create a desktop shortcut.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4D830-3AC7-4D93-86AA-7CED1445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2362200"/>
            <a:ext cx="8327923" cy="403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729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Python is an easy to learn, powerful programming language. It has efficient high-level data structures and a simple but effective approach to object-oriented programming. </a:t>
            </a:r>
          </a:p>
          <a:p>
            <a:r>
              <a:rPr lang="en-IN" dirty="0"/>
              <a:t>Python’s elegant syntax and dynamic typing, together with its interpreted nature, make it an ideal language for scripting and rapid application development in many areas on most platforms.</a:t>
            </a:r>
          </a:p>
          <a:p>
            <a:r>
              <a:rPr lang="en-IN" dirty="0"/>
              <a:t>Python is an interpreted scripting language also. Guido Van Rossum is known as the founder of python programming.</a:t>
            </a:r>
          </a:p>
          <a:p>
            <a:r>
              <a:rPr lang="en-IN" dirty="0"/>
              <a:t>The Python interpreter is easily extended with new functions and data types implemented in C or C++ (or other languages callable from C). Python is also suitable as an extension language for customizable applications.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3771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Python supports </a:t>
            </a:r>
            <a:r>
              <a:rPr lang="en-IN" i="1" dirty="0"/>
              <a:t>multiple programming pattern</a:t>
            </a:r>
            <a:r>
              <a:rPr lang="en-IN" dirty="0"/>
              <a:t>, including object oriented programming, imperative and functional programming or procedural styles.</a:t>
            </a:r>
          </a:p>
          <a:p>
            <a:r>
              <a:rPr lang="en-IN" dirty="0"/>
              <a:t>Python is not intended to work on special area such as web programming. That is why it is known as </a:t>
            </a:r>
            <a:r>
              <a:rPr lang="en-IN" i="1" dirty="0"/>
              <a:t>multipurpose</a:t>
            </a:r>
            <a:r>
              <a:rPr lang="en-IN" dirty="0"/>
              <a:t> because it can be used with web, enterprise, 3D CAD etc.</a:t>
            </a:r>
          </a:p>
          <a:p>
            <a:r>
              <a:rPr lang="en-IN" dirty="0"/>
              <a:t>We don't need to use data types to declare variable because it is </a:t>
            </a:r>
            <a:r>
              <a:rPr lang="en-IN" i="1" dirty="0"/>
              <a:t>dynamically typed</a:t>
            </a:r>
            <a:r>
              <a:rPr lang="en-IN" dirty="0"/>
              <a:t> so we can write a=10 to declare an integer value in a variable.</a:t>
            </a:r>
          </a:p>
          <a:p>
            <a:r>
              <a:rPr lang="en-IN" dirty="0"/>
              <a:t>Python makes the development and debugging </a:t>
            </a:r>
            <a:r>
              <a:rPr lang="en-IN" i="1" dirty="0"/>
              <a:t>fast</a:t>
            </a:r>
            <a:r>
              <a:rPr lang="en-IN" dirty="0"/>
              <a:t> because there is no compilation step included in python development and edit-test-debug cycle is very fast.</a:t>
            </a:r>
          </a:p>
        </p:txBody>
      </p:sp>
    </p:spTree>
    <p:extLst>
      <p:ext uri="{BB962C8B-B14F-4D97-AF65-F5344CB8AC3E}">
        <p14:creationId xmlns:p14="http://schemas.microsoft.com/office/powerpoint/2010/main" val="22676594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Python?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● Simple to get started, easy for beginners, powerful</a:t>
            </a:r>
          </a:p>
          <a:p>
            <a:pPr marL="0" indent="0">
              <a:buNone/>
            </a:pPr>
            <a:r>
              <a:rPr lang="en-IN" dirty="0"/>
              <a:t>enough for professionals</a:t>
            </a:r>
          </a:p>
          <a:p>
            <a:pPr marL="0" indent="0">
              <a:buNone/>
            </a:pPr>
            <a:r>
              <a:rPr lang="en-IN" dirty="0"/>
              <a:t>● Code is clean, modular, and elegant, making it easy to</a:t>
            </a:r>
          </a:p>
          <a:p>
            <a:pPr marL="0" indent="0">
              <a:buNone/>
            </a:pPr>
            <a:r>
              <a:rPr lang="en-IN" dirty="0"/>
              <a:t>read and edit</a:t>
            </a:r>
          </a:p>
          <a:p>
            <a:pPr marL="0" indent="0">
              <a:buNone/>
            </a:pPr>
            <a:r>
              <a:rPr lang="en-IN" dirty="0"/>
              <a:t>● Whitespace enforcement</a:t>
            </a:r>
          </a:p>
          <a:p>
            <a:pPr marL="0" indent="0">
              <a:buNone/>
            </a:pPr>
            <a:r>
              <a:rPr lang="en-IN" dirty="0"/>
              <a:t>● Extensive standard library, many modules to import</a:t>
            </a:r>
          </a:p>
          <a:p>
            <a:pPr marL="0" indent="0">
              <a:buNone/>
            </a:pPr>
            <a:r>
              <a:rPr lang="en-IN" dirty="0"/>
              <a:t>from</a:t>
            </a:r>
          </a:p>
          <a:p>
            <a:pPr marL="0" indent="0">
              <a:buNone/>
            </a:pPr>
            <a:r>
              <a:rPr lang="en-IN" dirty="0"/>
              <a:t>● Cross platform - Windows, Mac, Linux</a:t>
            </a:r>
          </a:p>
          <a:p>
            <a:pPr marL="0" indent="0">
              <a:buNone/>
            </a:pPr>
            <a:r>
              <a:rPr lang="en-IN" dirty="0"/>
              <a:t>● Supportive, large, and helpful community</a:t>
            </a:r>
          </a:p>
        </p:txBody>
      </p:sp>
    </p:spTree>
    <p:extLst>
      <p:ext uri="{BB962C8B-B14F-4D97-AF65-F5344CB8AC3E}">
        <p14:creationId xmlns:p14="http://schemas.microsoft.com/office/powerpoint/2010/main" val="313191415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Python?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88931-9B46-4CDB-AC69-FEB76206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66800"/>
            <a:ext cx="723899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2393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Who is using Python?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480070-9F38-4281-86FA-6D874DF39DD1}"/>
              </a:ext>
            </a:extLst>
          </p:cNvPr>
          <p:cNvSpPr/>
          <p:nvPr/>
        </p:nvSpPr>
        <p:spPr>
          <a:xfrm>
            <a:off x="609600" y="13716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● Google</a:t>
            </a:r>
          </a:p>
          <a:p>
            <a:r>
              <a:rPr lang="en-IN" sz="3200" dirty="0"/>
              <a:t>● Reddit</a:t>
            </a:r>
          </a:p>
          <a:p>
            <a:r>
              <a:rPr lang="en-IN" sz="3200" dirty="0"/>
              <a:t>● Twitter</a:t>
            </a:r>
          </a:p>
          <a:p>
            <a:r>
              <a:rPr lang="en-IN" sz="3200" dirty="0"/>
              <a:t>● Pinterest/</a:t>
            </a:r>
            <a:r>
              <a:rPr lang="en-IN" sz="3200" dirty="0" err="1"/>
              <a:t>Instragram</a:t>
            </a:r>
            <a:endParaRPr lang="en-IN" sz="3200" dirty="0"/>
          </a:p>
          <a:p>
            <a:r>
              <a:rPr lang="en-IN" sz="3200" dirty="0"/>
              <a:t>● </a:t>
            </a:r>
            <a:r>
              <a:rPr lang="en-IN" sz="3200" dirty="0" err="1"/>
              <a:t>DreamHost</a:t>
            </a:r>
            <a:endParaRPr lang="en-IN" sz="3200" dirty="0"/>
          </a:p>
          <a:p>
            <a:r>
              <a:rPr lang="en-IN" sz="3200" dirty="0"/>
              <a:t>● YouTube</a:t>
            </a:r>
          </a:p>
          <a:p>
            <a:r>
              <a:rPr lang="en-IN" sz="3200" dirty="0"/>
              <a:t>● </a:t>
            </a:r>
            <a:r>
              <a:rPr lang="en-IN" sz="3200" dirty="0" err="1"/>
              <a:t>BitTorrent</a:t>
            </a:r>
            <a:endParaRPr lang="en-IN" sz="3200" dirty="0"/>
          </a:p>
          <a:p>
            <a:r>
              <a:rPr lang="en-IN" sz="3200" dirty="0"/>
              <a:t>● </a:t>
            </a:r>
            <a:r>
              <a:rPr lang="en-IN" sz="3200" dirty="0" err="1"/>
              <a:t>DropBox</a:t>
            </a:r>
            <a:endParaRPr lang="en-IN" sz="3200" dirty="0"/>
          </a:p>
          <a:p>
            <a:r>
              <a:rPr lang="en-IN" sz="3200" dirty="0"/>
              <a:t>● ...and countless more!</a:t>
            </a:r>
          </a:p>
        </p:txBody>
      </p:sp>
    </p:spTree>
    <p:extLst>
      <p:ext uri="{BB962C8B-B14F-4D97-AF65-F5344CB8AC3E}">
        <p14:creationId xmlns:p14="http://schemas.microsoft.com/office/powerpoint/2010/main" val="31585482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796C-5775-4B2B-AC7E-CCB52FAE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and feature of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3204-B15A-4EDD-821B-5BCF5C24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There are a lot of features provided by python programming language.</a:t>
            </a:r>
          </a:p>
          <a:p>
            <a:r>
              <a:rPr lang="en-IN" dirty="0"/>
              <a:t>Easy to Use:</a:t>
            </a:r>
            <a:endParaRPr lang="en-IN" b="1" dirty="0"/>
          </a:p>
          <a:p>
            <a:pPr lvl="1"/>
            <a:r>
              <a:rPr lang="en-IN" dirty="0"/>
              <a:t>Python is easy to very easy to use and high level language. Thus it is programmer-friendly language.</a:t>
            </a:r>
          </a:p>
          <a:p>
            <a:r>
              <a:rPr lang="en-IN" dirty="0"/>
              <a:t>Expressive Language:</a:t>
            </a:r>
            <a:endParaRPr lang="en-IN" b="1" dirty="0"/>
          </a:p>
          <a:p>
            <a:pPr lvl="1"/>
            <a:r>
              <a:rPr lang="en-IN" dirty="0"/>
              <a:t>Python language is more expressive. The sense of expressive is the code is easily understandable.</a:t>
            </a:r>
          </a:p>
          <a:p>
            <a:r>
              <a:rPr lang="en-IN" dirty="0"/>
              <a:t>Interpreted Language:</a:t>
            </a:r>
            <a:endParaRPr lang="en-IN" b="1" dirty="0"/>
          </a:p>
          <a:p>
            <a:pPr lvl="1"/>
            <a:r>
              <a:rPr lang="en-IN" dirty="0"/>
              <a:t>Python is an interpreted language i.e. interpreter executes the code line by line at a time. This makes debugging easy and thus suitable for beginners.</a:t>
            </a:r>
          </a:p>
          <a:p>
            <a:r>
              <a:rPr lang="en-IN" dirty="0"/>
              <a:t>Cross-platform language:</a:t>
            </a:r>
            <a:endParaRPr lang="en-IN" b="1" dirty="0"/>
          </a:p>
          <a:p>
            <a:pPr lvl="1"/>
            <a:r>
              <a:rPr lang="en-IN" dirty="0"/>
              <a:t>Python can run equally on different platforms such as Windows, Linux, Unix , Macintosh etc. Thus, Python is a portable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81874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796C-5775-4B2B-AC7E-CCB52FAE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and feature of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3204-B15A-4EDD-821B-5BCF5C24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Free and Open Source:</a:t>
            </a:r>
            <a:endParaRPr lang="en-IN" b="1" dirty="0"/>
          </a:p>
          <a:p>
            <a:pPr lvl="1"/>
            <a:r>
              <a:rPr lang="en-IN" dirty="0"/>
              <a:t>Python language is freely available(www.python.org).The source-code is also available. Therefore it is open source.</a:t>
            </a:r>
          </a:p>
          <a:p>
            <a:r>
              <a:rPr lang="en-IN" dirty="0"/>
              <a:t>Object-Oriented language:</a:t>
            </a:r>
            <a:endParaRPr lang="en-IN" b="1" dirty="0"/>
          </a:p>
          <a:p>
            <a:pPr lvl="1"/>
            <a:r>
              <a:rPr lang="en-IN" dirty="0"/>
              <a:t>Python supports object oriented language. Concept of classes and objects comes into existence.</a:t>
            </a:r>
          </a:p>
          <a:p>
            <a:r>
              <a:rPr lang="en-IN" dirty="0"/>
              <a:t>Extensible:</a:t>
            </a:r>
            <a:endParaRPr lang="en-IN" b="1" dirty="0"/>
          </a:p>
          <a:p>
            <a:pPr lvl="1"/>
            <a:r>
              <a:rPr lang="en-IN" dirty="0"/>
              <a:t>It implies that other languages such as C/C++ can be used to compile the code and thus it can be used further in your python code.</a:t>
            </a:r>
          </a:p>
          <a:p>
            <a:r>
              <a:rPr lang="en-IN" dirty="0"/>
              <a:t>Large Standard Library:</a:t>
            </a:r>
            <a:endParaRPr lang="en-IN" b="1" dirty="0"/>
          </a:p>
          <a:p>
            <a:pPr lvl="1"/>
            <a:r>
              <a:rPr lang="en-IN" dirty="0"/>
              <a:t>Python has a large and broad library.</a:t>
            </a:r>
          </a:p>
          <a:p>
            <a:r>
              <a:rPr lang="en-IN" dirty="0"/>
              <a:t>GUI Programming:</a:t>
            </a:r>
            <a:endParaRPr lang="en-IN" sz="2000" b="1" dirty="0"/>
          </a:p>
          <a:p>
            <a:pPr lvl="1"/>
            <a:r>
              <a:rPr lang="en-IN" dirty="0"/>
              <a:t>Graphical user interfaces can be developed using Python.</a:t>
            </a:r>
            <a:endParaRPr lang="en-IN" sz="3600" dirty="0"/>
          </a:p>
          <a:p>
            <a:r>
              <a:rPr lang="en-IN" dirty="0"/>
              <a:t>Integrated:</a:t>
            </a:r>
            <a:endParaRPr lang="en-IN" sz="2000" b="1" dirty="0"/>
          </a:p>
          <a:p>
            <a:pPr lvl="1"/>
            <a:r>
              <a:rPr lang="en-IN" dirty="0"/>
              <a:t>It can be easily integrated with languages like C, C++, JAVA etc.</a:t>
            </a:r>
            <a:endParaRPr lang="en-IN" sz="36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95245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OWS-ppt</Template>
  <TotalTime>3129</TotalTime>
  <Words>822</Words>
  <Application>Microsoft Office PowerPoint</Application>
  <PresentationFormat>On-screen Show (4:3)</PresentationFormat>
  <Paragraphs>165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Kartika</vt:lpstr>
      <vt:lpstr>Segoe UI</vt:lpstr>
      <vt:lpstr>Times New Roman</vt:lpstr>
      <vt:lpstr>Webdings</vt:lpstr>
      <vt:lpstr>Custom Design</vt:lpstr>
      <vt:lpstr>Introduction to Python 3.6</vt:lpstr>
      <vt:lpstr>Introduction to Python 3.6   What is Python?  Benefits and feature of Python  Where to use Python  Interpretation process  Installing and configuring Python</vt:lpstr>
      <vt:lpstr>What is Python?</vt:lpstr>
      <vt:lpstr>What is Python?</vt:lpstr>
      <vt:lpstr>Why Python?</vt:lpstr>
      <vt:lpstr>Why Python?</vt:lpstr>
      <vt:lpstr>Who is using Python?</vt:lpstr>
      <vt:lpstr>Benefits and feature of Python</vt:lpstr>
      <vt:lpstr>Benefits and feature of Python</vt:lpstr>
      <vt:lpstr>Where to use Python</vt:lpstr>
      <vt:lpstr>Where to use Python</vt:lpstr>
      <vt:lpstr>Interpretation process</vt:lpstr>
      <vt:lpstr>Python Versions</vt:lpstr>
      <vt:lpstr>Installing and configuring Python</vt:lpstr>
      <vt:lpstr>Installing and configuring Python</vt:lpstr>
      <vt:lpstr>Installing and configuring Python</vt:lpstr>
      <vt:lpstr>Installing and configuring Python</vt:lpstr>
      <vt:lpstr>Installing and configuring Python</vt:lpstr>
      <vt:lpstr>Download PyCharm</vt:lpstr>
      <vt:lpstr>Download PyCharm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Correia</dc:creator>
  <cp:lastModifiedBy>Smita B Kumar</cp:lastModifiedBy>
  <cp:revision>642</cp:revision>
  <dcterms:created xsi:type="dcterms:W3CDTF">2006-08-16T00:00:00Z</dcterms:created>
  <dcterms:modified xsi:type="dcterms:W3CDTF">2017-12-20T08:30:55Z</dcterms:modified>
</cp:coreProperties>
</file>