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9D1-9E62-4D76-BE85-D5C3F0BB58B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62DD-806A-41B6-A81E-7E19A457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3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9D1-9E62-4D76-BE85-D5C3F0BB58B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62DD-806A-41B6-A81E-7E19A457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4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9D1-9E62-4D76-BE85-D5C3F0BB58B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62DD-806A-41B6-A81E-7E19A457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9D1-9E62-4D76-BE85-D5C3F0BB58B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62DD-806A-41B6-A81E-7E19A457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4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9D1-9E62-4D76-BE85-D5C3F0BB58B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62DD-806A-41B6-A81E-7E19A457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8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9D1-9E62-4D76-BE85-D5C3F0BB58B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62DD-806A-41B6-A81E-7E19A457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6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9D1-9E62-4D76-BE85-D5C3F0BB58B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62DD-806A-41B6-A81E-7E19A457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1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9D1-9E62-4D76-BE85-D5C3F0BB58B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62DD-806A-41B6-A81E-7E19A457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9D1-9E62-4D76-BE85-D5C3F0BB58B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62DD-806A-41B6-A81E-7E19A457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9D1-9E62-4D76-BE85-D5C3F0BB58B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62DD-806A-41B6-A81E-7E19A457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2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D9D1-9E62-4D76-BE85-D5C3F0BB58B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62DD-806A-41B6-A81E-7E19A457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AD9D1-9E62-4D76-BE85-D5C3F0BB58B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762DD-806A-41B6-A81E-7E19A457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0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2400" y="728990"/>
            <a:ext cx="8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                   Competitive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Exam Guidance Portal 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524000"/>
            <a:ext cx="8001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Competitive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 Guidance Portal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web application which provides an interface through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which administrative entities can suggest various upcoming competitive exams for candidate.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proposed system helps the candidates to get information about competitive exams for they are eligible as per education qualification.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also provides an email alerts before exams to the candidate about exam date.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2019-06-25T16:40:58Z</dcterms:created>
  <dcterms:modified xsi:type="dcterms:W3CDTF">2019-06-25T16:51:26Z</dcterms:modified>
</cp:coreProperties>
</file>