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600">
                <a:latin typeface="Arial"/>
              </a:defRPr>
            </a:pPr>
            <a:r>
              <a:t>Big_Shop_Sales Project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Visualizing the total sales per salesperson</a:t>
            </a:r>
          </a:p>
          <a:p>
            <a:pPr algn="l">
              <a:defRPr sz="1400">
                <a:latin typeface="Arial"/>
              </a:defRPr>
            </a:pPr>
            <a:r>
              <a:t>Item Cost per Salesperson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2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Visualizing the total sales per product</a:t>
            </a:r>
          </a:p>
          <a:p>
            <a:pPr algn="l">
              <a:defRPr sz="1400">
                <a:latin typeface="Arial"/>
              </a:defRPr>
            </a:pPr>
            <a:r>
              <a:t>Item Cost per Product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3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Visualizing the total sales per customer</a:t>
            </a:r>
          </a:p>
          <a:p>
            <a:pPr algn="l">
              <a:defRPr sz="1400">
                <a:latin typeface="Arial"/>
              </a:defRPr>
            </a:pPr>
            <a:r>
              <a:t>Item Cost per Customer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4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Tracking number of items sold over time</a:t>
            </a:r>
          </a:p>
          <a:p>
            <a:pPr algn="l">
              <a:defRPr sz="1400">
                <a:latin typeface="Arial"/>
              </a:defRPr>
            </a:pPr>
            <a:r>
              <a:t>No.Items per Date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Tracking revenue over time grouped per region</a:t>
            </a:r>
          </a:p>
          <a:p>
            <a:pPr algn="l">
              <a:defRPr sz="1400">
                <a:latin typeface="Arial"/>
              </a:defRPr>
            </a:pPr>
            <a:r>
              <a:t>Item Cost per Date, grouped by Region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6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Visualizing the total number of items sold per salesperson</a:t>
            </a:r>
          </a:p>
          <a:p>
            <a:pPr algn="l">
              <a:defRPr sz="1400">
                <a:latin typeface="Arial"/>
              </a:defRPr>
            </a:pPr>
            <a:r>
              <a:t>No.Items per Salesperson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7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500">
                <a:latin typeface="Arial"/>
              </a:defRPr>
            </a:pPr>
            <a:r>
              <a:t>No.Items per Region, grouped by Product</a:t>
            </a:r>
          </a:p>
          <a:p>
            <a:pPr algn="l">
              <a:defRPr sz="1400">
                <a:latin typeface="Arial"/>
              </a:defRPr>
            </a:pPr>
            <a:r>
              <a:t>No.Items per Region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57784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005840" y="62179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Big_Shop_Sales_Project_20240527_074913.pptx</a:t>
            </a:r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8412480" y="62179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>
                <a:solidFill>
                  <a:srgbClr val="6C757D"/>
                </a:solidFill>
                <a:latin typeface="Arial"/>
              </a:defRPr>
            </a:pPr>
            <a:r>
              <a:t>8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686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latin typeface="Arial"/>
              </a:defRPr>
            </a:pPr>
            <a:r>
              <a:t>Created by: smitakesapure33@gmail.com</a:t>
            </a:r>
          </a:p>
          <a:p>
            <a:pPr algn="l">
              <a:defRPr sz="1800">
                <a:latin typeface="Arial"/>
              </a:defRPr>
            </a:pPr>
            <a:r>
              <a:t>Created at: 2024-05-27 07:49:13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