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0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3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7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7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F50B13-7249-4149-BAE4-61BD00FA138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DE6A-87EC-44B1-A4A1-DD3FA7462D67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50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1658983"/>
            <a:ext cx="6583681" cy="731520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: HR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161" y="3281681"/>
            <a:ext cx="5852159" cy="73152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Project Name: Employee Retention</a:t>
            </a:r>
          </a:p>
        </p:txBody>
      </p:sp>
    </p:spTree>
    <p:extLst>
      <p:ext uri="{BB962C8B-B14F-4D97-AF65-F5344CB8AC3E}">
        <p14:creationId xmlns:p14="http://schemas.microsoft.com/office/powerpoint/2010/main" val="49399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1" y="781932"/>
            <a:ext cx="7741920" cy="731908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Findings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7" y="1959428"/>
            <a:ext cx="9483635" cy="474181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Findings: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has the highest average salary (26,281.1), while Life Sciences earns the least (25,875.6).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Manufacturing Directors are the top earners (26,365.3 and 26,008.1).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have 1-4 years with their current managers; tenure drops sharply after 10 years.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performance ratings correlate with higher income across roles.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Support departments lead in average income (both above 26,000).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7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9" y="690880"/>
            <a:ext cx="7710752" cy="65459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Dashboard with KPI’s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401" y="1452880"/>
            <a:ext cx="10333232" cy="5013234"/>
          </a:xfrm>
        </p:spPr>
      </p:pic>
    </p:spTree>
    <p:extLst>
      <p:ext uri="{BB962C8B-B14F-4D97-AF65-F5344CB8AC3E}">
        <p14:creationId xmlns:p14="http://schemas.microsoft.com/office/powerpoint/2010/main" val="194440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02" y="653143"/>
            <a:ext cx="9892314" cy="770708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Findings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436914"/>
            <a:ext cx="10123714" cy="5238206"/>
          </a:xfrm>
        </p:spPr>
        <p:txBody>
          <a:bodyPr/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Minimal variance across roles with all scores close to 2.5.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Tenure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in Hardware, Sales, and Software departments, indicating strong retention.-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Impact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Slight performance improvement with more training.-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Concentration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in Support, Sales, and Software departments.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Years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Shortest tenure in Support, longest in Hardware.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7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2" y="78378"/>
            <a:ext cx="9468705" cy="84908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2" y="1123407"/>
            <a:ext cx="10515601" cy="5695406"/>
          </a:xfrm>
        </p:spPr>
        <p:txBody>
          <a:bodyPr>
            <a:normAutofit lnSpcReduction="10000"/>
          </a:bodyPr>
          <a:lstStyle/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Attrition Challenge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over 50% attrition, addressing retention, especially among experienced employees, is crucial.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and 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income aligns with better performance, yet salary growth slows with age, indicating potential for reassessment of compensation strategies.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Job satisfaction and involvement are key drivers in reducing attrition, emphasizing the need for sustained employee engagement initiatives.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Trends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employees have short tenures with managers, particularly dropping after 10 years, which may impact organizational stability and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4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242219"/>
            <a:ext cx="9548949" cy="4845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305" y="448702"/>
            <a:ext cx="9905998" cy="72695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Group-3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28" y="1269772"/>
            <a:ext cx="8521335" cy="50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Sunil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Kesapure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Kakanuru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Sunanda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Kanaka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Thabitha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Catherina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Khilare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Mule Soma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2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6389"/>
            <a:ext cx="9905998" cy="84908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2" y="1188720"/>
            <a:ext cx="10863353" cy="539496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employee retention and satisfaction by identifying key factors that influence attrition within the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examines various employee attributes, including demographics, job roles, compensation, job satisfaction, and work-life balance, to uncover patterns that affect retention.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strategies to reduce turnover.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employee satisfaction and engagement.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HR practices for better talent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420284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79" y="618518"/>
            <a:ext cx="9905998" cy="674705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6731"/>
            <a:ext cx="9905999" cy="4184470"/>
          </a:xfrm>
        </p:spPr>
        <p:txBody>
          <a:bodyPr/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factors leading to employee attrition.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satisfaction levels across different departments and roles.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work-life balance, salary hikes, and years at the company on retention.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actionable insights for improving employee retention.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02" y="660400"/>
            <a:ext cx="9905998" cy="51525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33" y="1175656"/>
            <a:ext cx="10106296" cy="539496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Trends: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high-risk groups by analysing attrition rates across departments, job roles, Income.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Explored how age, gender, and marital status correlate with job satisfaction and job roles.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Analysed the relationship between work-life balance scores and employee satisfaction across departments.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Assessed job satisfaction levels by department and role to identify areas needing improvement.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2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3" y="629920"/>
            <a:ext cx="9905998" cy="69088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286" y="1021577"/>
            <a:ext cx="10366965" cy="5405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fields include attrition status, age, department, job role, salary, work-life balance, years at the company, job satisfaction, and more.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Fields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Created calculated fields such as income groups, Working Experience groups, and Attrition Rate.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Analysed the relationship between different variables to identify patterns and trends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9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90" y="391885"/>
            <a:ext cx="10398033" cy="4310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Dashboard with KPI’s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352" y="966651"/>
            <a:ext cx="10382271" cy="5638406"/>
          </a:xfrm>
        </p:spPr>
      </p:pic>
    </p:spTree>
    <p:extLst>
      <p:ext uri="{BB962C8B-B14F-4D97-AF65-F5344CB8AC3E}">
        <p14:creationId xmlns:p14="http://schemas.microsoft.com/office/powerpoint/2010/main" val="23044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281" y="589280"/>
            <a:ext cx="9905998" cy="560252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Findings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277" y="1476102"/>
            <a:ext cx="10159843" cy="52773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Findings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Attrition Rate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:50.21% attrition with 25,105 employees leaving, highlighting a major challenge.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Satisfaction: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is consistent across age groups, with the highest attrition in the 50-59 age group.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Salary: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hikes decrease with age, while performance ratings remain stable.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Near-equal gender split: 50.12% male and 49.88% female.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levels are similar across genders and departments.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and Job Involvement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job involvement and satisfaction correlate with lower attrition.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997" y="660400"/>
            <a:ext cx="7620764" cy="4368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Dashboard with KPI’s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8" y="1240975"/>
            <a:ext cx="10149840" cy="5346630"/>
          </a:xfrm>
        </p:spPr>
      </p:pic>
    </p:spTree>
    <p:extLst>
      <p:ext uri="{BB962C8B-B14F-4D97-AF65-F5344CB8AC3E}">
        <p14:creationId xmlns:p14="http://schemas.microsoft.com/office/powerpoint/2010/main" val="231140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242</TotalTime>
  <Words>660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MS Shell Dlg 2</vt:lpstr>
      <vt:lpstr>Times New Roman</vt:lpstr>
      <vt:lpstr>Wingdings</vt:lpstr>
      <vt:lpstr>Wingdings 3</vt:lpstr>
      <vt:lpstr>Madison</vt:lpstr>
      <vt:lpstr>Domain : HR Analytics</vt:lpstr>
      <vt:lpstr>Details of Group-3</vt:lpstr>
      <vt:lpstr>Introduction</vt:lpstr>
      <vt:lpstr>Objectives</vt:lpstr>
      <vt:lpstr>Exploratory Data Analysis</vt:lpstr>
      <vt:lpstr>Data Modeling</vt:lpstr>
      <vt:lpstr>Dashboard with KPI’s</vt:lpstr>
      <vt:lpstr>Insights and Findings</vt:lpstr>
      <vt:lpstr>Dashboard with KPI’s</vt:lpstr>
      <vt:lpstr>Insights and Findings</vt:lpstr>
      <vt:lpstr>Dashboard with KPI’s </vt:lpstr>
      <vt:lpstr>Insights and Findings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Project</dc:title>
  <dc:creator>obul</dc:creator>
  <cp:lastModifiedBy>smita kesapure</cp:lastModifiedBy>
  <cp:revision>16</cp:revision>
  <dcterms:created xsi:type="dcterms:W3CDTF">2024-08-12T12:58:19Z</dcterms:created>
  <dcterms:modified xsi:type="dcterms:W3CDTF">2024-08-13T09:24:31Z</dcterms:modified>
</cp:coreProperties>
</file>