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mitakh/Coursera_capstone/blob/master/SECTPOP.csv" TargetMode="External"/><Relationship Id="rId3" Type="http://schemas.openxmlformats.org/officeDocument/2006/relationships/hyperlink" Target="https://github.com/smitakh/Coursera_capstone/blob/master/CO2FC_90.csv" TargetMode="External"/><Relationship Id="rId7" Type="http://schemas.openxmlformats.org/officeDocument/2006/relationships/hyperlink" Target="https://github.com/smitakh/Coursera_capstone/blob/master/SECTOR.csv" TargetMode="External"/><Relationship Id="rId2" Type="http://schemas.openxmlformats.org/officeDocument/2006/relationships/hyperlink" Target="http://www.iea.org/publications/freepublications/publication/CO2-emissions-from-fuel-combustion-highlights-201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mitakh/Coursera_capstone/blob/master/CO2POP_90.csv" TargetMode="External"/><Relationship Id="rId5" Type="http://schemas.openxmlformats.org/officeDocument/2006/relationships/hyperlink" Target="https://github.com/smitakh/Coursera_capstone/blob/master/GDP_90.csv" TargetMode="External"/><Relationship Id="rId4" Type="http://schemas.openxmlformats.org/officeDocument/2006/relationships/hyperlink" Target="https://github.com/smitakh/Coursera_capstone/blob/master/POP_90.csv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CO2 Emission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Smita Khapre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Choropleth</a:t>
            </a:r>
            <a:r>
              <a:rPr lang="en-US" dirty="0" smtClean="0"/>
              <a:t> Map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Dark shaded countries are the main source of CO2 emissions</a:t>
            </a:r>
          </a:p>
          <a:p>
            <a:r>
              <a:rPr lang="en-US" dirty="0" smtClean="0"/>
              <a:t>There is a need to understand the population, GDP and per Capita emissions for these countries. </a:t>
            </a:r>
          </a:p>
          <a:p>
            <a:r>
              <a:rPr lang="en-US" dirty="0" smtClean="0"/>
              <a:t>Most of the other lighter shaded one neither have considerable CO2 emissions nor GDP/POP. </a:t>
            </a:r>
          </a:p>
          <a:p>
            <a:r>
              <a:rPr lang="en-US" dirty="0" smtClean="0"/>
              <a:t>But some of the lighter shades countries do have very high per capita emissions, which is evident in further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8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	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1778000"/>
            <a:ext cx="6007100" cy="38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104900" y="5715000"/>
            <a:ext cx="758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outlier countries are shown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9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70099"/>
            <a:ext cx="8596668" cy="3971263"/>
          </a:xfrm>
        </p:spPr>
        <p:txBody>
          <a:bodyPr/>
          <a:lstStyle/>
          <a:p>
            <a:r>
              <a:rPr lang="en-US" dirty="0" smtClean="0"/>
              <a:t>We have 146 countries across the globe for which we have available data</a:t>
            </a:r>
          </a:p>
          <a:p>
            <a:r>
              <a:rPr lang="en-US" dirty="0" smtClean="0"/>
              <a:t>When we cluster in 6 segments we find three outliers namely China, US and Japan</a:t>
            </a:r>
          </a:p>
          <a:p>
            <a:r>
              <a:rPr lang="en-US" dirty="0" smtClean="0"/>
              <a:t>Two segments with 6 and 9 countries</a:t>
            </a:r>
          </a:p>
          <a:p>
            <a:pPr lvl="1"/>
            <a:r>
              <a:rPr lang="en-US" dirty="0" smtClean="0"/>
              <a:t>France, Germany, Italy, United Kingdom, India and Brazil</a:t>
            </a:r>
          </a:p>
          <a:p>
            <a:pPr lvl="1"/>
            <a:r>
              <a:rPr lang="en-US" dirty="0" smtClean="0"/>
              <a:t>Russia, Korea, Canada, Mexico, Indonesia, Australia, Spain, Turkey and Netherlands</a:t>
            </a:r>
          </a:p>
          <a:p>
            <a:r>
              <a:rPr lang="en-US" dirty="0" smtClean="0"/>
              <a:t>One common segment where remaining 128 of 146 countries are clustered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3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</a:t>
            </a:r>
            <a:r>
              <a:rPr lang="en-US" dirty="0" smtClean="0"/>
              <a:t>Clustering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28" y="1612004"/>
            <a:ext cx="7769672" cy="22868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39328" y="4254500"/>
            <a:ext cx="7769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notice these outliers, we see Very high GDP of US, China and Japan but Very high CO2 emissions for China and US only. </a:t>
            </a:r>
            <a:endParaRPr lang="en-US" dirty="0"/>
          </a:p>
          <a:p>
            <a:r>
              <a:rPr lang="en-US" dirty="0" smtClean="0"/>
              <a:t>Thus we can strike out Japan from the Focus group for CO2 emissions reduction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7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</a:t>
            </a:r>
            <a:r>
              <a:rPr lang="en-US" dirty="0" smtClean="0"/>
              <a:t>Clustering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930401"/>
            <a:ext cx="6680681" cy="3304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00100" y="5486400"/>
            <a:ext cx="773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Looking at above segment, only India is shown to have high CO2 emissions, but with very low per capita CO2 emissions.</a:t>
            </a:r>
          </a:p>
          <a:p>
            <a:r>
              <a:rPr lang="en-US" dirty="0" smtClean="0"/>
              <a:t>Thus, this segment is also out of the targeted CO2 emissions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49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574800"/>
            <a:ext cx="6810843" cy="40788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74700" y="5867400"/>
            <a:ext cx="875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of these countries show low CO2 emissions </a:t>
            </a:r>
          </a:p>
          <a:p>
            <a:r>
              <a:rPr lang="en-US" dirty="0" smtClean="0"/>
              <a:t>But Australia, Russia, Korea, Canada, Netherlands show very high per capita CO2 emissions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72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Capita CO2 emissions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358900"/>
            <a:ext cx="7239000" cy="418250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87400" y="5715000"/>
            <a:ext cx="8486602" cy="67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top 9 countries here have low overall CO2 emissions and even if they reduce little given extreme climatic condition would be insignificant globally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2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100"/>
          </a:xfrm>
        </p:spPr>
        <p:txBody>
          <a:bodyPr/>
          <a:lstStyle/>
          <a:p>
            <a:r>
              <a:rPr lang="en-US" dirty="0" smtClean="0"/>
              <a:t>Four Square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9401"/>
            <a:ext cx="8596668" cy="4491962"/>
          </a:xfrm>
        </p:spPr>
        <p:txBody>
          <a:bodyPr/>
          <a:lstStyle/>
          <a:p>
            <a:r>
              <a:rPr lang="en-US" dirty="0" smtClean="0"/>
              <a:t>Lets try to see the venues in Highest per capita CO2 emissions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does not show any significant venue which might cause significant CO2 emissions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86282"/>
            <a:ext cx="6769100" cy="251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58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China and United States definitely stands out against entire </a:t>
            </a:r>
            <a:r>
              <a:rPr lang="en-US" dirty="0" smtClean="0"/>
              <a:t>world</a:t>
            </a:r>
          </a:p>
          <a:p>
            <a:r>
              <a:rPr lang="en-US" dirty="0" smtClean="0"/>
              <a:t>It </a:t>
            </a:r>
            <a:r>
              <a:rPr lang="en-US" dirty="0"/>
              <a:t>caused nearly 43% of entire world’s emission. </a:t>
            </a:r>
            <a:endParaRPr lang="en-US" dirty="0" smtClean="0"/>
          </a:p>
          <a:p>
            <a:r>
              <a:rPr lang="en-US" dirty="0" smtClean="0"/>
              <a:t>They also </a:t>
            </a:r>
            <a:r>
              <a:rPr lang="en-US" dirty="0"/>
              <a:t>contributed to 33% of worlds </a:t>
            </a:r>
            <a:r>
              <a:rPr lang="en-US" dirty="0" smtClean="0"/>
              <a:t>GDP</a:t>
            </a:r>
          </a:p>
          <a:p>
            <a:r>
              <a:rPr lang="en-US" dirty="0" smtClean="0"/>
              <a:t>We can conclude that the best </a:t>
            </a:r>
            <a:r>
              <a:rPr lang="en-US" dirty="0"/>
              <a:t>way is to discourage the fossil </a:t>
            </a:r>
            <a:r>
              <a:rPr lang="en-US" dirty="0" smtClean="0"/>
              <a:t>fuel consumption for energy requirements</a:t>
            </a:r>
          </a:p>
          <a:p>
            <a:r>
              <a:rPr lang="en-US" dirty="0" smtClean="0"/>
              <a:t>And </a:t>
            </a:r>
            <a:r>
              <a:rPr lang="en-US" dirty="0"/>
              <a:t>encourage the green </a:t>
            </a:r>
            <a:r>
              <a:rPr lang="en-US" dirty="0" smtClean="0"/>
              <a:t>energy productions at all sectors to reduce the CO2 emissions to solve global warming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3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CO2 Emission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CO2 emission is </a:t>
            </a:r>
            <a:r>
              <a:rPr lang="en-US" dirty="0" err="1" smtClean="0"/>
              <a:t>refered</a:t>
            </a:r>
            <a:r>
              <a:rPr lang="en-US" dirty="0" smtClean="0"/>
              <a:t> to as the emission of CO2 gas from burning oil, coal and gas to the energy requirements. </a:t>
            </a:r>
          </a:p>
          <a:p>
            <a:r>
              <a:rPr lang="en-US" dirty="0" smtClean="0"/>
              <a:t>These are mostly generated burning the fossil fuels</a:t>
            </a:r>
          </a:p>
          <a:p>
            <a:r>
              <a:rPr lang="en-US" dirty="0" smtClean="0"/>
              <a:t>CO2 is also called green house gas as it traps the heat in the atmosphere</a:t>
            </a:r>
          </a:p>
          <a:p>
            <a:r>
              <a:rPr lang="en-US" dirty="0" smtClean="0"/>
              <a:t>Its is the main cause of global warming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6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CO2 Emission is increasing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advancements in technology, energy requirements is increasing. </a:t>
            </a:r>
          </a:p>
          <a:p>
            <a:r>
              <a:rPr lang="en-US" dirty="0" smtClean="0"/>
              <a:t>With increased energy requirement fossil fuel consumption is increasing</a:t>
            </a:r>
          </a:p>
          <a:p>
            <a:r>
              <a:rPr lang="en-US" dirty="0" smtClean="0"/>
              <a:t>Thus mining, and other methods of fossil fuel extraction is also increasing. </a:t>
            </a:r>
          </a:p>
          <a:p>
            <a:r>
              <a:rPr lang="en-US" dirty="0" smtClean="0"/>
              <a:t>Thus combustion of fossil fuel is increasing</a:t>
            </a:r>
          </a:p>
          <a:p>
            <a:r>
              <a:rPr lang="en-US" dirty="0" smtClean="0"/>
              <a:t>Thereby increasing the CO2 emissions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3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Warming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cause of Global Warming is increased levels of CO2 emissions in the atmosphere</a:t>
            </a:r>
          </a:p>
          <a:p>
            <a:r>
              <a:rPr lang="en-US" dirty="0" smtClean="0"/>
              <a:t>Global warming caused</a:t>
            </a:r>
          </a:p>
          <a:p>
            <a:pPr lvl="1"/>
            <a:r>
              <a:rPr lang="en-US" dirty="0" smtClean="0"/>
              <a:t>Polar Ice melting</a:t>
            </a:r>
          </a:p>
          <a:p>
            <a:pPr lvl="1"/>
            <a:r>
              <a:rPr lang="en-US" dirty="0" smtClean="0"/>
              <a:t>Rise in sea level</a:t>
            </a:r>
          </a:p>
          <a:p>
            <a:pPr lvl="1"/>
            <a:r>
              <a:rPr lang="en-US" dirty="0" smtClean="0"/>
              <a:t>Extreme weather phenomena</a:t>
            </a:r>
          </a:p>
          <a:p>
            <a:pPr lvl="1"/>
            <a:r>
              <a:rPr lang="en-US" dirty="0" smtClean="0"/>
              <a:t>Irreversible damages due to floods, droughts, tornadoes, Blizzards and so on</a:t>
            </a:r>
          </a:p>
          <a:p>
            <a:pPr lvl="1"/>
            <a:r>
              <a:rPr lang="en-US" dirty="0" smtClean="0"/>
              <a:t>It also causing drastic effect of ecological 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4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CO2 emission needs to be reduced. </a:t>
            </a:r>
          </a:p>
          <a:p>
            <a:r>
              <a:rPr lang="en-US" dirty="0" smtClean="0"/>
              <a:t>International Energy Association (</a:t>
            </a:r>
            <a:r>
              <a:rPr lang="en-US" dirty="0" err="1" smtClean="0"/>
              <a:t>IEA</a:t>
            </a:r>
            <a:r>
              <a:rPr lang="en-US" dirty="0" smtClean="0"/>
              <a:t>) examines </a:t>
            </a:r>
            <a:r>
              <a:rPr lang="en-US" dirty="0"/>
              <a:t>the full spectrum of energy issues including oil, gas and coal </a:t>
            </a:r>
            <a:r>
              <a:rPr lang="en-US" dirty="0" smtClean="0"/>
              <a:t>supply and </a:t>
            </a:r>
            <a:r>
              <a:rPr lang="en-US" dirty="0"/>
              <a:t>demand, renewable energy technologies, electricity markets, energy efficiency, </a:t>
            </a:r>
            <a:r>
              <a:rPr lang="en-US" dirty="0" smtClean="0"/>
              <a:t>access to </a:t>
            </a:r>
            <a:r>
              <a:rPr lang="en-US" dirty="0"/>
              <a:t>energy, demand side management and much more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analysis taken from </a:t>
            </a:r>
            <a:r>
              <a:rPr lang="en-US" dirty="0" err="1" smtClean="0"/>
              <a:t>IEA</a:t>
            </a:r>
            <a:r>
              <a:rPr lang="en-US" dirty="0" smtClean="0"/>
              <a:t> would help us understand the issue in different spectrum And would give us the outlier needs to be treated differently.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4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source - </a:t>
            </a:r>
            <a:r>
              <a:rPr lang="en-US" u="sng" dirty="0">
                <a:hlinkClick r:id="rId2"/>
              </a:rPr>
              <a:t>www.iea.org/publications/freepublications/publication/CO2-emissions-from-fuel-combustion-highlights-2017.html</a:t>
            </a:r>
            <a:r>
              <a:rPr lang="en-US" dirty="0"/>
              <a:t> </a:t>
            </a:r>
          </a:p>
          <a:p>
            <a:pPr lvl="0"/>
            <a:r>
              <a:rPr lang="en-US" dirty="0" smtClean="0"/>
              <a:t>Data is </a:t>
            </a:r>
            <a:r>
              <a:rPr lang="en-US" dirty="0"/>
              <a:t>extracted </a:t>
            </a:r>
            <a:r>
              <a:rPr lang="en-US" dirty="0" smtClean="0"/>
              <a:t>to following files for Machine leaning and data Analysis:</a:t>
            </a:r>
          </a:p>
          <a:p>
            <a:pPr lvl="1"/>
            <a:r>
              <a:rPr lang="en-US" dirty="0" smtClean="0"/>
              <a:t>CO2 </a:t>
            </a:r>
            <a:r>
              <a:rPr lang="en-US" dirty="0"/>
              <a:t>emissions total and different </a:t>
            </a:r>
            <a:r>
              <a:rPr lang="en-US" dirty="0" smtClean="0"/>
              <a:t>sectors – </a:t>
            </a:r>
            <a:r>
              <a:rPr lang="en-US" dirty="0"/>
              <a:t>Refer to </a:t>
            </a:r>
            <a:r>
              <a:rPr lang="en-US" u="sng" dirty="0">
                <a:hlinkClick r:id="rId3"/>
              </a:rPr>
              <a:t>https://github.com/smitakh/Coursera_capstone/blob/master/CO2FC_90.csv</a:t>
            </a:r>
            <a:endParaRPr lang="en-US" dirty="0"/>
          </a:p>
          <a:p>
            <a:pPr lvl="1"/>
            <a:r>
              <a:rPr lang="en-US" dirty="0"/>
              <a:t>Population – Refer to </a:t>
            </a:r>
            <a:r>
              <a:rPr lang="en-US" u="sng" dirty="0">
                <a:hlinkClick r:id="rId4"/>
              </a:rPr>
              <a:t>https://github.com/smitakh/Coursera_capstone/blob/master/POP_90.csv</a:t>
            </a:r>
            <a:endParaRPr lang="en-US" dirty="0"/>
          </a:p>
          <a:p>
            <a:pPr lvl="1"/>
            <a:r>
              <a:rPr lang="en-US" dirty="0"/>
              <a:t>GDP – Refer to </a:t>
            </a:r>
            <a:r>
              <a:rPr lang="en-US" u="sng" dirty="0">
                <a:hlinkClick r:id="rId5"/>
              </a:rPr>
              <a:t>https://github.com/smitakh/Coursera_capstone/blob/master/GDP_90.csv</a:t>
            </a:r>
            <a:endParaRPr lang="en-US" dirty="0"/>
          </a:p>
          <a:p>
            <a:pPr lvl="1"/>
            <a:r>
              <a:rPr lang="en-US" dirty="0"/>
              <a:t>Per Capita CO2 emissions Population – Refer to </a:t>
            </a:r>
            <a:r>
              <a:rPr lang="en-US" u="sng" dirty="0">
                <a:hlinkClick r:id="rId6"/>
              </a:rPr>
              <a:t>https://github.com/smitakh/Coursera_capstone/blob/master/CO2POP_90.csv</a:t>
            </a:r>
            <a:endParaRPr lang="en-US" dirty="0"/>
          </a:p>
          <a:p>
            <a:pPr lvl="1"/>
            <a:r>
              <a:rPr lang="en-US" dirty="0"/>
              <a:t>Per Capita CO2 emissions sector-wise -  – Refer to </a:t>
            </a:r>
            <a:r>
              <a:rPr lang="en-US" u="sng" dirty="0">
                <a:hlinkClick r:id="rId7"/>
              </a:rPr>
              <a:t>https://github.com/smitakh/Coursera_capstone/blob/master/SECTOR.csv</a:t>
            </a:r>
            <a:r>
              <a:rPr lang="en-US" dirty="0"/>
              <a:t> </a:t>
            </a:r>
            <a:r>
              <a:rPr lang="en-US" u="sng" dirty="0" smtClean="0">
                <a:hlinkClick r:id="rId8"/>
              </a:rPr>
              <a:t>https</a:t>
            </a:r>
            <a:r>
              <a:rPr lang="en-US" u="sng" dirty="0">
                <a:hlinkClick r:id="rId8"/>
              </a:rPr>
              <a:t>://github.com/smitakh/Coursera_capstone/blob/master/SECTPOP.csv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58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r>
              <a:rPr lang="en-US" dirty="0" smtClean="0"/>
              <a:t>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Choropleth</a:t>
            </a:r>
            <a:r>
              <a:rPr lang="en-US" dirty="0"/>
              <a:t> mapping shows the CO2 emission spread in different countries. </a:t>
            </a:r>
          </a:p>
          <a:p>
            <a:pPr lvl="0"/>
            <a:r>
              <a:rPr lang="en-US" dirty="0" smtClean="0"/>
              <a:t>Scatter plot visualization for checking if we have outliers</a:t>
            </a:r>
          </a:p>
          <a:p>
            <a:pPr lvl="0"/>
            <a:r>
              <a:rPr lang="en-US" dirty="0" smtClean="0"/>
              <a:t>Data </a:t>
            </a:r>
            <a:r>
              <a:rPr lang="en-US" dirty="0"/>
              <a:t>Wrangling, Standardization and Normalization</a:t>
            </a:r>
          </a:p>
          <a:p>
            <a:pPr lvl="0"/>
            <a:r>
              <a:rPr lang="en-US" dirty="0"/>
              <a:t>K-Mean </a:t>
            </a:r>
            <a:r>
              <a:rPr lang="en-US" dirty="0" smtClean="0"/>
              <a:t>Clustering based on CO2 emissions, Population, GDP and per capita CO2 emission</a:t>
            </a:r>
            <a:endParaRPr lang="en-US" dirty="0"/>
          </a:p>
          <a:p>
            <a:pPr lvl="0"/>
            <a:r>
              <a:rPr lang="en-US" dirty="0"/>
              <a:t>Four Square APIs to check on one of the maximum CO2 emission per capita on the venues </a:t>
            </a:r>
            <a:r>
              <a:rPr lang="en-US" dirty="0" smtClean="0"/>
              <a:t>available and see if it shows any pointing to fuel combustion industries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4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Choropleth</a:t>
            </a:r>
            <a:r>
              <a:rPr lang="en-US" dirty="0" smtClean="0"/>
              <a:t> Map of CO2 emission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1587500"/>
            <a:ext cx="8263594" cy="453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168400" y="1206500"/>
            <a:ext cx="703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Country-wise CO2 emission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4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23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Choropleth</a:t>
            </a:r>
            <a:r>
              <a:rPr lang="en-US" dirty="0" smtClean="0"/>
              <a:t> Map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82" y="1930400"/>
            <a:ext cx="8853039" cy="4111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8400" y="1435100"/>
            <a:ext cx="703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Country-wise GDP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525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539</TotalTime>
  <Words>796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CO2 Emission Study</vt:lpstr>
      <vt:lpstr>What is CO2 Emission</vt:lpstr>
      <vt:lpstr>Why CO2 Emission is increasing</vt:lpstr>
      <vt:lpstr>Global Warming </vt:lpstr>
      <vt:lpstr>SOLUTION APPROACH</vt:lpstr>
      <vt:lpstr>DATA AND DATA SOURCE</vt:lpstr>
      <vt:lpstr>Methodology </vt:lpstr>
      <vt:lpstr>Choropleth Map of CO2 emission</vt:lpstr>
      <vt:lpstr>Choropleth Map Contd…</vt:lpstr>
      <vt:lpstr>Choropleth Map Contd…</vt:lpstr>
      <vt:lpstr>Scatter Plot </vt:lpstr>
      <vt:lpstr>K-Means Clustering</vt:lpstr>
      <vt:lpstr>K-Means Clustering Contd…</vt:lpstr>
      <vt:lpstr>K-Means Clustering Contd…</vt:lpstr>
      <vt:lpstr>K-Means Clustering Contd…</vt:lpstr>
      <vt:lpstr>Per Capita CO2 emissions</vt:lpstr>
      <vt:lpstr>Four Square API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 Emission Study</dc:title>
  <dc:creator>Shailesh Chauhan</dc:creator>
  <cp:lastModifiedBy>Shailesh Chauhan</cp:lastModifiedBy>
  <cp:revision>17</cp:revision>
  <dcterms:created xsi:type="dcterms:W3CDTF">2019-06-03T07:09:59Z</dcterms:created>
  <dcterms:modified xsi:type="dcterms:W3CDTF">2019-06-03T16:09:15Z</dcterms:modified>
</cp:coreProperties>
</file>