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305" r:id="rId2"/>
  </p:sldIdLst>
  <p:sldSz cx="17610138" cy="9906000"/>
  <p:notesSz cx="6808788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55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8A6C"/>
    <a:srgbClr val="E95130"/>
    <a:srgbClr val="F9C9B8"/>
    <a:srgbClr val="856451"/>
    <a:srgbClr val="DE8D72"/>
    <a:srgbClr val="F6B69F"/>
    <a:srgbClr val="ECBDAC"/>
    <a:srgbClr val="E2987E"/>
    <a:srgbClr val="F9E4CF"/>
    <a:srgbClr val="F8AD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228" autoAdjust="0"/>
    <p:restoredTop sz="93590" autoAdjust="0"/>
  </p:normalViewPr>
  <p:slideViewPr>
    <p:cSldViewPr snapToGrid="0" snapToObjects="1">
      <p:cViewPr>
        <p:scale>
          <a:sx n="64" d="100"/>
          <a:sy n="64" d="100"/>
        </p:scale>
        <p:origin x="1552" y="240"/>
      </p:cViewPr>
      <p:guideLst>
        <p:guide orient="horz" pos="3120"/>
        <p:guide pos="55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853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853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r">
              <a:defRPr sz="1200"/>
            </a:lvl1pPr>
          </a:lstStyle>
          <a:p>
            <a:fld id="{2BC31DEB-6978-E647-822A-B71C6741FE5E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744" tIns="46872" rIns="93744" bIns="4687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4834"/>
            <a:ext cx="5447030" cy="3914865"/>
          </a:xfrm>
          <a:prstGeom prst="rect">
            <a:avLst/>
          </a:prstGeom>
        </p:spPr>
        <p:txBody>
          <a:bodyPr vert="horz" lIns="93744" tIns="46872" rIns="93744" bIns="4687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0475" cy="498852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3662"/>
            <a:ext cx="2950475" cy="498852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r">
              <a:defRPr sz="1200"/>
            </a:lvl1pPr>
          </a:lstStyle>
          <a:p>
            <a:fld id="{E392FA8F-C82B-CF4D-AE31-B1CB5B78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9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5825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2FA8F-C82B-CF4D-AE31-B1CB5B7897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9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C414-9370-5F4F-8F35-B389FACB8751}" type="datetime1">
              <a:rPr lang="en-AU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A472-E14F-CE4F-B77B-D003F7266798}" type="datetime1">
              <a:rPr lang="en-AU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9104-41CA-AC4B-BF45-0A62A92E51AD}" type="datetime1">
              <a:rPr lang="en-AU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07D9-BF67-4648-A759-E819C7FBE482}" type="datetime1">
              <a:rPr lang="en-AU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D10D-2A85-264B-A6DA-6C48E18D1D5A}" type="datetime1">
              <a:rPr lang="en-AU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2691-1507-084D-82BA-7E878476D090}" type="datetime1">
              <a:rPr lang="en-AU" smtClean="0"/>
              <a:t>26/9/17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C789-4B8B-9248-A49A-0DBB81EC3CCC}" type="datetime1">
              <a:rPr lang="en-AU" smtClean="0"/>
              <a:t>26/9/17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1B26-228B-DA4A-A02D-B837A13176CA}" type="datetime1">
              <a:rPr lang="en-AU" smtClean="0"/>
              <a:t>26/9/17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725E-A075-9D49-8FB3-8D88F97AE107}" type="datetime1">
              <a:rPr lang="en-AU" smtClean="0"/>
              <a:t>26/9/17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885F-6A97-A64B-9AAC-45F26900639C}" type="datetime1">
              <a:rPr lang="en-AU" smtClean="0"/>
              <a:t>26/9/17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8234-E5E3-7A43-92FE-3EF6774D48C4}" type="datetime1">
              <a:rPr lang="en-AU" smtClean="0"/>
              <a:t>26/9/17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8141-0FF9-794F-AB45-87F1317C0B3D}" type="datetime1">
              <a:rPr lang="en-AU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0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053" y="8872448"/>
            <a:ext cx="3182035" cy="90915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4626196" y="11690797"/>
            <a:ext cx="1051717" cy="8036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4622" dirty="0">
                <a:solidFill>
                  <a:schemeClr val="bg1"/>
                </a:solidFill>
                <a:latin typeface="MillerBanner Black" panose="02000504090000020003" pitchFamily="2" charset="0"/>
              </a:rPr>
              <a:t>-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958845" y="-33796"/>
            <a:ext cx="11692449" cy="1600923"/>
          </a:xfrm>
          <a:prstGeom prst="rect">
            <a:avLst/>
          </a:prstGeom>
        </p:spPr>
        <p:txBody>
          <a:bodyPr vert="horz" lIns="234802" tIns="117401" rIns="234802" bIns="117401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6163" dirty="0">
                <a:solidFill>
                  <a:srgbClr val="856451"/>
                </a:solidFill>
                <a:latin typeface="MillerBanner Roman" panose="02000503080000020003" pitchFamily="2" charset="0"/>
              </a:rPr>
              <a:t>Pathway Planning and Regoaling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357" y="1226619"/>
            <a:ext cx="157816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activity will help you to better understand why some of the goals you set for yourself may fall off your radar. </a:t>
            </a:r>
            <a:r>
              <a:rPr lang="en-US" dirty="0" smtClean="0"/>
              <a:t>It will also help to create ’alternative routes’ to your goals, so that you have the maximum chance of seeing them come to fruition. </a:t>
            </a:r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 smtClean="0"/>
              <a:t>achieve our goals we need two things: </a:t>
            </a:r>
            <a:r>
              <a:rPr lang="en-US" i="1" dirty="0" smtClean="0"/>
              <a:t>Will-Power </a:t>
            </a:r>
            <a:r>
              <a:rPr lang="en-US" dirty="0" smtClean="0"/>
              <a:t>and</a:t>
            </a:r>
            <a:r>
              <a:rPr lang="en-US" i="1" dirty="0" smtClean="0"/>
              <a:t> Way-Power. 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dirty="0" smtClean="0"/>
          </a:p>
          <a:p>
            <a:r>
              <a:rPr lang="en-US" dirty="0" smtClean="0"/>
              <a:t>Will-Power is the energy and enthusiasm we feel when deciding to pursue a goal. It helps keep us motivated when things are challenging.</a:t>
            </a:r>
          </a:p>
          <a:p>
            <a:r>
              <a:rPr lang="en-US" dirty="0" smtClean="0"/>
              <a:t>However, to successfully achieve a goal in the long-term, we also need Way-Power. Way-Power is about understanding the path that leads towards</a:t>
            </a:r>
          </a:p>
          <a:p>
            <a:r>
              <a:rPr lang="en-US" dirty="0" smtClean="0"/>
              <a:t>your goal, and the actions you might need to take to overcome obstacles.</a:t>
            </a:r>
            <a:r>
              <a:rPr lang="en-US" dirty="0"/>
              <a:t> </a:t>
            </a:r>
            <a:r>
              <a:rPr lang="en-US" dirty="0" smtClean="0"/>
              <a:t>One of the best ways to ensure Way-Power for your goal is by pathway planning and regoaling. </a:t>
            </a:r>
          </a:p>
          <a:p>
            <a:endParaRPr lang="en-US" dirty="0" smtClean="0"/>
          </a:p>
          <a:p>
            <a:r>
              <a:rPr lang="en-US" dirty="0" smtClean="0"/>
              <a:t>Complete the activity below by writing down a key goal you want to achieve. Next, list 3 to 5 potential obstacles you might face.</a:t>
            </a:r>
          </a:p>
          <a:p>
            <a:r>
              <a:rPr lang="en-US" dirty="0" smtClean="0"/>
              <a:t>Following this, come up with some strategies to overcome each obstacle. This might involve getting additional help or realigning your goal.</a:t>
            </a:r>
          </a:p>
          <a:p>
            <a:r>
              <a:rPr lang="en-US" dirty="0" smtClean="0"/>
              <a:t>Lastly, note how you will measure your own success. This could be what will it looks like or even feels like</a:t>
            </a:r>
            <a:r>
              <a:rPr lang="en-US" dirty="0"/>
              <a:t> </a:t>
            </a:r>
            <a:r>
              <a:rPr lang="en-US" dirty="0" smtClean="0"/>
              <a:t>to achieve your goal.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30085"/>
              </p:ext>
            </p:extLst>
          </p:nvPr>
        </p:nvGraphicFramePr>
        <p:xfrm>
          <a:off x="693357" y="4931644"/>
          <a:ext cx="15781684" cy="379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448"/>
                <a:gridCol w="4970394"/>
                <a:gridCol w="5032410"/>
                <a:gridCol w="2858432"/>
              </a:tblGrid>
              <a:tr h="7587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Goal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8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3-5</a:t>
                      </a:r>
                      <a:r>
                        <a:rPr lang="en-US" baseline="0" dirty="0" smtClean="0"/>
                        <a:t> Obstacles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8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Strategies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8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Success</a:t>
                      </a:r>
                      <a:r>
                        <a:rPr lang="en-US" baseline="0" dirty="0" smtClean="0"/>
                        <a:t> Marker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8A6C"/>
                    </a:solidFill>
                  </a:tcPr>
                </a:tc>
              </a:tr>
              <a:tr h="758766"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87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87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87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677" y="379228"/>
            <a:ext cx="840105" cy="70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10732</TotalTime>
  <Words>78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MillerBanner Black</vt:lpstr>
      <vt:lpstr>MillerBanner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AGILITY &amp; RESILIENCE</dc:title>
  <dc:creator>Sharon Adams</dc:creator>
  <cp:lastModifiedBy>GAVIN MORSE</cp:lastModifiedBy>
  <cp:revision>207</cp:revision>
  <cp:lastPrinted>2017-06-22T03:29:12Z</cp:lastPrinted>
  <dcterms:created xsi:type="dcterms:W3CDTF">2016-04-06T11:41:11Z</dcterms:created>
  <dcterms:modified xsi:type="dcterms:W3CDTF">2017-09-26T06:23:18Z</dcterms:modified>
</cp:coreProperties>
</file>