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6" r:id="rId5"/>
    <p:sldId id="259" r:id="rId6"/>
    <p:sldId id="260" r:id="rId7"/>
    <p:sldId id="270" r:id="rId8"/>
    <p:sldId id="27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7FBB"/>
    <a:srgbClr val="197DCE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25.01.2024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46" y="1997360"/>
            <a:ext cx="5690680" cy="1517356"/>
          </a:xfrm>
        </p:spPr>
        <p:txBody>
          <a:bodyPr/>
          <a:lstStyle/>
          <a:p>
            <a:r>
              <a:rPr lang="en-US" dirty="0"/>
              <a:t>Bird Strikes</a:t>
            </a:r>
            <a:endParaRPr lang="ru-RU" dirty="0"/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4573" r="421"/>
          <a:stretch/>
        </p:blipFill>
        <p:spPr>
          <a:xfrm>
            <a:off x="4614953" y="0"/>
            <a:ext cx="7585924" cy="5949573"/>
          </a:xfr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FD948C7-9CC0-0F75-88F7-CC371FEB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D4EA66B-2113-2DFF-6ABC-A6B65F251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3" y="1819062"/>
            <a:ext cx="8691716" cy="485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82F5FF47-46D1-95D1-31E6-54F24304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84" y="1135633"/>
            <a:ext cx="9625724" cy="541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5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FC9604C-0814-E12D-0CA0-13F482782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" r="3580"/>
          <a:stretch/>
        </p:blipFill>
        <p:spPr>
          <a:xfrm>
            <a:off x="2202427" y="1348003"/>
            <a:ext cx="8613058" cy="525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4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76C1CF-7884-B3ED-60D4-1C9B1180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0EC39-E765-252F-FD53-2147AF842B13}"/>
              </a:ext>
            </a:extLst>
          </p:cNvPr>
          <p:cNvSpPr txBox="1"/>
          <p:nvPr/>
        </p:nvSpPr>
        <p:spPr>
          <a:xfrm>
            <a:off x="1081550" y="1727622"/>
            <a:ext cx="8032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97DCE"/>
                </a:solidFill>
              </a:rPr>
              <a:t>Thank you</a:t>
            </a:r>
            <a:endParaRPr lang="en-IN" sz="7200" dirty="0">
              <a:solidFill>
                <a:srgbClr val="197DC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8D0B9-BB9A-8218-08F6-B5E108605BF6}"/>
              </a:ext>
            </a:extLst>
          </p:cNvPr>
          <p:cNvSpPr txBox="1"/>
          <p:nvPr/>
        </p:nvSpPr>
        <p:spPr>
          <a:xfrm>
            <a:off x="2930013" y="3332881"/>
            <a:ext cx="316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C7FBB"/>
                </a:solidFill>
              </a:rPr>
              <a:t>Smita prajapati</a:t>
            </a:r>
          </a:p>
          <a:p>
            <a:r>
              <a:rPr lang="en-US" dirty="0">
                <a:solidFill>
                  <a:srgbClr val="BC7FBB"/>
                </a:solidFill>
              </a:rPr>
              <a:t>prajapatismita78@gmail.com</a:t>
            </a:r>
            <a:endParaRPr lang="en-IN" dirty="0">
              <a:solidFill>
                <a:srgbClr val="BC7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5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36</TotalTime>
  <Words>13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Office Theme</vt:lpstr>
      <vt:lpstr>Bird Strikes</vt:lpstr>
      <vt:lpstr>Visualization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 Strikes</dc:title>
  <dc:creator>smita prajapati</dc:creator>
  <cp:lastModifiedBy>smita prajapati</cp:lastModifiedBy>
  <cp:revision>2</cp:revision>
  <dcterms:created xsi:type="dcterms:W3CDTF">2024-01-25T10:10:19Z</dcterms:created>
  <dcterms:modified xsi:type="dcterms:W3CDTF">2024-01-25T10:46:49Z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