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796019B-D914-4BA1-8B64-78233086D70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8BA93D0-D49B-4ACF-B8AE-F1853AE4720F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019B-D914-4BA1-8B64-78233086D70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93D0-D49B-4ACF-B8AE-F1853AE47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019B-D914-4BA1-8B64-78233086D70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93D0-D49B-4ACF-B8AE-F1853AE47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019B-D914-4BA1-8B64-78233086D70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93D0-D49B-4ACF-B8AE-F1853AE47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019B-D914-4BA1-8B64-78233086D70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93D0-D49B-4ACF-B8AE-F1853AE47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019B-D914-4BA1-8B64-78233086D70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93D0-D49B-4ACF-B8AE-F1853AE4720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019B-D914-4BA1-8B64-78233086D70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93D0-D49B-4ACF-B8AE-F1853AE47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019B-D914-4BA1-8B64-78233086D70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93D0-D49B-4ACF-B8AE-F1853AE47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019B-D914-4BA1-8B64-78233086D70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93D0-D49B-4ACF-B8AE-F1853AE47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019B-D914-4BA1-8B64-78233086D70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93D0-D49B-4ACF-B8AE-F1853AE4720F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019B-D914-4BA1-8B64-78233086D70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93D0-D49B-4ACF-B8AE-F1853AE472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796019B-D914-4BA1-8B64-78233086D709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8BA93D0-D49B-4ACF-B8AE-F1853AE4720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Price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Smita</a:t>
            </a:r>
            <a:r>
              <a:rPr lang="en-US" dirty="0" smtClean="0"/>
              <a:t>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7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7024744" cy="5040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Visualization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7056784" cy="4320480"/>
          </a:xfrm>
        </p:spPr>
      </p:pic>
    </p:spTree>
    <p:extLst>
      <p:ext uri="{BB962C8B-B14F-4D97-AF65-F5344CB8AC3E}">
        <p14:creationId xmlns:p14="http://schemas.microsoft.com/office/powerpoint/2010/main" val="243072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7416823" cy="4656696"/>
          </a:xfrm>
        </p:spPr>
      </p:pic>
    </p:spTree>
    <p:extLst>
      <p:ext uri="{BB962C8B-B14F-4D97-AF65-F5344CB8AC3E}">
        <p14:creationId xmlns:p14="http://schemas.microsoft.com/office/powerpoint/2010/main" val="117282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24744" cy="613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Encoding 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047597" cy="4464496"/>
          </a:xfrm>
        </p:spPr>
      </p:pic>
    </p:spTree>
    <p:extLst>
      <p:ext uri="{BB962C8B-B14F-4D97-AF65-F5344CB8AC3E}">
        <p14:creationId xmlns:p14="http://schemas.microsoft.com/office/powerpoint/2010/main" val="102070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7024744" cy="613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Checking Outliers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6768752" cy="4066691"/>
          </a:xfrm>
        </p:spPr>
      </p:pic>
    </p:spTree>
    <p:extLst>
      <p:ext uri="{BB962C8B-B14F-4D97-AF65-F5344CB8AC3E}">
        <p14:creationId xmlns:p14="http://schemas.microsoft.com/office/powerpoint/2010/main" val="339963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782960"/>
          </a:xfrm>
        </p:spPr>
        <p:txBody>
          <a:bodyPr/>
          <a:lstStyle/>
          <a:p>
            <a:r>
              <a:rPr lang="en-US" dirty="0" smtClean="0"/>
              <a:t>Removing Outliers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7128792" cy="4398540"/>
          </a:xfrm>
        </p:spPr>
      </p:pic>
    </p:spTree>
    <p:extLst>
      <p:ext uri="{BB962C8B-B14F-4D97-AF65-F5344CB8AC3E}">
        <p14:creationId xmlns:p14="http://schemas.microsoft.com/office/powerpoint/2010/main" val="230047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20"/>
            <a:ext cx="7272808" cy="5217443"/>
          </a:xfrm>
        </p:spPr>
      </p:pic>
    </p:spTree>
    <p:extLst>
      <p:ext uri="{BB962C8B-B14F-4D97-AF65-F5344CB8AC3E}">
        <p14:creationId xmlns:p14="http://schemas.microsoft.com/office/powerpoint/2010/main" val="397742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024744" cy="710952"/>
          </a:xfrm>
        </p:spPr>
        <p:txBody>
          <a:bodyPr/>
          <a:lstStyle/>
          <a:p>
            <a:r>
              <a:rPr lang="en-US" dirty="0" smtClean="0"/>
              <a:t>Model Building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6768752" cy="4353508"/>
          </a:xfrm>
        </p:spPr>
      </p:pic>
    </p:spTree>
    <p:extLst>
      <p:ext uri="{BB962C8B-B14F-4D97-AF65-F5344CB8AC3E}">
        <p14:creationId xmlns:p14="http://schemas.microsoft.com/office/powerpoint/2010/main" val="322371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7200799" cy="5289451"/>
          </a:xfrm>
        </p:spPr>
      </p:pic>
    </p:spTree>
    <p:extLst>
      <p:ext uri="{BB962C8B-B14F-4D97-AF65-F5344CB8AC3E}">
        <p14:creationId xmlns:p14="http://schemas.microsoft.com/office/powerpoint/2010/main" val="2063025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6" y="339602"/>
            <a:ext cx="4464496" cy="58586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52" y="404664"/>
            <a:ext cx="3720091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0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8680"/>
            <a:ext cx="5832648" cy="5832648"/>
          </a:xfrm>
        </p:spPr>
      </p:pic>
    </p:spTree>
    <p:extLst>
      <p:ext uri="{BB962C8B-B14F-4D97-AF65-F5344CB8AC3E}">
        <p14:creationId xmlns:p14="http://schemas.microsoft.com/office/powerpoint/2010/main" val="342860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Scraping – Scrape data from Kayak.com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489425"/>
            <a:ext cx="6777037" cy="3177724"/>
          </a:xfrm>
        </p:spPr>
      </p:pic>
    </p:spTree>
    <p:extLst>
      <p:ext uri="{BB962C8B-B14F-4D97-AF65-F5344CB8AC3E}">
        <p14:creationId xmlns:p14="http://schemas.microsoft.com/office/powerpoint/2010/main" val="42724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57888"/>
          </a:xfrm>
        </p:spPr>
        <p:txBody>
          <a:bodyPr/>
          <a:lstStyle/>
          <a:p>
            <a:r>
              <a:rPr lang="en-US" dirty="0" smtClean="0"/>
              <a:t>Saving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6849431" cy="4006279"/>
          </a:xfrm>
        </p:spPr>
      </p:pic>
    </p:spTree>
    <p:extLst>
      <p:ext uri="{BB962C8B-B14F-4D97-AF65-F5344CB8AC3E}">
        <p14:creationId xmlns:p14="http://schemas.microsoft.com/office/powerpoint/2010/main" val="103777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024744" cy="782960"/>
          </a:xfrm>
        </p:spPr>
        <p:txBody>
          <a:bodyPr/>
          <a:lstStyle/>
          <a:p>
            <a:r>
              <a:rPr lang="en-US" b="1" i="1" dirty="0" smtClean="0">
                <a:latin typeface="Arial" pitchFamily="34" charset="0"/>
                <a:cs typeface="Arial" pitchFamily="34" charset="0"/>
              </a:rPr>
              <a:t>Importing</a:t>
            </a:r>
            <a:r>
              <a:rPr lang="en-US" b="1" i="1" dirty="0" smtClean="0"/>
              <a:t> Libraries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550257" cy="4536504"/>
          </a:xfrm>
        </p:spPr>
      </p:pic>
    </p:spTree>
    <p:extLst>
      <p:ext uri="{BB962C8B-B14F-4D97-AF65-F5344CB8AC3E}">
        <p14:creationId xmlns:p14="http://schemas.microsoft.com/office/powerpoint/2010/main" val="85699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829896"/>
          </a:xfrm>
        </p:spPr>
        <p:txBody>
          <a:bodyPr/>
          <a:lstStyle/>
          <a:p>
            <a:r>
              <a:rPr lang="en-US" dirty="0" smtClean="0"/>
              <a:t>User Input for Routes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5112568" cy="4115616"/>
          </a:xfrm>
        </p:spPr>
      </p:pic>
    </p:spTree>
    <p:extLst>
      <p:ext uri="{BB962C8B-B14F-4D97-AF65-F5344CB8AC3E}">
        <p14:creationId xmlns:p14="http://schemas.microsoft.com/office/powerpoint/2010/main" val="34682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for Dates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20"/>
            <a:ext cx="7704856" cy="3456384"/>
          </a:xfrm>
        </p:spPr>
      </p:pic>
    </p:spTree>
    <p:extLst>
      <p:ext uri="{BB962C8B-B14F-4D97-AF65-F5344CB8AC3E}">
        <p14:creationId xmlns:p14="http://schemas.microsoft.com/office/powerpoint/2010/main" val="85247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024744" cy="710952"/>
          </a:xfrm>
        </p:spPr>
        <p:txBody>
          <a:bodyPr/>
          <a:lstStyle/>
          <a:p>
            <a:r>
              <a:rPr lang="en-US" dirty="0" smtClean="0"/>
              <a:t>Scraping 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256584" cy="4237931"/>
          </a:xfrm>
        </p:spPr>
      </p:pic>
    </p:spTree>
    <p:extLst>
      <p:ext uri="{BB962C8B-B14F-4D97-AF65-F5344CB8AC3E}">
        <p14:creationId xmlns:p14="http://schemas.microsoft.com/office/powerpoint/2010/main" val="65474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024744" cy="757888"/>
          </a:xfrm>
        </p:spPr>
        <p:txBody>
          <a:bodyPr/>
          <a:lstStyle/>
          <a:p>
            <a:r>
              <a:rPr lang="en-US" dirty="0" smtClean="0"/>
              <a:t>Saved data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13" y="1412776"/>
            <a:ext cx="6063386" cy="4419699"/>
          </a:xfrm>
        </p:spPr>
      </p:pic>
    </p:spTree>
    <p:extLst>
      <p:ext uri="{BB962C8B-B14F-4D97-AF65-F5344CB8AC3E}">
        <p14:creationId xmlns:p14="http://schemas.microsoft.com/office/powerpoint/2010/main" val="321885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Importing Libraries and loading 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24100"/>
            <a:ext cx="6696743" cy="3508375"/>
          </a:xfrm>
        </p:spPr>
      </p:pic>
    </p:spTree>
    <p:extLst>
      <p:ext uri="{BB962C8B-B14F-4D97-AF65-F5344CB8AC3E}">
        <p14:creationId xmlns:p14="http://schemas.microsoft.com/office/powerpoint/2010/main" val="233807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26654"/>
            <a:ext cx="6480720" cy="4605821"/>
          </a:xfrm>
        </p:spPr>
      </p:pic>
    </p:spTree>
    <p:extLst>
      <p:ext uri="{BB962C8B-B14F-4D97-AF65-F5344CB8AC3E}">
        <p14:creationId xmlns:p14="http://schemas.microsoft.com/office/powerpoint/2010/main" val="3599995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86</TotalTime>
  <Words>43</Words>
  <Application>Microsoft Office PowerPoint</Application>
  <PresentationFormat>On-screen Show (4:3)</PresentationFormat>
  <Paragraphs>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Austin</vt:lpstr>
      <vt:lpstr>Flight Price Prediction</vt:lpstr>
      <vt:lpstr>Web Scraping – Scrape data from Kayak.com</vt:lpstr>
      <vt:lpstr>Importing Libraries</vt:lpstr>
      <vt:lpstr>User Input for Routes</vt:lpstr>
      <vt:lpstr>User Input for Dates</vt:lpstr>
      <vt:lpstr>Scraping code</vt:lpstr>
      <vt:lpstr>Saved data </vt:lpstr>
      <vt:lpstr>Importing Libraries and loading dataset</vt:lpstr>
      <vt:lpstr>EDA</vt:lpstr>
      <vt:lpstr>Visualization </vt:lpstr>
      <vt:lpstr>PowerPoint Presentation</vt:lpstr>
      <vt:lpstr>Encoding dataset</vt:lpstr>
      <vt:lpstr>Checking Outliers</vt:lpstr>
      <vt:lpstr>Removing Outliers</vt:lpstr>
      <vt:lpstr>PowerPoint Presentation</vt:lpstr>
      <vt:lpstr>Model Building</vt:lpstr>
      <vt:lpstr>PowerPoint Presentation</vt:lpstr>
      <vt:lpstr>PowerPoint Presentation</vt:lpstr>
      <vt:lpstr>PowerPoint Presentation</vt:lpstr>
      <vt:lpstr>Saving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DELL</dc:creator>
  <cp:lastModifiedBy>DELL</cp:lastModifiedBy>
  <cp:revision>6</cp:revision>
  <dcterms:created xsi:type="dcterms:W3CDTF">2022-06-10T16:39:28Z</dcterms:created>
  <dcterms:modified xsi:type="dcterms:W3CDTF">2022-06-10T18:05:53Z</dcterms:modified>
</cp:coreProperties>
</file>