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7" r:id="rId20"/>
    <p:sldId id="274" r:id="rId21"/>
    <p:sldId id="275"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77" autoAdjust="0"/>
    <p:restoredTop sz="94660"/>
  </p:normalViewPr>
  <p:slideViewPr>
    <p:cSldViewPr>
      <p:cViewPr varScale="1">
        <p:scale>
          <a:sx n="69" d="100"/>
          <a:sy n="69" d="100"/>
        </p:scale>
        <p:origin x="-156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2E6CE9-6C6D-4EB4-B4DF-B93BA0405C91}" type="datetimeFigureOut">
              <a:rPr lang="en-IN" smtClean="0"/>
              <a:t>28-05-2022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5DF452-E354-4277-943C-BB9DD84E01C8}" type="slidenum">
              <a:rPr lang="en-IN" smtClean="0"/>
              <a:t>‹#›</a:t>
            </a:fld>
            <a:endParaRPr lang="en-IN"/>
          </a:p>
        </p:txBody>
      </p:sp>
    </p:spTree>
    <p:extLst>
      <p:ext uri="{BB962C8B-B14F-4D97-AF65-F5344CB8AC3E}">
        <p14:creationId xmlns:p14="http://schemas.microsoft.com/office/powerpoint/2010/main" val="573840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65DF452-E354-4277-943C-BB9DD84E01C8}" type="slidenum">
              <a:rPr lang="en-IN" smtClean="0"/>
              <a:t>8</a:t>
            </a:fld>
            <a:endParaRPr lang="en-IN"/>
          </a:p>
        </p:txBody>
      </p:sp>
    </p:spTree>
    <p:extLst>
      <p:ext uri="{BB962C8B-B14F-4D97-AF65-F5344CB8AC3E}">
        <p14:creationId xmlns:p14="http://schemas.microsoft.com/office/powerpoint/2010/main" val="2969461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1EE89B0-34FE-4F17-A665-5B192FE2F91A}"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90C55-C0CE-45AC-8F2E-1766FC539BF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EE89B0-34FE-4F17-A665-5B192FE2F91A}"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90C55-C0CE-45AC-8F2E-1766FC539BF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EE89B0-34FE-4F17-A665-5B192FE2F91A}"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90C55-C0CE-45AC-8F2E-1766FC539BF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EE89B0-34FE-4F17-A665-5B192FE2F91A}"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90C55-C0CE-45AC-8F2E-1766FC539BF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A1EE89B0-34FE-4F17-A665-5B192FE2F91A}"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90C55-C0CE-45AC-8F2E-1766FC539BF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EE89B0-34FE-4F17-A665-5B192FE2F91A}" type="datetimeFigureOut">
              <a:rPr lang="en-IN" smtClean="0"/>
              <a:t>28-05-2022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090C55-C0CE-45AC-8F2E-1766FC539BF5}"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EE89B0-34FE-4F17-A665-5B192FE2F91A}" type="datetimeFigureOut">
              <a:rPr lang="en-IN" smtClean="0"/>
              <a:t>28-05-2022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090C55-C0CE-45AC-8F2E-1766FC539BF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EE89B0-34FE-4F17-A665-5B192FE2F91A}" type="datetimeFigureOut">
              <a:rPr lang="en-IN" smtClean="0"/>
              <a:t>28-05-2022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090C55-C0CE-45AC-8F2E-1766FC539BF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E89B0-34FE-4F17-A665-5B192FE2F91A}" type="datetimeFigureOut">
              <a:rPr lang="en-IN" smtClean="0"/>
              <a:t>28-05-2022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090C55-C0CE-45AC-8F2E-1766FC539BF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A1EE89B0-34FE-4F17-A665-5B192FE2F91A}" type="datetimeFigureOut">
              <a:rPr lang="en-IN" smtClean="0"/>
              <a:t>28-05-2022</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61090C55-C0CE-45AC-8F2E-1766FC539BF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EE89B0-34FE-4F17-A665-5B192FE2F91A}" type="datetimeFigureOut">
              <a:rPr lang="en-IN" smtClean="0"/>
              <a:t>28-05-2022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090C55-C0CE-45AC-8F2E-1766FC539BF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A1EE89B0-34FE-4F17-A665-5B192FE2F91A}" type="datetimeFigureOut">
              <a:rPr lang="en-IN" smtClean="0"/>
              <a:t>28-05-2022</a:t>
            </a:fld>
            <a:endParaRPr lang="en-IN"/>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61090C55-C0CE-45AC-8F2E-1766FC539BF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5200" b="1" dirty="0"/>
              <a:t>Micro-Credit Defaulter Model</a:t>
            </a:r>
            <a:endParaRPr lang="en-IN" sz="5200" dirty="0"/>
          </a:p>
        </p:txBody>
      </p:sp>
      <p:sp>
        <p:nvSpPr>
          <p:cNvPr id="3" name="Rectangle 2"/>
          <p:cNvSpPr/>
          <p:nvPr/>
        </p:nvSpPr>
        <p:spPr>
          <a:xfrm>
            <a:off x="6084168" y="5977261"/>
            <a:ext cx="2376264" cy="584775"/>
          </a:xfrm>
          <a:prstGeom prst="rect">
            <a:avLst/>
          </a:prstGeom>
        </p:spPr>
        <p:txBody>
          <a:bodyPr wrap="square">
            <a:spAutoFit/>
          </a:bodyPr>
          <a:lstStyle/>
          <a:p>
            <a:r>
              <a:rPr lang="en-IN" b="1" i="1" dirty="0" smtClean="0"/>
              <a:t> </a:t>
            </a:r>
            <a:r>
              <a:rPr lang="en-IN" sz="3200" b="1" i="1" dirty="0" err="1" smtClean="0"/>
              <a:t>Smita</a:t>
            </a:r>
            <a:r>
              <a:rPr lang="en-IN" sz="3200" b="1" i="1" dirty="0" smtClean="0"/>
              <a:t> More</a:t>
            </a:r>
            <a:endParaRPr lang="en-IN" sz="3200" b="1" i="1" dirty="0"/>
          </a:p>
        </p:txBody>
      </p:sp>
    </p:spTree>
    <p:extLst>
      <p:ext uri="{BB962C8B-B14F-4D97-AF65-F5344CB8AC3E}">
        <p14:creationId xmlns:p14="http://schemas.microsoft.com/office/powerpoint/2010/main" val="7232432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Arial" pitchFamily="34" charset="0"/>
                <a:cs typeface="Arial" pitchFamily="34" charset="0"/>
              </a:rPr>
              <a:t>Checking defaulter and non-defaulter customers</a:t>
            </a:r>
            <a:endParaRPr lang="en-IN" b="1" dirty="0">
              <a:latin typeface="Arial" pitchFamily="34" charset="0"/>
              <a:cs typeface="Arial"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56792"/>
            <a:ext cx="8229600" cy="4464496"/>
          </a:xfrm>
        </p:spPr>
      </p:pic>
    </p:spTree>
    <p:extLst>
      <p:ext uri="{BB962C8B-B14F-4D97-AF65-F5344CB8AC3E}">
        <p14:creationId xmlns:p14="http://schemas.microsoft.com/office/powerpoint/2010/main" val="17191590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itchFamily="34" charset="0"/>
                <a:cs typeface="Arial" pitchFamily="34" charset="0"/>
              </a:rPr>
              <a:t>Correlation</a:t>
            </a:r>
            <a:endParaRPr lang="en-IN" b="1" dirty="0">
              <a:latin typeface="Arial" pitchFamily="34" charset="0"/>
              <a:cs typeface="Arial"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59" y="1268760"/>
            <a:ext cx="8064897" cy="4896544"/>
          </a:xfrm>
        </p:spPr>
      </p:pic>
    </p:spTree>
    <p:extLst>
      <p:ext uri="{BB962C8B-B14F-4D97-AF65-F5344CB8AC3E}">
        <p14:creationId xmlns:p14="http://schemas.microsoft.com/office/powerpoint/2010/main" val="23439049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latin typeface="Arial" pitchFamily="34" charset="0"/>
                <a:cs typeface="Arial" pitchFamily="34" charset="0"/>
              </a:rPr>
              <a:t>Data </a:t>
            </a:r>
            <a:r>
              <a:rPr lang="en-IN" b="1" dirty="0" smtClean="0">
                <a:latin typeface="Arial" pitchFamily="34" charset="0"/>
                <a:cs typeface="Arial" pitchFamily="34" charset="0"/>
              </a:rPr>
              <a:t>Visualization</a:t>
            </a:r>
            <a:endParaRPr lang="en-IN" b="1" dirty="0">
              <a:latin typeface="Arial" pitchFamily="34" charset="0"/>
              <a:cs typeface="Arial"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5750" y="1100138"/>
            <a:ext cx="5614724" cy="3579812"/>
          </a:xfrm>
        </p:spPr>
      </p:pic>
    </p:spTree>
    <p:extLst>
      <p:ext uri="{BB962C8B-B14F-4D97-AF65-F5344CB8AC3E}">
        <p14:creationId xmlns:p14="http://schemas.microsoft.com/office/powerpoint/2010/main" val="23913142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764704"/>
            <a:ext cx="7704856" cy="5361459"/>
          </a:xfrm>
        </p:spPr>
      </p:pic>
    </p:spTree>
    <p:extLst>
      <p:ext uri="{BB962C8B-B14F-4D97-AF65-F5344CB8AC3E}">
        <p14:creationId xmlns:p14="http://schemas.microsoft.com/office/powerpoint/2010/main" val="3023768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60648"/>
            <a:ext cx="8229600" cy="6048672"/>
          </a:xfrm>
        </p:spPr>
      </p:pic>
    </p:spTree>
    <p:extLst>
      <p:ext uri="{BB962C8B-B14F-4D97-AF65-F5344CB8AC3E}">
        <p14:creationId xmlns:p14="http://schemas.microsoft.com/office/powerpoint/2010/main" val="885086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332656"/>
            <a:ext cx="8280920" cy="5793507"/>
          </a:xfrm>
        </p:spPr>
      </p:pic>
    </p:spTree>
    <p:extLst>
      <p:ext uri="{BB962C8B-B14F-4D97-AF65-F5344CB8AC3E}">
        <p14:creationId xmlns:p14="http://schemas.microsoft.com/office/powerpoint/2010/main" val="36880867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404664"/>
            <a:ext cx="7992888" cy="5832648"/>
          </a:xfrm>
        </p:spPr>
      </p:pic>
    </p:spTree>
    <p:extLst>
      <p:ext uri="{BB962C8B-B14F-4D97-AF65-F5344CB8AC3E}">
        <p14:creationId xmlns:p14="http://schemas.microsoft.com/office/powerpoint/2010/main" val="2158594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itchFamily="34" charset="0"/>
                <a:cs typeface="Arial" pitchFamily="34" charset="0"/>
              </a:rPr>
              <a:t>Checking Skewness</a:t>
            </a:r>
            <a:endParaRPr lang="en-IN" b="1" dirty="0">
              <a:latin typeface="Arial" pitchFamily="34" charset="0"/>
              <a:cs typeface="Arial"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1100138"/>
            <a:ext cx="6984776" cy="4561110"/>
          </a:xfrm>
        </p:spPr>
      </p:pic>
    </p:spTree>
    <p:extLst>
      <p:ext uri="{BB962C8B-B14F-4D97-AF65-F5344CB8AC3E}">
        <p14:creationId xmlns:p14="http://schemas.microsoft.com/office/powerpoint/2010/main" val="11332624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itchFamily="34" charset="0"/>
                <a:cs typeface="Arial" pitchFamily="34" charset="0"/>
              </a:rPr>
              <a:t>Checking Outliers</a:t>
            </a:r>
            <a:endParaRPr lang="en-IN" b="1" dirty="0">
              <a:latin typeface="Arial" pitchFamily="34" charset="0"/>
              <a:cs typeface="Arial"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7115" y="1340768"/>
            <a:ext cx="7801349" cy="4785395"/>
          </a:xfrm>
        </p:spPr>
      </p:pic>
    </p:spTree>
    <p:extLst>
      <p:ext uri="{BB962C8B-B14F-4D97-AF65-F5344CB8AC3E}">
        <p14:creationId xmlns:p14="http://schemas.microsoft.com/office/powerpoint/2010/main" val="25278873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itchFamily="34" charset="0"/>
                <a:cs typeface="Arial" pitchFamily="34" charset="0"/>
              </a:rPr>
              <a:t>Percentage of Data Loss</a:t>
            </a:r>
            <a:endParaRPr lang="en-IN" b="1" dirty="0">
              <a:latin typeface="Arial" pitchFamily="34" charset="0"/>
              <a:cs typeface="Arial"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1100138"/>
            <a:ext cx="7056784" cy="4777134"/>
          </a:xfrm>
        </p:spPr>
      </p:pic>
    </p:spTree>
    <p:extLst>
      <p:ext uri="{BB962C8B-B14F-4D97-AF65-F5344CB8AC3E}">
        <p14:creationId xmlns:p14="http://schemas.microsoft.com/office/powerpoint/2010/main" val="4000560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rial" pitchFamily="34" charset="0"/>
              </a:rPr>
              <a:t>Introduction</a:t>
            </a:r>
            <a:endParaRPr lang="en-IN" b="1" dirty="0">
              <a:latin typeface="Arial" pitchFamily="34" charset="0"/>
            </a:endParaRPr>
          </a:p>
        </p:txBody>
      </p:sp>
      <p:sp>
        <p:nvSpPr>
          <p:cNvPr id="3" name="Content Placeholder 2"/>
          <p:cNvSpPr>
            <a:spLocks noGrp="1"/>
          </p:cNvSpPr>
          <p:nvPr>
            <p:ph idx="1"/>
          </p:nvPr>
        </p:nvSpPr>
        <p:spPr>
          <a:xfrm>
            <a:off x="323528" y="1628801"/>
            <a:ext cx="8640960" cy="3744416"/>
          </a:xfrm>
        </p:spPr>
        <p:txBody>
          <a:bodyPr>
            <a:normAutofit/>
          </a:bodyPr>
          <a:lstStyle/>
          <a:p>
            <a:pPr>
              <a:buFont typeface="Wingdings" pitchFamily="2" charset="2"/>
              <a:buChar char="q"/>
            </a:pPr>
            <a:r>
              <a:rPr lang="en-US" b="0" dirty="0">
                <a:latin typeface="Arial" pitchFamily="34" charset="0"/>
                <a:cs typeface="Arial" pitchFamily="34"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endParaRPr lang="en-US" b="0" dirty="0" smtClean="0">
              <a:latin typeface="Arial" pitchFamily="34" charset="0"/>
              <a:cs typeface="Arial" pitchFamily="34" charset="0"/>
            </a:endParaRPr>
          </a:p>
          <a:p>
            <a:pPr marL="0" indent="0"/>
            <a:endParaRPr lang="en-IN" b="0" dirty="0">
              <a:latin typeface="Arial" pitchFamily="34" charset="0"/>
              <a:cs typeface="Arial" pitchFamily="34" charset="0"/>
            </a:endParaRPr>
          </a:p>
          <a:p>
            <a:pPr>
              <a:buFont typeface="Wingdings" pitchFamily="2" charset="2"/>
              <a:buChar char="q"/>
            </a:pPr>
            <a:r>
              <a:rPr lang="en-US" b="0" dirty="0">
                <a:latin typeface="Arial" pitchFamily="34" charset="0"/>
                <a:cs typeface="Arial" pitchFamily="34"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endParaRPr lang="en-IN" b="0" dirty="0">
              <a:latin typeface="Arial" pitchFamily="34" charset="0"/>
              <a:cs typeface="Arial" pitchFamily="34" charset="0"/>
            </a:endParaRPr>
          </a:p>
          <a:p>
            <a:pPr>
              <a:buFont typeface="Wingdings" pitchFamily="2" charset="2"/>
              <a:buChar char="q"/>
            </a:pPr>
            <a:endParaRPr lang="en-IN" dirty="0"/>
          </a:p>
        </p:txBody>
      </p:sp>
    </p:spTree>
    <p:extLst>
      <p:ext uri="{BB962C8B-B14F-4D97-AF65-F5344CB8AC3E}">
        <p14:creationId xmlns:p14="http://schemas.microsoft.com/office/powerpoint/2010/main" val="4022791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itchFamily="34" charset="0"/>
                <a:cs typeface="Arial" pitchFamily="34" charset="0"/>
              </a:rPr>
              <a:t>Data Encoding</a:t>
            </a:r>
            <a:endParaRPr lang="en-IN" b="1" dirty="0">
              <a:latin typeface="Arial" pitchFamily="34" charset="0"/>
              <a:cs typeface="Arial"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412776"/>
            <a:ext cx="8424935" cy="4691335"/>
          </a:xfrm>
        </p:spPr>
      </p:pic>
    </p:spTree>
    <p:extLst>
      <p:ext uri="{BB962C8B-B14F-4D97-AF65-F5344CB8AC3E}">
        <p14:creationId xmlns:p14="http://schemas.microsoft.com/office/powerpoint/2010/main" val="34152497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itchFamily="34" charset="0"/>
                <a:cs typeface="Arial" pitchFamily="34" charset="0"/>
              </a:rPr>
              <a:t>Model Building</a:t>
            </a:r>
            <a:endParaRPr lang="en-IN" b="1" dirty="0">
              <a:latin typeface="Arial" pitchFamily="34" charset="0"/>
              <a:cs typeface="Arial"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3" y="1412776"/>
            <a:ext cx="8064896" cy="4713387"/>
          </a:xfrm>
        </p:spPr>
      </p:pic>
    </p:spTree>
    <p:extLst>
      <p:ext uri="{BB962C8B-B14F-4D97-AF65-F5344CB8AC3E}">
        <p14:creationId xmlns:p14="http://schemas.microsoft.com/office/powerpoint/2010/main" val="37219869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itchFamily="34" charset="0"/>
                <a:cs typeface="Arial" pitchFamily="34" charset="0"/>
              </a:rPr>
              <a:t>Conclusion</a:t>
            </a:r>
            <a:endParaRPr lang="en-IN" b="1" dirty="0">
              <a:latin typeface="Arial" pitchFamily="34" charset="0"/>
              <a:cs typeface="Arial"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1415" y="1484784"/>
            <a:ext cx="8021169" cy="4464496"/>
          </a:xfrm>
        </p:spPr>
      </p:pic>
    </p:spTree>
    <p:extLst>
      <p:ext uri="{BB962C8B-B14F-4D97-AF65-F5344CB8AC3E}">
        <p14:creationId xmlns:p14="http://schemas.microsoft.com/office/powerpoint/2010/main" val="3016372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1100628"/>
            <a:ext cx="7520940" cy="3840540"/>
          </a:xfrm>
        </p:spPr>
        <p:txBody>
          <a:bodyPr>
            <a:normAutofit/>
          </a:bodyPr>
          <a:lstStyle/>
          <a:p>
            <a:endParaRPr lang="en-IN" b="0" dirty="0">
              <a:solidFill>
                <a:srgbClr val="002060"/>
              </a:solidFill>
              <a:latin typeface="Arial" pitchFamily="34" charset="0"/>
              <a:cs typeface="Arial" pitchFamily="34" charset="0"/>
            </a:endParaRPr>
          </a:p>
          <a:p>
            <a:pPr algn="just">
              <a:buFont typeface="Wingdings" pitchFamily="2" charset="2"/>
              <a:buChar char="q"/>
            </a:pPr>
            <a:r>
              <a:rPr lang="en-IN" b="0" dirty="0" smtClean="0">
                <a:latin typeface="Arial" pitchFamily="34" charset="0"/>
                <a:cs typeface="Arial" pitchFamily="34" charset="0"/>
              </a:rPr>
              <a:t>Now a days telecom industries launched various products and have developed its business and organization based on the budget operator model, offering better products at Lower Prices to all value conscious customers through a strategy of disruptive innovation that focuses on the subscriber. </a:t>
            </a:r>
          </a:p>
          <a:p>
            <a:pPr algn="just">
              <a:buFont typeface="Wingdings" pitchFamily="2" charset="2"/>
              <a:buChar char="q"/>
            </a:pPr>
            <a:endParaRPr lang="en-IN" b="0" dirty="0">
              <a:latin typeface="Arial" pitchFamily="34" charset="0"/>
              <a:cs typeface="Arial" pitchFamily="34" charset="0"/>
            </a:endParaRPr>
          </a:p>
          <a:p>
            <a:pPr algn="just">
              <a:buFont typeface="Wingdings" pitchFamily="2" charset="2"/>
              <a:buChar char="q"/>
            </a:pPr>
            <a:r>
              <a:rPr lang="en-IN" b="0" dirty="0" smtClean="0">
                <a:latin typeface="Arial" pitchFamily="34" charset="0"/>
                <a:cs typeface="Arial" pitchFamily="34" charset="0"/>
              </a:rPr>
              <a:t>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some days e.g. in 5/10/15 days. </a:t>
            </a:r>
          </a:p>
        </p:txBody>
      </p:sp>
    </p:spTree>
    <p:extLst>
      <p:ext uri="{BB962C8B-B14F-4D97-AF65-F5344CB8AC3E}">
        <p14:creationId xmlns:p14="http://schemas.microsoft.com/office/powerpoint/2010/main" val="4479264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332656"/>
            <a:ext cx="7520940" cy="548640"/>
          </a:xfrm>
        </p:spPr>
        <p:txBody>
          <a:bodyPr/>
          <a:lstStyle/>
          <a:p>
            <a:r>
              <a:rPr lang="en-US" b="1" dirty="0" smtClean="0">
                <a:latin typeface="Arial" pitchFamily="34" charset="0"/>
                <a:cs typeface="Arial" pitchFamily="34" charset="0"/>
              </a:rPr>
              <a:t>Problem Statement</a:t>
            </a:r>
            <a:endParaRPr lang="en-IN" b="1" dirty="0">
              <a:latin typeface="Arial" pitchFamily="34" charset="0"/>
              <a:cs typeface="Arial" pitchFamily="34" charset="0"/>
            </a:endParaRPr>
          </a:p>
        </p:txBody>
      </p:sp>
      <p:sp>
        <p:nvSpPr>
          <p:cNvPr id="3" name="Content Placeholder 2"/>
          <p:cNvSpPr>
            <a:spLocks noGrp="1"/>
          </p:cNvSpPr>
          <p:nvPr>
            <p:ph idx="1"/>
          </p:nvPr>
        </p:nvSpPr>
        <p:spPr>
          <a:xfrm>
            <a:off x="457200" y="1268760"/>
            <a:ext cx="8229600" cy="4857403"/>
          </a:xfrm>
        </p:spPr>
        <p:txBody>
          <a:bodyPr>
            <a:normAutofit/>
          </a:bodyPr>
          <a:lstStyle/>
          <a:p>
            <a:pPr>
              <a:buFont typeface="Wingdings" pitchFamily="2" charset="2"/>
              <a:buChar char="q"/>
            </a:pPr>
            <a:r>
              <a:rPr lang="en-US" b="0" dirty="0">
                <a:latin typeface="Arial" pitchFamily="34" charset="0"/>
                <a:cs typeface="Arial" pitchFamily="34" charset="0"/>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endParaRPr lang="en-US" b="0" dirty="0" smtClean="0">
              <a:latin typeface="Arial" pitchFamily="34" charset="0"/>
              <a:cs typeface="Arial" pitchFamily="34" charset="0"/>
            </a:endParaRPr>
          </a:p>
          <a:p>
            <a:pPr marL="285750" indent="-285750">
              <a:buFont typeface="Wingdings" pitchFamily="2" charset="2"/>
              <a:buChar char="q"/>
            </a:pPr>
            <a:endParaRPr lang="en-IN" b="0" dirty="0">
              <a:latin typeface="Arial" pitchFamily="34" charset="0"/>
              <a:cs typeface="Arial" pitchFamily="34" charset="0"/>
            </a:endParaRPr>
          </a:p>
          <a:p>
            <a:pPr>
              <a:buFont typeface="Wingdings" pitchFamily="2" charset="2"/>
              <a:buChar char="q"/>
            </a:pPr>
            <a:r>
              <a:rPr lang="en-US" b="0" dirty="0">
                <a:latin typeface="Arial" pitchFamily="34" charset="0"/>
                <a:cs typeface="Arial" pitchFamily="34" charset="0"/>
              </a:rPr>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a:t>
            </a:r>
            <a:r>
              <a:rPr lang="en-US" b="0" dirty="0" smtClean="0">
                <a:latin typeface="Arial" pitchFamily="34" charset="0"/>
                <a:cs typeface="Arial" pitchFamily="34" charset="0"/>
              </a:rPr>
              <a:t>.</a:t>
            </a:r>
          </a:p>
          <a:p>
            <a:pPr marL="285750" indent="-285750">
              <a:buFont typeface="Wingdings" pitchFamily="2" charset="2"/>
              <a:buChar char="q"/>
            </a:pPr>
            <a:endParaRPr lang="en-IN" b="0" dirty="0">
              <a:latin typeface="Arial" pitchFamily="34" charset="0"/>
              <a:cs typeface="Arial" pitchFamily="34" charset="0"/>
            </a:endParaRPr>
          </a:p>
          <a:p>
            <a:pPr>
              <a:buFont typeface="Wingdings" pitchFamily="2" charset="2"/>
              <a:buChar char="q"/>
            </a:pPr>
            <a:r>
              <a:rPr lang="en-US" b="0" dirty="0">
                <a:latin typeface="Arial" pitchFamily="34" charset="0"/>
                <a:cs typeface="Arial" pitchFamily="34" charset="0"/>
              </a:rPr>
              <a:t>Build a model which can be used to predict in terms of a probability for each loan transaction, whether the customer will be paying back the loaned amount within 5 days of insurance of loan. In this case, Label ‘1’ indicates that the loan has been </a:t>
            </a:r>
            <a:r>
              <a:rPr lang="en-US" b="0" dirty="0" err="1">
                <a:latin typeface="Arial" pitchFamily="34" charset="0"/>
                <a:cs typeface="Arial" pitchFamily="34" charset="0"/>
              </a:rPr>
              <a:t>payed</a:t>
            </a:r>
            <a:r>
              <a:rPr lang="en-US" b="0" dirty="0">
                <a:latin typeface="Arial" pitchFamily="34" charset="0"/>
                <a:cs typeface="Arial" pitchFamily="34" charset="0"/>
              </a:rPr>
              <a:t> i.e. Non- defaulter, while, Label ‘0’ indicates that the loan has not been </a:t>
            </a:r>
            <a:r>
              <a:rPr lang="en-US" b="0" dirty="0" err="1">
                <a:latin typeface="Arial" pitchFamily="34" charset="0"/>
                <a:cs typeface="Arial" pitchFamily="34" charset="0"/>
              </a:rPr>
              <a:t>payed</a:t>
            </a:r>
            <a:r>
              <a:rPr lang="en-US" b="0" dirty="0">
                <a:latin typeface="Arial" pitchFamily="34" charset="0"/>
                <a:cs typeface="Arial" pitchFamily="34" charset="0"/>
              </a:rPr>
              <a:t> i.e. defaulter.  </a:t>
            </a:r>
            <a:endParaRPr lang="en-IN" b="0" dirty="0">
              <a:latin typeface="Arial" pitchFamily="34" charset="0"/>
              <a:cs typeface="Arial" pitchFamily="34" charset="0"/>
            </a:endParaRPr>
          </a:p>
          <a:p>
            <a:pPr>
              <a:buFont typeface="Wingdings" pitchFamily="2" charset="2"/>
              <a:buChar char="q"/>
            </a:pPr>
            <a:endParaRPr lang="en-IN" b="0" dirty="0">
              <a:latin typeface="Arial" pitchFamily="34" charset="0"/>
              <a:cs typeface="Arial" pitchFamily="34" charset="0"/>
            </a:endParaRPr>
          </a:p>
        </p:txBody>
      </p:sp>
    </p:spTree>
    <p:extLst>
      <p:ext uri="{BB962C8B-B14F-4D97-AF65-F5344CB8AC3E}">
        <p14:creationId xmlns:p14="http://schemas.microsoft.com/office/powerpoint/2010/main" val="4014913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Arial" pitchFamily="34" charset="0"/>
                <a:cs typeface="Arial" pitchFamily="34" charset="0"/>
              </a:rPr>
              <a:t>Importing</a:t>
            </a:r>
            <a:r>
              <a:rPr lang="en-US" b="1" i="1" dirty="0" smtClean="0"/>
              <a:t> Libraries</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412776"/>
            <a:ext cx="7837808" cy="4536504"/>
          </a:xfrm>
        </p:spPr>
      </p:pic>
    </p:spTree>
    <p:extLst>
      <p:ext uri="{BB962C8B-B14F-4D97-AF65-F5344CB8AC3E}">
        <p14:creationId xmlns:p14="http://schemas.microsoft.com/office/powerpoint/2010/main" val="3396587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itchFamily="34" charset="0"/>
                <a:cs typeface="Arial" pitchFamily="34" charset="0"/>
              </a:rPr>
              <a:t>Loading Dataset</a:t>
            </a:r>
            <a:endParaRPr lang="en-IN" b="1" dirty="0">
              <a:latin typeface="Arial" pitchFamily="34" charset="0"/>
              <a:cs typeface="Arial"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700808"/>
            <a:ext cx="8229600" cy="4248472"/>
          </a:xfrm>
        </p:spPr>
      </p:pic>
    </p:spTree>
    <p:extLst>
      <p:ext uri="{BB962C8B-B14F-4D97-AF65-F5344CB8AC3E}">
        <p14:creationId xmlns:p14="http://schemas.microsoft.com/office/powerpoint/2010/main" val="36280613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itchFamily="34" charset="0"/>
                <a:cs typeface="Arial" pitchFamily="34" charset="0"/>
              </a:rPr>
              <a:t>Data Description</a:t>
            </a:r>
            <a:endParaRPr lang="en-IN" b="1" dirty="0">
              <a:latin typeface="Arial" pitchFamily="34" charset="0"/>
              <a:cs typeface="Arial"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980728"/>
            <a:ext cx="7284593" cy="5329704"/>
          </a:xfrm>
        </p:spPr>
      </p:pic>
    </p:spTree>
    <p:extLst>
      <p:ext uri="{BB962C8B-B14F-4D97-AF65-F5344CB8AC3E}">
        <p14:creationId xmlns:p14="http://schemas.microsoft.com/office/powerpoint/2010/main" val="33299996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itchFamily="34" charset="0"/>
                <a:cs typeface="Arial" pitchFamily="34" charset="0"/>
              </a:rPr>
              <a:t>Dropping the duplicate entries</a:t>
            </a:r>
            <a:endParaRPr lang="en-IN" b="1" dirty="0">
              <a:latin typeface="Arial" pitchFamily="34" charset="0"/>
              <a:cs typeface="Arial" pitchFamily="34"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340769"/>
            <a:ext cx="8229600" cy="4896544"/>
          </a:xfrm>
        </p:spPr>
      </p:pic>
    </p:spTree>
    <p:extLst>
      <p:ext uri="{BB962C8B-B14F-4D97-AF65-F5344CB8AC3E}">
        <p14:creationId xmlns:p14="http://schemas.microsoft.com/office/powerpoint/2010/main" val="28244616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itchFamily="34" charset="0"/>
                <a:cs typeface="Arial" pitchFamily="34" charset="0"/>
              </a:rPr>
              <a:t>Data Exploration</a:t>
            </a:r>
            <a:endParaRPr lang="en-IN" b="1" dirty="0">
              <a:latin typeface="Arial" pitchFamily="34" charset="0"/>
              <a:cs typeface="Arial"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484784"/>
            <a:ext cx="7992888" cy="4752528"/>
          </a:xfrm>
        </p:spPr>
      </p:pic>
    </p:spTree>
    <p:extLst>
      <p:ext uri="{BB962C8B-B14F-4D97-AF65-F5344CB8AC3E}">
        <p14:creationId xmlns:p14="http://schemas.microsoft.com/office/powerpoint/2010/main" val="26938921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1344</TotalTime>
  <Words>519</Words>
  <Application>Microsoft Office PowerPoint</Application>
  <PresentationFormat>On-screen Show (4:3)</PresentationFormat>
  <Paragraphs>31</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Angles</vt:lpstr>
      <vt:lpstr>Micro-Credit Defaulter Model</vt:lpstr>
      <vt:lpstr>Introduction</vt:lpstr>
      <vt:lpstr>PowerPoint Presentation</vt:lpstr>
      <vt:lpstr>Problem Statement</vt:lpstr>
      <vt:lpstr>Importing Libraries</vt:lpstr>
      <vt:lpstr>Loading Dataset</vt:lpstr>
      <vt:lpstr>Data Description</vt:lpstr>
      <vt:lpstr>Dropping the duplicate entries</vt:lpstr>
      <vt:lpstr>Data Exploration</vt:lpstr>
      <vt:lpstr>Checking defaulter and non-defaulter customers</vt:lpstr>
      <vt:lpstr>Correlation</vt:lpstr>
      <vt:lpstr>Data Visualization</vt:lpstr>
      <vt:lpstr>PowerPoint Presentation</vt:lpstr>
      <vt:lpstr>PowerPoint Presentation</vt:lpstr>
      <vt:lpstr>PowerPoint Presentation</vt:lpstr>
      <vt:lpstr>PowerPoint Presentation</vt:lpstr>
      <vt:lpstr>Checking Skewness</vt:lpstr>
      <vt:lpstr>Checking Outliers</vt:lpstr>
      <vt:lpstr>Percentage of Data Loss</vt:lpstr>
      <vt:lpstr>Data Encoding</vt:lpstr>
      <vt:lpstr>Model Building</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Model</dc:title>
  <dc:creator>DELL</dc:creator>
  <cp:lastModifiedBy>DELL</cp:lastModifiedBy>
  <cp:revision>10</cp:revision>
  <dcterms:created xsi:type="dcterms:W3CDTF">2022-05-27T18:54:26Z</dcterms:created>
  <dcterms:modified xsi:type="dcterms:W3CDTF">2022-05-28T17:55:37Z</dcterms:modified>
</cp:coreProperties>
</file>