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50.xml" ContentType="application/vnd.openxmlformats-officedocument.presentationml.slide+xml"/>
  <Override PartName="/ppt/diagrams/layout39.xml" ContentType="application/vnd.openxmlformats-officedocument.drawingml.diagramLayout+xml"/>
  <Override PartName="/ppt/notesSlides/notesSlide16.xml" ContentType="application/vnd.openxmlformats-officedocument.presentationml.notesSlide+xml"/>
  <Override PartName="/ppt/diagrams/layout17.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quickStyle31.xml" ContentType="application/vnd.openxmlformats-officedocument.drawingml.diagramStyle+xml"/>
  <Override PartName="/ppt/diagrams/drawing32.xml" ContentType="application/vnd.ms-office.drawingml.diagramDrawing+xml"/>
  <Override PartName="/ppt/slides/slide136.xml" ContentType="application/vnd.openxmlformats-officedocument.presentationml.slide+xml"/>
  <Override PartName="/ppt/diagrams/data2.xml" ContentType="application/vnd.openxmlformats-officedocument.drawingml.diagramData+xml"/>
  <Override PartName="/ppt/diagrams/colors27.xml" ContentType="application/vnd.openxmlformats-officedocument.drawingml.diagramColors+xml"/>
  <Override PartName="/ppt/notesSlides/notesSlide7.xml" ContentType="application/vnd.openxmlformats-officedocument.presentationml.notesSlide+xml"/>
  <Override PartName="/ppt/diagrams/layout42.xml" ContentType="application/vnd.openxmlformats-officedocument.drawingml.diagramLayout+xml"/>
  <Override PartName="/ppt/slides/slide88.xml" ContentType="application/vnd.openxmlformats-officedocument.presentationml.slide+xml"/>
  <Override PartName="/ppt/diagrams/colors4.xml" ContentType="application/vnd.openxmlformats-officedocument.drawingml.diagramColors+xml"/>
  <Override PartName="/ppt/diagrams/data18.xml" ContentType="application/vnd.openxmlformats-officedocument.drawingml.diagramData+xml"/>
  <Override PartName="/ppt/diagrams/colors52.xml" ContentType="application/vnd.openxmlformats-officedocument.drawingml.diagramColors+xml"/>
  <Override PartName="/ppt/diagrams/drawing10.xml" ContentType="application/vnd.ms-office.drawingml.diagramDrawing+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diagrams/layout20.xml" ContentType="application/vnd.openxmlformats-officedocument.drawingml.diagramLayout+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43.xml" ContentType="application/vnd.openxmlformats-officedocument.drawingml.diagramData+xml"/>
  <Override PartName="/ppt/slides/slide44.xml" ContentType="application/vnd.openxmlformats-officedocument.presentationml.slide+xml"/>
  <Override PartName="/ppt/slides/slide91.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slides/slide22.xml" ContentType="application/vnd.openxmlformats-officedocument.presentationml.slide+xml"/>
  <Override PartName="/ppt/diagrams/layout6.xml" ContentType="application/vnd.openxmlformats-officedocument.drawingml.diagramLayout+xml"/>
  <Override PartName="/ppt/diagrams/quickStyle25.xml" ContentType="application/vnd.openxmlformats-officedocument.drawingml.diagramStyle+xml"/>
  <Override PartName="/ppt/diagrams/layout36.xml" ContentType="application/vnd.openxmlformats-officedocument.drawingml.diagramLayout+xml"/>
  <Override PartName="/ppt/notesSlides/notesSlide13.xml" ContentType="application/vnd.openxmlformats-officedocument.presentationml.notesSlide+xml"/>
  <Override PartName="/ppt/diagrams/drawing26.xml" ContentType="application/vnd.ms-office.drawingml.diagramDrawing+xml"/>
  <Override PartName="/ppt/diagrams/quickStyle50.xml" ContentType="application/vnd.openxmlformats-officedocument.drawingml.diagramStyle+xml"/>
  <Override PartName="/ppt/diagrams/drawing8.xml" ContentType="application/vnd.ms-office.drawingml.diagramDrawing+xml"/>
  <Override PartName="/ppt/diagrams/drawing51.xml" ContentType="application/vnd.ms-office.drawingml.diagramDrawing+xml"/>
  <Override PartName="/ppt/slides/slide108.xml" ContentType="application/vnd.openxmlformats-officedocument.presentationml.slide+xml"/>
  <Override PartName="/ppt/diagrams/layout14.xml" ContentType="application/vnd.openxmlformats-officedocument.drawingml.diagramLayout+xml"/>
  <Override PartName="/ppt/diagrams/colors46.xml" ContentType="application/vnd.openxmlformats-officedocument.drawingml.diagramColors+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diagrams/quickStyle19.xml" ContentType="application/vnd.openxmlformats-officedocument.drawingml.diagramStyle+xml"/>
  <Default Extension="wmf" ContentType="image/x-wmf"/>
  <Override PartName="/ppt/diagrams/data40.xml" ContentType="application/vnd.openxmlformats-officedocument.drawingml.diagramData+xml"/>
  <Override PartName="/ppt/notesSlides/notesSlide18.xml" ContentType="application/vnd.openxmlformats-officedocument.presentationml.notesSlide+xml"/>
  <Override PartName="/ppt/slides/slide41.xml" ContentType="application/vnd.openxmlformats-officedocument.presentationml.slide+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32.xml" ContentType="application/vnd.openxmlformats-officedocument.presentationml.notesSlide+xml"/>
  <Override PartName="/ppt/diagrams/drawing45.xml" ContentType="application/vnd.ms-office.drawingml.diagramDrawing+xml"/>
  <Override PartName="/ppt/diagrams/drawing34.xml" ContentType="application/vnd.ms-office.drawingml.diagramDrawing+xml"/>
  <Override PartName="/ppt/slides/slide138.xml" ContentType="application/vnd.openxmlformats-officedocument.presentationml.slide+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notesSlides/notesSlide9.xml" ContentType="application/vnd.openxmlformats-officedocument.presentationml.notesSlide+xml"/>
  <Override PartName="/ppt/diagrams/layout44.xml" ContentType="application/vnd.openxmlformats-officedocument.drawingml.diagramLayout+xml"/>
  <Override PartName="/ppt/notesSlides/notesSlide21.xml" ContentType="application/vnd.openxmlformats-officedocument.presentationml.notesSlide+xml"/>
  <Override PartName="/ppt/diagrams/drawing23.xml" ContentType="application/vnd.ms-office.drawingml.diagramDrawing+xml"/>
  <Override PartName="/ppt/slides/slide79.xml" ContentType="application/vnd.openxmlformats-officedocument.presentationml.slide+xml"/>
  <Override PartName="/ppt/slides/slide127.xml" ContentType="application/vnd.openxmlformats-officedocument.presentationml.slide+xml"/>
  <Override PartName="/ppt/diagrams/colors6.xml" ContentType="application/vnd.openxmlformats-officedocument.drawingml.diagramColors+xml"/>
  <Override PartName="/ppt/diagrams/quickStyle11.xml" ContentType="application/vnd.openxmlformats-officedocument.drawingml.diagramStyle+xml"/>
  <Override PartName="/ppt/diagrams/colors18.xml" ContentType="application/vnd.openxmlformats-officedocument.drawingml.diagramColors+xml"/>
  <Override PartName="/ppt/notesSlides/notesSlide10.xml" ContentType="application/vnd.openxmlformats-officedocument.presentationml.notesSlide+xml"/>
  <Override PartName="/ppt/diagrams/layout33.xml" ContentType="application/vnd.openxmlformats-officedocument.drawingml.diagramLayout+xml"/>
  <Override PartName="/ppt/diagrams/colors54.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rawing5.xml" ContentType="application/vnd.ms-office.drawingml.diagramDrawing+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notesSlides/notesSlide15.xml" ContentType="application/vnd.openxmlformats-officedocument.presentationml.notesSlide+xml"/>
  <Override PartName="/ppt/diagrams/layout49.xml" ContentType="application/vnd.openxmlformats-officedocument.drawingml.diagramLayout+xml"/>
  <Override PartName="/ppt/notesSlides/notesSlide26.xml" ContentType="application/vnd.openxmlformats-officedocument.presentationml.notesSlide+xml"/>
  <Override PartName="/ppt/diagrams/drawing17.xml" ContentType="application/vnd.ms-office.drawingml.diagramDrawing+xml"/>
  <Override PartName="/ppt/diagrams/drawing28.xml" ContentType="application/vnd.ms-office.drawingml.diagramDrawing+xml"/>
  <Override PartName="/ppt/slideLayouts/slideLayout12.xml" ContentType="application/vnd.openxmlformats-officedocument.presentationml.slideLayout+xml"/>
  <Override PartName="/ppt/diagrams/layout27.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colors48.xml" ContentType="application/vnd.openxmlformats-officedocument.drawingml.diagramColors+xml"/>
  <Override PartName="/ppt/diagrams/drawing42.xml" ContentType="application/vnd.ms-office.drawingml.diagramDrawing+xml"/>
  <Override PartName="/ppt/slides/slide98.xml" ContentType="application/vnd.openxmlformats-officedocument.presentationml.slide+xml"/>
  <Override PartName="/ppt/diagrams/colors26.xml" ContentType="application/vnd.openxmlformats-officedocument.drawingml.diagramColors+xml"/>
  <Override PartName="/ppt/notesSlides/notesSlide6.xml" ContentType="application/vnd.openxmlformats-officedocument.presentationml.notesSlide+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drawing20.xml" ContentType="application/vnd.ms-office.drawingml.diagramDrawing+xml"/>
  <Override PartName="/ppt/diagrams/drawing31.xml" ContentType="application/vnd.ms-office.drawingml.diagramDrawing+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notesSlides/notesSlide34.xml" ContentType="application/vnd.openxmlformats-officedocument.presentationml.notesSlide+xml"/>
  <Override PartName="/ppt/diagrams/drawing47.xml" ContentType="application/vnd.ms-office.drawingml.diagramDrawing+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23.xml" ContentType="application/vnd.openxmlformats-officedocument.presentationml.notesSlide+xml"/>
  <Override PartName="/ppt/diagrams/drawing25.xml" ContentType="application/vnd.ms-office.drawingml.diagramDrawing+xml"/>
  <Override PartName="/ppt/slides/slide129.xml" ContentType="application/vnd.openxmlformats-officedocument.presentationml.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notesSlides/notesSlide12.xml" ContentType="application/vnd.openxmlformats-officedocument.presentationml.notesSlide+xml"/>
  <Override PartName="/ppt/diagrams/drawing14.xml" ContentType="application/vnd.ms-office.drawingml.diagramDrawing+xml"/>
  <Override PartName="/ppt/slides/slide118.xml" ContentType="application/vnd.openxmlformats-officedocument.presentationml.slide+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notesSlides/notesSlide17.xml" ContentType="application/vnd.openxmlformats-officedocument.presentationml.notesSlide+xml"/>
  <Override PartName="/ppt/diagrams/data50.xml" ContentType="application/vnd.openxmlformats-officedocument.drawingml.diagramData+xml"/>
  <Override PartName="/ppt/notesSlides/notesSlide28.xml" ContentType="application/vnd.openxmlformats-officedocument.presentationml.notesSlide+xml"/>
  <Override PartName="/ppt/diagrams/drawing19.xml" ContentType="application/vnd.ms-office.drawingml.diagramDrawing+xml"/>
  <Override PartName="/ppt/slides/slide51.xml" ContentType="application/vnd.openxmlformats-officedocument.presentationml.slide+xml"/>
  <Override PartName="/ppt/slideLayouts/slideLayout14.xml" ContentType="application/vnd.openxmlformats-officedocument.presentationml.slideLayout+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2.xml" ContentType="application/vnd.openxmlformats-officedocument.drawingml.diagramLayout+xml"/>
  <Override PartName="/ppt/diagrams/colors28.xml" ContentType="application/vnd.openxmlformats-officedocument.drawingml.diagramColors+xml"/>
  <Override PartName="/ppt/notesSlides/notesSlide8.xml" ContentType="application/vnd.openxmlformats-officedocument.presentationml.notesSlide+xml"/>
  <Override PartName="/ppt/diagrams/quickStyle32.xml" ContentType="application/vnd.openxmlformats-officedocument.drawingml.diagramStyle+xml"/>
  <Override PartName="/ppt/diagrams/colors39.xml" ContentType="application/vnd.openxmlformats-officedocument.drawingml.diagramColor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54.xml" ContentType="application/vnd.openxmlformats-officedocument.drawingml.diagramLayout+xml"/>
  <Override PartName="/ppt/diagrams/drawing33.xml" ContentType="application/vnd.ms-office.drawingml.diagramDrawing+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rawing11.xml" ContentType="application/vnd.ms-office.drawingml.diagramDrawing+xml"/>
  <Override PartName="/ppt/diagrams/drawing22.xml" ContentType="application/vnd.ms-office.drawingml.diagramDrawing+xml"/>
  <Override PartName="/ppt/slides/slide78.xml" ContentType="application/vnd.openxmlformats-officedocument.presentationml.slide+xml"/>
  <Override PartName="/ppt/slides/slide115.xml" ContentType="application/vnd.openxmlformats-officedocument.presentationml.slide+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quickStyle48.xml" ContentType="application/vnd.openxmlformats-officedocument.drawingml.diagramStyle+xml"/>
  <Override PartName="/ppt/diagrams/drawing49.xml" ContentType="application/vnd.ms-office.drawingml.diagramDrawing+xml"/>
  <Override PartName="/ppt/diagrams/drawing38.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layout48.xml" ContentType="application/vnd.openxmlformats-officedocument.drawingml.diagramLayout+xml"/>
  <Override PartName="/ppt/notesSlides/notesSlide25.xml" ContentType="application/vnd.openxmlformats-officedocument.presentationml.notesSlide+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7.xml" ContentType="application/vnd.openxmlformats-officedocument.drawingml.diagramLayout+xml"/>
  <Override PartName="/ppt/notesSlides/notesSlide14.xml" ContentType="application/vnd.openxmlformats-officedocument.presentationml.notesSlide+xml"/>
  <Override PartName="/ppt/diagrams/drawing16.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41.xml" ContentType="application/vnd.ms-office.drawingml.diagramDrawing+xml"/>
  <Override PartName="/ppt/diagrams/drawing9.xml" ContentType="application/vnd.ms-office.drawingml.diagramDrawing+xml"/>
  <Override PartName="/ppt/diagrams/drawing52.xml" ContentType="application/vnd.ms-office.drawingml.diagramDrawing+xml"/>
  <Override PartName="/ppt/slides/slide109.xml" ContentType="application/vnd.openxmlformats-officedocument.presentationml.slide+xml"/>
  <Override PartName="/ppt/diagrams/quickStyle9.xml" ContentType="application/vnd.openxmlformats-officedocument.drawingml.diagramStyle+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drawing30.xml" ContentType="application/vnd.ms-office.drawingml.diagramDrawing+xml"/>
  <Override PartName="/ppt/slides/slide97.xml" ContentType="application/vnd.openxmlformats-officedocument.presentationml.slide+xml"/>
  <Override PartName="/ppt/slides/slide134.xml" ContentType="application/vnd.openxmlformats-officedocument.presentationml.slide+xml"/>
  <Override PartName="/ppt/diagrams/colors14.xml" ContentType="application/vnd.openxmlformats-officedocument.drawingml.diagramColors+xml"/>
  <Override PartName="/ppt/diagrams/colors25.xml" ContentType="application/vnd.openxmlformats-officedocument.drawingml.diagramColors+xml"/>
  <Override PartName="/ppt/notesSlides/notesSlide5.xml" ContentType="application/vnd.openxmlformats-officedocument.presentationml.notesSlide+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ata52.xml" ContentType="application/vnd.openxmlformats-officedocument.drawingml.diagramData+xml"/>
  <Override PartName="/ppt/diagrams/drawing1.xml" ContentType="application/vnd.ms-office.drawingml.diagramDrawing+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slides/slide31.xml" ContentType="application/vnd.openxmlformats-officedocument.presentationml.slide+xml"/>
  <Override PartName="/ppt/slides/slide42.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rawing35.xml" ContentType="application/vnd.ms-office.drawingml.diagramDrawing+xml"/>
  <Override PartName="/ppt/slides/slide139.xml" ContentType="application/vnd.openxmlformats-officedocument.presentationml.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11.xml" ContentType="application/vnd.openxmlformats-officedocument.presentationml.notesSlide+xml"/>
  <Override PartName="/ppt/diagrams/layout34.xml" ContentType="application/vnd.openxmlformats-officedocument.drawingml.diagramLayout+xml"/>
  <Override PartName="/ppt/diagrams/layout45.xml" ContentType="application/vnd.openxmlformats-officedocument.drawingml.diagramLayout+xml"/>
  <Override PartName="/ppt/diagrams/drawing13.xml" ContentType="application/vnd.ms-office.drawingml.diagramDrawing+xml"/>
  <Override PartName="/ppt/diagrams/drawing24.xml" ContentType="application/vnd.ms-office.drawingml.diagramDrawing+xml"/>
  <Override PartName="/ppt/slides/slide117.xml" ContentType="application/vnd.openxmlformats-officedocument.presentationml.slide+xml"/>
  <Override PartName="/ppt/slides/slide128.xml" ContentType="application/vnd.openxmlformats-officedocument.presentationml.slide+xml"/>
  <Override PartName="/ppt/diagrams/layout23.xml" ContentType="application/vnd.openxmlformats-officedocument.drawingml.diagramLayout+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58.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diagrams/quickStyle39.xml" ContentType="application/vnd.openxmlformats-officedocument.drawingml.diagramStyle+xml"/>
  <Override PartName="/ppt/diagrams/data13.xml" ContentType="application/vnd.openxmlformats-officedocument.drawingml.diagramData+xml"/>
  <Override PartName="/ppt/notesSlides/notesSlide27.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30.xml" ContentType="application/vnd.openxmlformats-officedocument.presentationml.notesSlide+xml"/>
  <Override PartName="/ppt/diagrams/layout53.xml" ContentType="application/vnd.openxmlformats-officedocument.drawingml.diagramLayout+xml"/>
  <Override PartName="/ppt/slides/slide99.xml" ContentType="application/vnd.openxmlformats-officedocument.presentationml.slide+xml"/>
  <Override PartName="/ppt/diagrams/layout1.xml" ContentType="application/vnd.openxmlformats-officedocument.drawingml.diagramLayout+xml"/>
  <Override PartName="/ppt/diagrams/quickStyle20.xml" ContentType="application/vnd.openxmlformats-officedocument.drawingml.diagramStyle+xml"/>
  <Override PartName="/ppt/diagrams/data29.xml" ContentType="application/vnd.openxmlformats-officedocument.drawingml.diagramData+xml"/>
  <Override PartName="/ppt/diagrams/drawing21.xml" ContentType="application/vnd.ms-office.drawingml.diagramDrawing+xml"/>
  <Override PartName="/ppt/slides/slide77.xml" ContentType="application/vnd.openxmlformats-officedocument.presentationml.slide+xml"/>
  <Override PartName="/ppt/slides/slide125.xml" ContentType="application/vnd.openxmlformats-officedocument.presentationml.slide+xml"/>
  <Override PartName="/ppt/diagrams/colors16.xml" ContentType="application/vnd.openxmlformats-officedocument.drawingml.diagramColors+xml"/>
  <Override PartName="/ppt/diagrams/layout31.xml" ContentType="application/vnd.openxmlformats-officedocument.drawingml.diagramLayout+xml"/>
  <Override PartName="/ppt/slides/slide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diagrams/colors41.xml" ContentType="application/vnd.openxmlformats-officedocument.drawingml.diagramColors+xml"/>
  <Override PartName="/ppt/diagrams/data54.xml" ContentType="application/vnd.openxmlformats-officedocument.drawingml.diagramData+xml"/>
  <Override PartName="/ppt/diagrams/drawing3.xml" ContentType="application/vnd.ms-office.drawingml.diagramDrawing+xml"/>
  <Override PartName="/ppt/slides/slide55.xml" ContentType="application/vnd.openxmlformats-officedocument.presentationml.slide+xml"/>
  <Override PartName="/ppt/diagrams/data32.xml" ContentType="application/vnd.openxmlformats-officedocument.drawingml.diagramData+xml"/>
  <Override PartName="/ppt/slides/slide33.xml" ContentType="application/vnd.openxmlformats-officedocument.presentationml.slide+xml"/>
  <Override PartName="/ppt/slides/slide80.xml" ContentType="application/vnd.openxmlformats-officedocument.presentationml.slide+xml"/>
  <Override PartName="/ppt/presentation.xml" ContentType="application/vnd.openxmlformats-officedocument.presentationml.presentation.main+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24.xml" ContentType="application/vnd.openxmlformats-officedocument.presentationml.notesSlide+xml"/>
  <Override PartName="/docProps/app.xml" ContentType="application/vnd.openxmlformats-officedocument.extended-properties+xml"/>
  <Override PartName="/ppt/diagrams/drawing37.xml" ContentType="application/vnd.ms-office.drawingml.diagramDrawing+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47.xml" ContentType="application/vnd.openxmlformats-officedocument.drawingml.diagramLayout+xml"/>
  <Override PartName="/ppt/diagrams/drawing15.xml" ContentType="application/vnd.ms-office.drawingml.diagramDrawing+xml"/>
  <Override PartName="/ppt/slides/slide119.xml" ContentType="application/vnd.openxmlformats-officedocument.presentationml.slide+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colors35.xml" ContentType="application/vnd.openxmlformats-officedocument.drawingml.diagramColors+xml"/>
  <Override PartName="/ppt/diagrams/data48.xml" ContentType="application/vnd.openxmlformats-officedocument.drawingml.diagramData+xml"/>
  <Override PartName="/ppt/diagrams/drawing40.xml" ContentType="application/vnd.ms-office.drawingml.diagramDrawing+xml"/>
  <Override PartName="/ppt/slides/slide49.xml" ContentType="application/vnd.openxmlformats-officedocument.presentationml.slide+xml"/>
  <Override PartName="/ppt/slides/slide96.xml" ContentType="application/vnd.openxmlformats-officedocument.presentationml.slide+xml"/>
  <Override PartName="/ppt/diagrams/layout50.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5"/>
  </p:notesMasterIdLst>
  <p:sldIdLst>
    <p:sldId id="257" r:id="rId2"/>
    <p:sldId id="258" r:id="rId3"/>
    <p:sldId id="346" r:id="rId4"/>
    <p:sldId id="262" r:id="rId5"/>
    <p:sldId id="265" r:id="rId6"/>
    <p:sldId id="266" r:id="rId7"/>
    <p:sldId id="267" r:id="rId8"/>
    <p:sldId id="268" r:id="rId9"/>
    <p:sldId id="263" r:id="rId10"/>
    <p:sldId id="34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3" r:id="rId24"/>
    <p:sldId id="284" r:id="rId25"/>
    <p:sldId id="357" r:id="rId26"/>
    <p:sldId id="286" r:id="rId27"/>
    <p:sldId id="287" r:id="rId28"/>
    <p:sldId id="288" r:id="rId29"/>
    <p:sldId id="289" r:id="rId30"/>
    <p:sldId id="290" r:id="rId31"/>
    <p:sldId id="536" r:id="rId32"/>
    <p:sldId id="352" r:id="rId33"/>
    <p:sldId id="353" r:id="rId34"/>
    <p:sldId id="356" r:id="rId35"/>
    <p:sldId id="537" r:id="rId36"/>
    <p:sldId id="348" r:id="rId37"/>
    <p:sldId id="367" r:id="rId38"/>
    <p:sldId id="368" r:id="rId39"/>
    <p:sldId id="369" r:id="rId40"/>
    <p:sldId id="299" r:id="rId41"/>
    <p:sldId id="300" r:id="rId42"/>
    <p:sldId id="302" r:id="rId43"/>
    <p:sldId id="304" r:id="rId44"/>
    <p:sldId id="305" r:id="rId45"/>
    <p:sldId id="349" r:id="rId46"/>
    <p:sldId id="358" r:id="rId47"/>
    <p:sldId id="371" r:id="rId48"/>
    <p:sldId id="361" r:id="rId49"/>
    <p:sldId id="360" r:id="rId50"/>
    <p:sldId id="372" r:id="rId51"/>
    <p:sldId id="320" r:id="rId52"/>
    <p:sldId id="362" r:id="rId53"/>
    <p:sldId id="363" r:id="rId54"/>
    <p:sldId id="321" r:id="rId55"/>
    <p:sldId id="324" r:id="rId56"/>
    <p:sldId id="366" r:id="rId57"/>
    <p:sldId id="373" r:id="rId58"/>
    <p:sldId id="374" r:id="rId59"/>
    <p:sldId id="375" r:id="rId60"/>
    <p:sldId id="376" r:id="rId61"/>
    <p:sldId id="377" r:id="rId62"/>
    <p:sldId id="378" r:id="rId63"/>
    <p:sldId id="379" r:id="rId64"/>
    <p:sldId id="380" r:id="rId65"/>
    <p:sldId id="381" r:id="rId66"/>
    <p:sldId id="383" r:id="rId67"/>
    <p:sldId id="384" r:id="rId68"/>
    <p:sldId id="385" r:id="rId69"/>
    <p:sldId id="523" r:id="rId70"/>
    <p:sldId id="526" r:id="rId71"/>
    <p:sldId id="527" r:id="rId72"/>
    <p:sldId id="458" r:id="rId73"/>
    <p:sldId id="528" r:id="rId74"/>
    <p:sldId id="459" r:id="rId75"/>
    <p:sldId id="529" r:id="rId76"/>
    <p:sldId id="387" r:id="rId77"/>
    <p:sldId id="388" r:id="rId78"/>
    <p:sldId id="389" r:id="rId79"/>
    <p:sldId id="390" r:id="rId80"/>
    <p:sldId id="391" r:id="rId81"/>
    <p:sldId id="392" r:id="rId82"/>
    <p:sldId id="393" r:id="rId83"/>
    <p:sldId id="456" r:id="rId84"/>
    <p:sldId id="531" r:id="rId85"/>
    <p:sldId id="394" r:id="rId86"/>
    <p:sldId id="530" r:id="rId87"/>
    <p:sldId id="329" r:id="rId88"/>
    <p:sldId id="335" r:id="rId89"/>
    <p:sldId id="532" r:id="rId90"/>
    <p:sldId id="533" r:id="rId91"/>
    <p:sldId id="534" r:id="rId92"/>
    <p:sldId id="414" r:id="rId93"/>
    <p:sldId id="415" r:id="rId94"/>
    <p:sldId id="416" r:id="rId95"/>
    <p:sldId id="417" r:id="rId96"/>
    <p:sldId id="418" r:id="rId97"/>
    <p:sldId id="420" r:id="rId98"/>
    <p:sldId id="421" r:id="rId99"/>
    <p:sldId id="422" r:id="rId100"/>
    <p:sldId id="423" r:id="rId101"/>
    <p:sldId id="424" r:id="rId102"/>
    <p:sldId id="425" r:id="rId103"/>
    <p:sldId id="426" r:id="rId104"/>
    <p:sldId id="427" r:id="rId105"/>
    <p:sldId id="428" r:id="rId106"/>
    <p:sldId id="429" r:id="rId107"/>
    <p:sldId id="430" r:id="rId108"/>
    <p:sldId id="431" r:id="rId109"/>
    <p:sldId id="432" r:id="rId110"/>
    <p:sldId id="433" r:id="rId111"/>
    <p:sldId id="434" r:id="rId112"/>
    <p:sldId id="436" r:id="rId113"/>
    <p:sldId id="437" r:id="rId114"/>
    <p:sldId id="438" r:id="rId115"/>
    <p:sldId id="439" r:id="rId116"/>
    <p:sldId id="440" r:id="rId117"/>
    <p:sldId id="448" r:id="rId118"/>
    <p:sldId id="449" r:id="rId119"/>
    <p:sldId id="451" r:id="rId120"/>
    <p:sldId id="463" r:id="rId121"/>
    <p:sldId id="464" r:id="rId122"/>
    <p:sldId id="467" r:id="rId123"/>
    <p:sldId id="468" r:id="rId124"/>
    <p:sldId id="469" r:id="rId125"/>
    <p:sldId id="452" r:id="rId126"/>
    <p:sldId id="472" r:id="rId127"/>
    <p:sldId id="473" r:id="rId128"/>
    <p:sldId id="445" r:id="rId129"/>
    <p:sldId id="480" r:id="rId130"/>
    <p:sldId id="535" r:id="rId131"/>
    <p:sldId id="481" r:id="rId132"/>
    <p:sldId id="490" r:id="rId133"/>
    <p:sldId id="491" r:id="rId134"/>
    <p:sldId id="500" r:id="rId135"/>
    <p:sldId id="502" r:id="rId136"/>
    <p:sldId id="505" r:id="rId137"/>
    <p:sldId id="507" r:id="rId138"/>
    <p:sldId id="508" r:id="rId139"/>
    <p:sldId id="509" r:id="rId140"/>
    <p:sldId id="510" r:id="rId141"/>
    <p:sldId id="522" r:id="rId142"/>
    <p:sldId id="514" r:id="rId143"/>
    <p:sldId id="260" r:id="rId1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876" autoAdjust="0"/>
  </p:normalViewPr>
  <p:slideViewPr>
    <p:cSldViewPr>
      <p:cViewPr varScale="1">
        <p:scale>
          <a:sx n="64" d="100"/>
          <a:sy n="64" d="100"/>
        </p:scale>
        <p:origin x="-93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_rels/data15.xml.rels><?xml version="1.0" encoding="UTF-8" standalone="yes"?>
<Relationships xmlns="http://schemas.openxmlformats.org/package/2006/relationships"><Relationship Id="rId1" Type="http://schemas.openxmlformats.org/officeDocument/2006/relationships/hyperlink" Target="http://searchmobilecomputing.techtarget.com/definition/wireless-LAN" TargetMode="External"/></Relationships>
</file>

<file path=ppt/diagrams/_rels/data16.xml.rels><?xml version="1.0" encoding="UTF-8" standalone="yes"?>
<Relationships xmlns="http://schemas.openxmlformats.org/package/2006/relationships"><Relationship Id="rId3" Type="http://schemas.openxmlformats.org/officeDocument/2006/relationships/hyperlink" Target="https://en.wikipedia.org/wiki/Station_(networking)" TargetMode="External"/><Relationship Id="rId2" Type="http://schemas.openxmlformats.org/officeDocument/2006/relationships/hyperlink" Target="https://en.wikipedia.org/wiki/Wireless_access_point" TargetMode="External"/><Relationship Id="rId1" Type="http://schemas.openxmlformats.org/officeDocument/2006/relationships/hyperlink" Target="https://en.wikipedia.org/wiki/Infrastructure_mode" TargetMode="External"/></Relationships>
</file>

<file path=ppt/diagrams/_rels/data47.xml.rels><?xml version="1.0" encoding="UTF-8" standalone="yes"?>
<Relationships xmlns="http://schemas.openxmlformats.org/package/2006/relationships"><Relationship Id="rId3" Type="http://schemas.openxmlformats.org/officeDocument/2006/relationships/hyperlink" Target="http://en.wikipedia.org/wiki/Quadrature_amplitude_modulation" TargetMode="External"/><Relationship Id="rId2" Type="http://schemas.openxmlformats.org/officeDocument/2006/relationships/hyperlink" Target="http://en.wikipedia.org/wiki/Station_(computer_networking)" TargetMode="External"/><Relationship Id="rId1" Type="http://schemas.openxmlformats.org/officeDocument/2006/relationships/hyperlink" Target="http://en.wikipedia.org/wiki/MIMO" TargetMode="External"/><Relationship Id="rId4" Type="http://schemas.openxmlformats.org/officeDocument/2006/relationships/hyperlink" Target="http://en.wikipedia.org/wiki/Beamforming" TargetMode="External"/></Relationships>
</file>

<file path=ppt/diagrams/_rels/drawing1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3.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5.xml.rels><?xml version="1.0" encoding="UTF-8" standalone="yes"?>
<Relationships xmlns="http://schemas.openxmlformats.org/package/2006/relationships"><Relationship Id="rId2" Type="http://schemas.openxmlformats.org/officeDocument/2006/relationships/hyperlink" Target="http://searchmobilecomputing.techtarget.com/definition/wireless-LAN" TargetMode="External"/><Relationship Id="rId1" Type="http://schemas.openxmlformats.org/officeDocument/2006/relationships/image" Target="../media/image11.jpeg"/></Relationships>
</file>

<file path=ppt/diagrams/_rels/drawing16.xml.rels><?xml version="1.0" encoding="UTF-8" standalone="yes"?>
<Relationships xmlns="http://schemas.openxmlformats.org/package/2006/relationships"><Relationship Id="rId3" Type="http://schemas.openxmlformats.org/officeDocument/2006/relationships/hyperlink" Target="https://en.wikipedia.org/wiki/Station_(networking)" TargetMode="External"/><Relationship Id="rId2" Type="http://schemas.openxmlformats.org/officeDocument/2006/relationships/hyperlink" Target="https://en.wikipedia.org/wiki/Wireless_access_point" TargetMode="External"/><Relationship Id="rId1" Type="http://schemas.openxmlformats.org/officeDocument/2006/relationships/hyperlink" Target="https://en.wikipedia.org/wiki/Infrastructure_mode" TargetMode="External"/><Relationship Id="rId4" Type="http://schemas.openxmlformats.org/officeDocument/2006/relationships/image" Target="../media/image11.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8.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19.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5.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6.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7.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8.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29.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0.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3.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4.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5.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6.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8.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39.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0.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1.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2.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3.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4.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5.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6.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7.xml.rels><?xml version="1.0" encoding="UTF-8" standalone="yes"?>
<Relationships xmlns="http://schemas.openxmlformats.org/package/2006/relationships"><Relationship Id="rId3" Type="http://schemas.openxmlformats.org/officeDocument/2006/relationships/hyperlink" Target="http://en.wikipedia.org/wiki/Station_(computer_networking)" TargetMode="External"/><Relationship Id="rId2" Type="http://schemas.openxmlformats.org/officeDocument/2006/relationships/hyperlink" Target="http://en.wikipedia.org/wiki/MIMO" TargetMode="External"/><Relationship Id="rId1" Type="http://schemas.openxmlformats.org/officeDocument/2006/relationships/image" Target="../media/image11.jpeg"/><Relationship Id="rId5" Type="http://schemas.openxmlformats.org/officeDocument/2006/relationships/hyperlink" Target="http://en.wikipedia.org/wiki/Beamforming" TargetMode="External"/><Relationship Id="rId4" Type="http://schemas.openxmlformats.org/officeDocument/2006/relationships/hyperlink" Target="http://en.wikipedia.org/wiki/Quadrature_amplitude_modulation" TargetMode="External"/></Relationships>
</file>

<file path=ppt/diagrams/_rels/drawing48.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49.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50.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smtClean="0"/>
            <a:t>Channel allocation: Static and Dynamic,</a:t>
          </a:r>
          <a:endParaRPr lang="en-US" sz="2000"/>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smtClean="0"/>
            <a:t>Multiple Access Protocols: Pure and Slotted ALOHA, CSMA, CSMA/CD, CSMA/CA, WDMA </a:t>
          </a:r>
          <a:endParaRPr lang="en-US" sz="2000"/>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000" smtClean="0"/>
            <a:t>IEEE 802.3 Standards and Frame Formats,</a:t>
          </a:r>
          <a:endParaRPr lang="en-US" sz="2000"/>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000" smtClean="0"/>
            <a:t>Binary Exponential Back -off algorithm, </a:t>
          </a:r>
          <a:endParaRPr lang="en-US" sz="2000"/>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000" smtClean="0"/>
            <a:t>Fast Ethernet, Gigabit Ethernet,</a:t>
          </a:r>
          <a:endParaRPr lang="en-US" sz="2000"/>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0DECC252-0DA8-4DDD-8512-93E5327BD907}" type="presOf" srcId="{A4661BDC-5B82-4E52-A119-0365A3E91504}" destId="{365CD179-72BD-4DDF-B313-7BE34ACBB385}" srcOrd="0" destOrd="0" presId="urn:microsoft.com/office/officeart/2005/8/layout/vList2"/>
    <dgm:cxn modelId="{7299DA82-3BCB-4C2D-88AF-FD2612393281}" srcId="{F087D092-323F-429D-B01A-029A24A9344B}" destId="{EDD0D653-DE2F-4507-94BE-408079E46F67}" srcOrd="7" destOrd="0" parTransId="{6EB1C0A4-1342-4BED-9ABD-3CD4C152C0EB}" sibTransId="{94332D33-EA81-4FD8-A73F-FA9B182FE297}"/>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FDEAC400-A93E-4C40-86A9-8E90D15CD34D}" type="presOf" srcId="{BF832AE4-2F18-42DC-B25D-A8B94299EC44}" destId="{8806076E-2934-4E5C-8084-7DF68924A297}" srcOrd="0" destOrd="0" presId="urn:microsoft.com/office/officeart/2005/8/layout/vList2"/>
    <dgm:cxn modelId="{F5899D86-4EFB-4608-994A-A65689CA3BC0}" type="presOf" srcId="{EDD0D653-DE2F-4507-94BE-408079E46F67}" destId="{7E7F353B-0F2B-446B-9B0D-B52DE4EB120B}" srcOrd="0" destOrd="0" presId="urn:microsoft.com/office/officeart/2005/8/layout/vList2"/>
    <dgm:cxn modelId="{041C6121-B214-4869-BD90-5EC94DFF7C64}" type="presOf" srcId="{B64A8B13-4199-4967-BC01-127434616439}" destId="{859F11C9-A226-4372-9871-24987B51864E}" srcOrd="0" destOrd="0" presId="urn:microsoft.com/office/officeart/2005/8/layout/vList2"/>
    <dgm:cxn modelId="{C6BED0CB-1ABA-4DBB-8ADD-15BBDB95649E}" type="presOf" srcId="{F087D092-323F-429D-B01A-029A24A9344B}" destId="{A935B4E4-69AD-47D4-8773-ACADBE3C8C29}"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130B4E06-D0C1-4E7C-B347-C08A2A7E08A2}" type="presOf" srcId="{E6C9B60E-EE55-4C4B-B19B-E0AC457DAD88}" destId="{86FEFB6A-65EE-4558-942F-BCCC6A84BC03}" srcOrd="0" destOrd="0" presId="urn:microsoft.com/office/officeart/2005/8/layout/vList2"/>
    <dgm:cxn modelId="{C86E7EB3-7289-4B66-9FEA-544157040567}" type="presOf" srcId="{390D50BA-650E-4EB1-93D4-25409F7C081F}" destId="{EC8D8A87-4EC8-427C-84A3-13C8B99573BB}" srcOrd="0" destOrd="0" presId="urn:microsoft.com/office/officeart/2005/8/layout/vList2"/>
    <dgm:cxn modelId="{A78F246F-5B9B-495B-933A-BC67C4575371}" srcId="{F087D092-323F-429D-B01A-029A24A9344B}" destId="{B64A8B13-4199-4967-BC01-127434616439}" srcOrd="0" destOrd="0" parTransId="{8FA35A01-FE42-4479-8070-52C88302F6C4}" sibTransId="{D8B2C7F5-2613-43DD-8845-5A38D3C5363B}"/>
    <dgm:cxn modelId="{31213313-1AB3-40DB-B624-98B7F08020C8}" type="presOf" srcId="{AF38E7CA-7B89-44A4-B278-9A254DE91610}" destId="{63FCCC48-8745-4E6E-A772-1A26F7F29F29}" srcOrd="0" destOrd="0" presId="urn:microsoft.com/office/officeart/2005/8/layout/vList2"/>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D0ED12D0-760E-42F4-B498-E94BF656DD01}" type="presOf" srcId="{3B997839-68A9-4FB9-ACA0-11D9CC47BF21}" destId="{7101371D-8B70-4EA3-B50D-E093CC6EC0E2}" srcOrd="0" destOrd="0" presId="urn:microsoft.com/office/officeart/2005/8/layout/vList2"/>
    <dgm:cxn modelId="{7BB507C6-830E-45CA-887F-FB7A65DA19AB}" type="presParOf" srcId="{A935B4E4-69AD-47D4-8773-ACADBE3C8C29}" destId="{859F11C9-A226-4372-9871-24987B51864E}" srcOrd="0" destOrd="0" presId="urn:microsoft.com/office/officeart/2005/8/layout/vList2"/>
    <dgm:cxn modelId="{2AA91A4A-75E0-4D73-91A4-1BD41B7429DC}" type="presParOf" srcId="{A935B4E4-69AD-47D4-8773-ACADBE3C8C29}" destId="{7C957171-FDE8-4457-AC5A-A97FC343A718}" srcOrd="1" destOrd="0" presId="urn:microsoft.com/office/officeart/2005/8/layout/vList2"/>
    <dgm:cxn modelId="{C5B44EC9-1F0E-43AC-B3D9-F81CDCD69BCA}" type="presParOf" srcId="{A935B4E4-69AD-47D4-8773-ACADBE3C8C29}" destId="{7101371D-8B70-4EA3-B50D-E093CC6EC0E2}" srcOrd="2" destOrd="0" presId="urn:microsoft.com/office/officeart/2005/8/layout/vList2"/>
    <dgm:cxn modelId="{23147CB3-FE38-46B4-99C3-BD1694AAA851}" type="presParOf" srcId="{A935B4E4-69AD-47D4-8773-ACADBE3C8C29}" destId="{F5AC69EC-E423-4BD3-8BC5-7082955A0F47}" srcOrd="3" destOrd="0" presId="urn:microsoft.com/office/officeart/2005/8/layout/vList2"/>
    <dgm:cxn modelId="{0F6F9C48-0A65-4BDD-AF0F-281EFEE8DB8A}" type="presParOf" srcId="{A935B4E4-69AD-47D4-8773-ACADBE3C8C29}" destId="{EC8D8A87-4EC8-427C-84A3-13C8B99573BB}" srcOrd="4" destOrd="0" presId="urn:microsoft.com/office/officeart/2005/8/layout/vList2"/>
    <dgm:cxn modelId="{1C0A0F3D-2D00-4048-AD58-1F63D53DD701}" type="presParOf" srcId="{A935B4E4-69AD-47D4-8773-ACADBE3C8C29}" destId="{7AF68060-AD52-4461-8A3A-9FF95D65D1A9}" srcOrd="5" destOrd="0" presId="urn:microsoft.com/office/officeart/2005/8/layout/vList2"/>
    <dgm:cxn modelId="{3CFF883C-CD0B-4397-BE82-08B40E6501A5}" type="presParOf" srcId="{A935B4E4-69AD-47D4-8773-ACADBE3C8C29}" destId="{365CD179-72BD-4DDF-B313-7BE34ACBB385}" srcOrd="6" destOrd="0" presId="urn:microsoft.com/office/officeart/2005/8/layout/vList2"/>
    <dgm:cxn modelId="{57A5A98D-D889-4204-9BC8-E79299286B04}" type="presParOf" srcId="{A935B4E4-69AD-47D4-8773-ACADBE3C8C29}" destId="{F8DB3378-C8B5-4DD9-A984-0CE5E13286A7}" srcOrd="7" destOrd="0" presId="urn:microsoft.com/office/officeart/2005/8/layout/vList2"/>
    <dgm:cxn modelId="{15208B55-368C-4A2C-9A94-54AA08F33A2B}" type="presParOf" srcId="{A935B4E4-69AD-47D4-8773-ACADBE3C8C29}" destId="{63FCCC48-8745-4E6E-A772-1A26F7F29F29}" srcOrd="8" destOrd="0" presId="urn:microsoft.com/office/officeart/2005/8/layout/vList2"/>
    <dgm:cxn modelId="{955A6EBC-8E19-4260-9546-0E9FEA0C65A0}" type="presParOf" srcId="{A935B4E4-69AD-47D4-8773-ACADBE3C8C29}" destId="{B6C9CE26-703C-4F2E-8BD5-37081BF4E250}" srcOrd="9" destOrd="0" presId="urn:microsoft.com/office/officeart/2005/8/layout/vList2"/>
    <dgm:cxn modelId="{3D8E79E3-2536-43AB-8082-39B9E94B6371}" type="presParOf" srcId="{A935B4E4-69AD-47D4-8773-ACADBE3C8C29}" destId="{86FEFB6A-65EE-4558-942F-BCCC6A84BC03}" srcOrd="10" destOrd="0" presId="urn:microsoft.com/office/officeart/2005/8/layout/vList2"/>
    <dgm:cxn modelId="{B2B57BAE-B9F1-432E-ADF9-0320C7A65FF3}" type="presParOf" srcId="{A935B4E4-69AD-47D4-8773-ACADBE3C8C29}" destId="{4FC8E9E3-5098-49FF-B763-C538F6D3691D}" srcOrd="11" destOrd="0" presId="urn:microsoft.com/office/officeart/2005/8/layout/vList2"/>
    <dgm:cxn modelId="{857FA53F-352C-4F13-AFD6-8FDAE95F960E}" type="presParOf" srcId="{A935B4E4-69AD-47D4-8773-ACADBE3C8C29}" destId="{8806076E-2934-4E5C-8084-7DF68924A297}" srcOrd="12" destOrd="0" presId="urn:microsoft.com/office/officeart/2005/8/layout/vList2"/>
    <dgm:cxn modelId="{A2782847-3F62-4A1A-BE8B-CE92A2C92B8D}" type="presParOf" srcId="{A935B4E4-69AD-47D4-8773-ACADBE3C8C29}" destId="{6E888F51-3D50-4113-B63F-2A94B826D816}" srcOrd="13" destOrd="0" presId="urn:microsoft.com/office/officeart/2005/8/layout/vList2"/>
    <dgm:cxn modelId="{04020B68-19DF-4EEA-AF1D-D1CF345173C7}"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0" dirty="0" smtClean="0">
              <a:solidFill>
                <a:schemeClr val="bg1">
                  <a:lumMod val="65000"/>
                </a:schemeClr>
              </a:solidFill>
            </a:rPr>
            <a:t>IEEE 802.3 Standards and Frame Formats,</a:t>
          </a:r>
          <a:endParaRPr lang="en-US" sz="2400" b="0" dirty="0">
            <a:solidFill>
              <a:schemeClr val="bg1">
                <a:lumMod val="65000"/>
              </a:schemeClr>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400" b="0" i="0" u="none" dirty="0" smtClean="0">
              <a:solidFill>
                <a:schemeClr val="bg1">
                  <a:lumMod val="65000"/>
                </a:schemeClr>
              </a:solidFill>
            </a:rPr>
            <a:t>Binary Exponential Back -off algorithm, </a:t>
          </a:r>
          <a:endParaRPr lang="en-US" sz="2400" b="0" i="0" u="none" dirty="0">
            <a:solidFill>
              <a:schemeClr val="bg1">
                <a:lumMod val="65000"/>
              </a:schemeClr>
            </a:solidFill>
          </a:endParaRPr>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400" b="0" dirty="0" smtClean="0">
              <a:solidFill>
                <a:schemeClr val="bg1">
                  <a:lumMod val="65000"/>
                </a:schemeClr>
              </a:solidFill>
            </a:rPr>
            <a:t>Fast Ethernet, Gigabit Ethernet,</a:t>
          </a:r>
          <a:endParaRPr lang="en-US" sz="2400" b="0" dirty="0">
            <a:solidFill>
              <a:schemeClr val="bg1">
                <a:lumMod val="65000"/>
              </a:schemeClr>
            </a:solidFill>
          </a:endParaRPr>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400" b="1" dirty="0" smtClean="0">
              <a:solidFill>
                <a:srgbClr val="FF0000"/>
              </a:solidFill>
            </a:rPr>
            <a:t>IEEE 802.11a/b/g/n  </a:t>
          </a:r>
          <a:endParaRPr lang="en-US" sz="2400" b="1" dirty="0">
            <a:solidFill>
              <a:srgbClr val="FF0000"/>
            </a:solidFill>
          </a:endParaRPr>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custLinFactNeighborY="-33025">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79FA1766-4B0D-438B-9E03-84C7219BDF1A}" type="presOf" srcId="{BF832AE4-2F18-42DC-B25D-A8B94299EC44}" destId="{8806076E-2934-4E5C-8084-7DF68924A297}" srcOrd="0" destOrd="0" presId="urn:microsoft.com/office/officeart/2005/8/layout/vList2"/>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F7F38CAA-BABA-405F-97FE-E8491DE90F87}" type="presOf" srcId="{AF38E7CA-7B89-44A4-B278-9A254DE91610}" destId="{63FCCC48-8745-4E6E-A772-1A26F7F29F29}"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A78F246F-5B9B-495B-933A-BC67C4575371}" srcId="{F087D092-323F-429D-B01A-029A24A9344B}" destId="{B64A8B13-4199-4967-BC01-127434616439}" srcOrd="0" destOrd="0" parTransId="{8FA35A01-FE42-4479-8070-52C88302F6C4}" sibTransId="{D8B2C7F5-2613-43DD-8845-5A38D3C5363B}"/>
    <dgm:cxn modelId="{D0F817EE-D1C5-4952-86BB-2F4412D580C7}" type="presOf" srcId="{390D50BA-650E-4EB1-93D4-25409F7C081F}" destId="{EC8D8A87-4EC8-427C-84A3-13C8B99573BB}" srcOrd="0" destOrd="0" presId="urn:microsoft.com/office/officeart/2005/8/layout/vList2"/>
    <dgm:cxn modelId="{864684D9-7E2A-4E60-AC40-F4A43FA652DE}" type="presOf" srcId="{B64A8B13-4199-4967-BC01-127434616439}" destId="{859F11C9-A226-4372-9871-24987B51864E}" srcOrd="0" destOrd="0" presId="urn:microsoft.com/office/officeart/2005/8/layout/vList2"/>
    <dgm:cxn modelId="{15E2ED5F-5740-449D-B3CF-F51685E26923}" type="presOf" srcId="{F087D092-323F-429D-B01A-029A24A9344B}" destId="{A935B4E4-69AD-47D4-8773-ACADBE3C8C29}" srcOrd="0" destOrd="0" presId="urn:microsoft.com/office/officeart/2005/8/layout/vList2"/>
    <dgm:cxn modelId="{60222319-BDC7-4497-BC09-1EDD881242FB}" srcId="{F087D092-323F-429D-B01A-029A24A9344B}" destId="{E6C9B60E-EE55-4C4B-B19B-E0AC457DAD88}" srcOrd="5" destOrd="0" parTransId="{94D70B42-08D0-422B-9C39-9B0F2A1321D3}" sibTransId="{73E8AE2C-8DF3-471C-A764-68FF59A13E6A}"/>
    <dgm:cxn modelId="{BD08887F-0965-435B-9DBF-7A642EDD1D74}" type="presOf" srcId="{EDD0D653-DE2F-4507-94BE-408079E46F67}" destId="{7E7F353B-0F2B-446B-9B0D-B52DE4EB120B}" srcOrd="0" destOrd="0" presId="urn:microsoft.com/office/officeart/2005/8/layout/vList2"/>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01B8943A-B1DE-4BD9-A4E4-732B04B418BA}" type="presOf" srcId="{A4661BDC-5B82-4E52-A119-0365A3E91504}" destId="{365CD179-72BD-4DDF-B313-7BE34ACBB385}" srcOrd="0" destOrd="0" presId="urn:microsoft.com/office/officeart/2005/8/layout/vList2"/>
    <dgm:cxn modelId="{52EA0D2B-563E-4C2B-B12F-06E905AA5640}" type="presOf" srcId="{E6C9B60E-EE55-4C4B-B19B-E0AC457DAD88}" destId="{86FEFB6A-65EE-4558-942F-BCCC6A84BC03}" srcOrd="0" destOrd="0" presId="urn:microsoft.com/office/officeart/2005/8/layout/vList2"/>
    <dgm:cxn modelId="{9F5355C3-5475-418E-B6C9-F69DBF2D42F8}" type="presOf" srcId="{3B997839-68A9-4FB9-ACA0-11D9CC47BF21}" destId="{7101371D-8B70-4EA3-B50D-E093CC6EC0E2}" srcOrd="0" destOrd="0" presId="urn:microsoft.com/office/officeart/2005/8/layout/vList2"/>
    <dgm:cxn modelId="{288F3034-663B-46D7-B97D-E9013B55735E}" type="presParOf" srcId="{A935B4E4-69AD-47D4-8773-ACADBE3C8C29}" destId="{859F11C9-A226-4372-9871-24987B51864E}" srcOrd="0" destOrd="0" presId="urn:microsoft.com/office/officeart/2005/8/layout/vList2"/>
    <dgm:cxn modelId="{DC42BEC6-1DE0-45F9-A081-97E9703EDA2D}" type="presParOf" srcId="{A935B4E4-69AD-47D4-8773-ACADBE3C8C29}" destId="{7C957171-FDE8-4457-AC5A-A97FC343A718}" srcOrd="1" destOrd="0" presId="urn:microsoft.com/office/officeart/2005/8/layout/vList2"/>
    <dgm:cxn modelId="{8A0F872D-F93D-4918-A778-98D1C8CD0A57}" type="presParOf" srcId="{A935B4E4-69AD-47D4-8773-ACADBE3C8C29}" destId="{7101371D-8B70-4EA3-B50D-E093CC6EC0E2}" srcOrd="2" destOrd="0" presId="urn:microsoft.com/office/officeart/2005/8/layout/vList2"/>
    <dgm:cxn modelId="{EFCB73E8-2E22-48E4-9696-0FCCEA6832AB}" type="presParOf" srcId="{A935B4E4-69AD-47D4-8773-ACADBE3C8C29}" destId="{F5AC69EC-E423-4BD3-8BC5-7082955A0F47}" srcOrd="3" destOrd="0" presId="urn:microsoft.com/office/officeart/2005/8/layout/vList2"/>
    <dgm:cxn modelId="{0A39BB60-BAC9-46B8-B8EE-EFE149BB832C}" type="presParOf" srcId="{A935B4E4-69AD-47D4-8773-ACADBE3C8C29}" destId="{EC8D8A87-4EC8-427C-84A3-13C8B99573BB}" srcOrd="4" destOrd="0" presId="urn:microsoft.com/office/officeart/2005/8/layout/vList2"/>
    <dgm:cxn modelId="{F806BB68-4C9E-49DE-A691-AC3924B1B6C3}" type="presParOf" srcId="{A935B4E4-69AD-47D4-8773-ACADBE3C8C29}" destId="{7AF68060-AD52-4461-8A3A-9FF95D65D1A9}" srcOrd="5" destOrd="0" presId="urn:microsoft.com/office/officeart/2005/8/layout/vList2"/>
    <dgm:cxn modelId="{D4AA2CF2-1E6A-47FC-B6D4-8C3D0F2AB09C}" type="presParOf" srcId="{A935B4E4-69AD-47D4-8773-ACADBE3C8C29}" destId="{365CD179-72BD-4DDF-B313-7BE34ACBB385}" srcOrd="6" destOrd="0" presId="urn:microsoft.com/office/officeart/2005/8/layout/vList2"/>
    <dgm:cxn modelId="{0DB5E397-B6B4-4DE2-8D40-042C975B1A09}" type="presParOf" srcId="{A935B4E4-69AD-47D4-8773-ACADBE3C8C29}" destId="{F8DB3378-C8B5-4DD9-A984-0CE5E13286A7}" srcOrd="7" destOrd="0" presId="urn:microsoft.com/office/officeart/2005/8/layout/vList2"/>
    <dgm:cxn modelId="{E284530C-12C2-40BD-AE75-BA3A0FE74163}" type="presParOf" srcId="{A935B4E4-69AD-47D4-8773-ACADBE3C8C29}" destId="{63FCCC48-8745-4E6E-A772-1A26F7F29F29}" srcOrd="8" destOrd="0" presId="urn:microsoft.com/office/officeart/2005/8/layout/vList2"/>
    <dgm:cxn modelId="{88678EB7-8D4E-4717-A754-2DE9260A0B32}" type="presParOf" srcId="{A935B4E4-69AD-47D4-8773-ACADBE3C8C29}" destId="{B6C9CE26-703C-4F2E-8BD5-37081BF4E250}" srcOrd="9" destOrd="0" presId="urn:microsoft.com/office/officeart/2005/8/layout/vList2"/>
    <dgm:cxn modelId="{9CB04157-2260-411E-B433-67EAD36A7086}" type="presParOf" srcId="{A935B4E4-69AD-47D4-8773-ACADBE3C8C29}" destId="{86FEFB6A-65EE-4558-942F-BCCC6A84BC03}" srcOrd="10" destOrd="0" presId="urn:microsoft.com/office/officeart/2005/8/layout/vList2"/>
    <dgm:cxn modelId="{F644C430-20FD-4382-A9C0-05FA019CCA7B}" type="presParOf" srcId="{A935B4E4-69AD-47D4-8773-ACADBE3C8C29}" destId="{4FC8E9E3-5098-49FF-B763-C538F6D3691D}" srcOrd="11" destOrd="0" presId="urn:microsoft.com/office/officeart/2005/8/layout/vList2"/>
    <dgm:cxn modelId="{FBA015EC-8198-4D30-A6C9-3749248153BD}" type="presParOf" srcId="{A935B4E4-69AD-47D4-8773-ACADBE3C8C29}" destId="{8806076E-2934-4E5C-8084-7DF68924A297}" srcOrd="12" destOrd="0" presId="urn:microsoft.com/office/officeart/2005/8/layout/vList2"/>
    <dgm:cxn modelId="{11F4076D-33EF-4E7B-995F-FC508DF69F48}" type="presParOf" srcId="{A935B4E4-69AD-47D4-8773-ACADBE3C8C29}" destId="{6E888F51-3D50-4113-B63F-2A94B826D816}" srcOrd="13" destOrd="0" presId="urn:microsoft.com/office/officeart/2005/8/layout/vList2"/>
    <dgm:cxn modelId="{A39198FB-1B29-4795-A587-46F99D3BB532}"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05AA5F-04AF-411A-AE71-D33E4D32E38D}" type="doc">
      <dgm:prSet loTypeId="urn:microsoft.com/office/officeart/2005/8/layout/arrow4" loCatId="process" qsTypeId="urn:microsoft.com/office/officeart/2005/8/quickstyle/simple3" qsCatId="simple" csTypeId="urn:microsoft.com/office/officeart/2005/8/colors/accent1_4" csCatId="accent1" phldr="1"/>
      <dgm:spPr/>
      <dgm:t>
        <a:bodyPr/>
        <a:lstStyle/>
        <a:p>
          <a:endParaRPr lang="en-US"/>
        </a:p>
      </dgm:t>
    </dgm:pt>
    <dgm:pt modelId="{9A5236C0-6B43-474D-830E-6687C6F154ED}">
      <dgm:prSet/>
      <dgm:spPr/>
      <dgm:t>
        <a:bodyPr/>
        <a:lstStyle/>
        <a:p>
          <a:pPr rtl="0"/>
          <a:r>
            <a:rPr lang="en-US" b="1" cap="none" spc="0" dirty="0" smtClean="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rPr>
            <a:t>Wired LANs </a:t>
          </a:r>
          <a:endParaRPr lang="en-US" b="1" cap="none" spc="0" dirty="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endParaRPr>
        </a:p>
      </dgm:t>
    </dgm:pt>
    <dgm:pt modelId="{B808E2B8-A17E-4A9D-B36E-C1A766AF2799}" type="parTrans" cxnId="{FFA387C1-42D3-49F4-B2E1-19A436622BB3}">
      <dgm:prSet/>
      <dgm:spPr/>
      <dgm:t>
        <a:bodyPr/>
        <a:lstStyle/>
        <a:p>
          <a:endParaRPr lang="en-US"/>
        </a:p>
      </dgm:t>
    </dgm:pt>
    <dgm:pt modelId="{B222D94C-895C-4E91-AF89-945F9CD786A4}" type="sibTrans" cxnId="{FFA387C1-42D3-49F4-B2E1-19A436622BB3}">
      <dgm:prSet/>
      <dgm:spPr/>
      <dgm:t>
        <a:bodyPr/>
        <a:lstStyle/>
        <a:p>
          <a:endParaRPr lang="en-US"/>
        </a:p>
      </dgm:t>
    </dgm:pt>
    <dgm:pt modelId="{EDFA3D42-232A-4040-B3C2-692E74A10C48}">
      <dgm:prSet/>
      <dgm:spPr/>
      <dgm:t>
        <a:bodyPr/>
        <a:lstStyle/>
        <a:p>
          <a:pPr rtl="0"/>
          <a:r>
            <a:rPr lang="en-US" dirty="0" smtClean="0"/>
            <a:t>Limitations because of physical, hard-wired infrastructure </a:t>
          </a:r>
          <a:endParaRPr lang="en-US" dirty="0"/>
        </a:p>
      </dgm:t>
    </dgm:pt>
    <dgm:pt modelId="{5670105C-52E4-41C3-9B1D-09CEF9DF1164}" type="parTrans" cxnId="{AA79A6D6-30F4-4AD5-984C-9080FAEB6285}">
      <dgm:prSet/>
      <dgm:spPr/>
      <dgm:t>
        <a:bodyPr/>
        <a:lstStyle/>
        <a:p>
          <a:endParaRPr lang="en-US"/>
        </a:p>
      </dgm:t>
    </dgm:pt>
    <dgm:pt modelId="{C285CC65-9AA3-4D01-9D41-AF5F1B144A34}" type="sibTrans" cxnId="{AA79A6D6-30F4-4AD5-984C-9080FAEB6285}">
      <dgm:prSet/>
      <dgm:spPr/>
      <dgm:t>
        <a:bodyPr/>
        <a:lstStyle/>
        <a:p>
          <a:endParaRPr lang="en-US"/>
        </a:p>
      </dgm:t>
    </dgm:pt>
    <dgm:pt modelId="{3E8B2A59-1DF9-426E-BF01-789A08614E3F}">
      <dgm:prSet/>
      <dgm:spPr/>
      <dgm:t>
        <a:bodyPr/>
        <a:lstStyle/>
        <a:p>
          <a:pPr rtl="0"/>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Wireless LANs provide </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73215025-D56C-409A-B656-984AE876A964}" type="parTrans" cxnId="{EE9E0B70-265C-41B9-A9EC-0375111D2D71}">
      <dgm:prSet/>
      <dgm:spPr/>
      <dgm:t>
        <a:bodyPr/>
        <a:lstStyle/>
        <a:p>
          <a:endParaRPr lang="en-US"/>
        </a:p>
      </dgm:t>
    </dgm:pt>
    <dgm:pt modelId="{023A4625-300C-4874-BF2E-00DC49D61678}" type="sibTrans" cxnId="{EE9E0B70-265C-41B9-A9EC-0375111D2D71}">
      <dgm:prSet/>
      <dgm:spPr/>
      <dgm:t>
        <a:bodyPr/>
        <a:lstStyle/>
        <a:p>
          <a:endParaRPr lang="en-US"/>
        </a:p>
      </dgm:t>
    </dgm:pt>
    <dgm:pt modelId="{A5672BBA-5CA2-4955-935B-DB6387581DFD}">
      <dgm:prSet/>
      <dgm:spPr/>
      <dgm:t>
        <a:bodyPr/>
        <a:lstStyle/>
        <a:p>
          <a:pPr rtl="0"/>
          <a:r>
            <a:rPr lang="en-US" dirty="0" smtClean="0"/>
            <a:t>Flexibility </a:t>
          </a:r>
          <a:endParaRPr lang="en-US" dirty="0"/>
        </a:p>
      </dgm:t>
    </dgm:pt>
    <dgm:pt modelId="{EF92D240-7F88-46C9-A006-C7A0116879BA}" type="parTrans" cxnId="{E1042FB9-2D56-4D36-98AD-3DD5766FE2CE}">
      <dgm:prSet/>
      <dgm:spPr/>
      <dgm:t>
        <a:bodyPr/>
        <a:lstStyle/>
        <a:p>
          <a:endParaRPr lang="en-US"/>
        </a:p>
      </dgm:t>
    </dgm:pt>
    <dgm:pt modelId="{532ABBE1-F4DB-454A-B3D7-632C164A7CAF}" type="sibTrans" cxnId="{E1042FB9-2D56-4D36-98AD-3DD5766FE2CE}">
      <dgm:prSet/>
      <dgm:spPr/>
      <dgm:t>
        <a:bodyPr/>
        <a:lstStyle/>
        <a:p>
          <a:endParaRPr lang="en-US"/>
        </a:p>
      </dgm:t>
    </dgm:pt>
    <dgm:pt modelId="{4EDCEDE3-46B1-4230-99B1-96BADA5DA07B}">
      <dgm:prSet/>
      <dgm:spPr/>
      <dgm:t>
        <a:bodyPr/>
        <a:lstStyle/>
        <a:p>
          <a:pPr rtl="0"/>
          <a:r>
            <a:rPr lang="en-US" dirty="0" smtClean="0"/>
            <a:t>Portability</a:t>
          </a:r>
          <a:endParaRPr lang="en-US" dirty="0"/>
        </a:p>
      </dgm:t>
    </dgm:pt>
    <dgm:pt modelId="{33F3236E-8B4A-4001-B6DD-A8D560B6B8A7}" type="parTrans" cxnId="{401740D3-9B6D-474F-B778-63E7DB74B848}">
      <dgm:prSet/>
      <dgm:spPr/>
      <dgm:t>
        <a:bodyPr/>
        <a:lstStyle/>
        <a:p>
          <a:endParaRPr lang="en-US"/>
        </a:p>
      </dgm:t>
    </dgm:pt>
    <dgm:pt modelId="{EE9C25D4-9063-401F-A1F6-1EDC685708D2}" type="sibTrans" cxnId="{401740D3-9B6D-474F-B778-63E7DB74B848}">
      <dgm:prSet/>
      <dgm:spPr/>
      <dgm:t>
        <a:bodyPr/>
        <a:lstStyle/>
        <a:p>
          <a:endParaRPr lang="en-US"/>
        </a:p>
      </dgm:t>
    </dgm:pt>
    <dgm:pt modelId="{B90E5791-5086-49A0-80E7-51B68738BA5A}">
      <dgm:prSet/>
      <dgm:spPr/>
      <dgm:t>
        <a:bodyPr/>
        <a:lstStyle/>
        <a:p>
          <a:pPr rtl="0"/>
          <a:r>
            <a:rPr lang="en-US" dirty="0" smtClean="0"/>
            <a:t>Mobility</a:t>
          </a:r>
          <a:endParaRPr lang="en-US" dirty="0"/>
        </a:p>
      </dgm:t>
    </dgm:pt>
    <dgm:pt modelId="{355E617D-E1B3-48B0-A563-45EECF38EAD5}" type="parTrans" cxnId="{9B77E73D-A349-4C77-8DE3-6EE1CDAC352C}">
      <dgm:prSet/>
      <dgm:spPr/>
      <dgm:t>
        <a:bodyPr/>
        <a:lstStyle/>
        <a:p>
          <a:endParaRPr lang="en-US"/>
        </a:p>
      </dgm:t>
    </dgm:pt>
    <dgm:pt modelId="{065DED8B-C058-4F67-B871-CDC6140829DD}" type="sibTrans" cxnId="{9B77E73D-A349-4C77-8DE3-6EE1CDAC352C}">
      <dgm:prSet/>
      <dgm:spPr/>
      <dgm:t>
        <a:bodyPr/>
        <a:lstStyle/>
        <a:p>
          <a:endParaRPr lang="en-US"/>
        </a:p>
      </dgm:t>
    </dgm:pt>
    <dgm:pt modelId="{4A1C9113-E725-43F2-BB79-5CA2B2665D7B}">
      <dgm:prSet/>
      <dgm:spPr/>
      <dgm:t>
        <a:bodyPr/>
        <a:lstStyle/>
        <a:p>
          <a:pPr rtl="0"/>
          <a:r>
            <a:rPr lang="en-US" dirty="0" smtClean="0"/>
            <a:t>Ease of Installation</a:t>
          </a:r>
          <a:endParaRPr lang="en-US" dirty="0"/>
        </a:p>
      </dgm:t>
    </dgm:pt>
    <dgm:pt modelId="{0F699ED9-DE63-42A6-9D70-427DC99281B5}" type="parTrans" cxnId="{E6275A44-A4C0-454E-8CA4-8C3005FC15D9}">
      <dgm:prSet/>
      <dgm:spPr/>
      <dgm:t>
        <a:bodyPr/>
        <a:lstStyle/>
        <a:p>
          <a:endParaRPr lang="en-US"/>
        </a:p>
      </dgm:t>
    </dgm:pt>
    <dgm:pt modelId="{D889AE67-4154-46DF-8EDB-3BBCF3FC44DB}" type="sibTrans" cxnId="{E6275A44-A4C0-454E-8CA4-8C3005FC15D9}">
      <dgm:prSet/>
      <dgm:spPr/>
      <dgm:t>
        <a:bodyPr/>
        <a:lstStyle/>
        <a:p>
          <a:endParaRPr lang="en-US"/>
        </a:p>
      </dgm:t>
    </dgm:pt>
    <dgm:pt modelId="{E62A6686-2DF6-49F1-A906-83D6DE26A7DD}" type="pres">
      <dgm:prSet presAssocID="{4D05AA5F-04AF-411A-AE71-D33E4D32E38D}" presName="compositeShape" presStyleCnt="0">
        <dgm:presLayoutVars>
          <dgm:chMax val="2"/>
          <dgm:dir/>
          <dgm:resizeHandles val="exact"/>
        </dgm:presLayoutVars>
      </dgm:prSet>
      <dgm:spPr/>
      <dgm:t>
        <a:bodyPr/>
        <a:lstStyle/>
        <a:p>
          <a:endParaRPr lang="en-US"/>
        </a:p>
      </dgm:t>
    </dgm:pt>
    <dgm:pt modelId="{B090C7B2-74D6-4EA7-85C7-A1DF12912A84}" type="pres">
      <dgm:prSet presAssocID="{9A5236C0-6B43-474D-830E-6687C6F154ED}" presName="upArrow" presStyleLbl="node1" presStyleIdx="0" presStyleCnt="2"/>
      <dgm:spPr/>
    </dgm:pt>
    <dgm:pt modelId="{20C768B0-0A4B-4C43-92EA-52923BAD0031}" type="pres">
      <dgm:prSet presAssocID="{9A5236C0-6B43-474D-830E-6687C6F154ED}" presName="upArrowText" presStyleLbl="revTx" presStyleIdx="0" presStyleCnt="2">
        <dgm:presLayoutVars>
          <dgm:chMax val="0"/>
          <dgm:bulletEnabled val="1"/>
        </dgm:presLayoutVars>
      </dgm:prSet>
      <dgm:spPr/>
      <dgm:t>
        <a:bodyPr/>
        <a:lstStyle/>
        <a:p>
          <a:endParaRPr lang="en-US"/>
        </a:p>
      </dgm:t>
    </dgm:pt>
    <dgm:pt modelId="{9359D9F1-3DF1-4C0C-BCD7-678BB73FA707}" type="pres">
      <dgm:prSet presAssocID="{3E8B2A59-1DF9-426E-BF01-789A08614E3F}" presName="downArrow" presStyleLbl="node1" presStyleIdx="1" presStyleCnt="2"/>
      <dgm:spPr/>
    </dgm:pt>
    <dgm:pt modelId="{736ABBCC-C187-4356-B44E-E75E87F885DC}" type="pres">
      <dgm:prSet presAssocID="{3E8B2A59-1DF9-426E-BF01-789A08614E3F}" presName="downArrowText" presStyleLbl="revTx" presStyleIdx="1" presStyleCnt="2">
        <dgm:presLayoutVars>
          <dgm:chMax val="0"/>
          <dgm:bulletEnabled val="1"/>
        </dgm:presLayoutVars>
      </dgm:prSet>
      <dgm:spPr/>
      <dgm:t>
        <a:bodyPr/>
        <a:lstStyle/>
        <a:p>
          <a:endParaRPr lang="en-US"/>
        </a:p>
      </dgm:t>
    </dgm:pt>
  </dgm:ptLst>
  <dgm:cxnLst>
    <dgm:cxn modelId="{D38BEA7E-A3FA-4F0D-843C-5D2DADC103C4}" type="presOf" srcId="{9A5236C0-6B43-474D-830E-6687C6F154ED}" destId="{20C768B0-0A4B-4C43-92EA-52923BAD0031}" srcOrd="0" destOrd="0" presId="urn:microsoft.com/office/officeart/2005/8/layout/arrow4"/>
    <dgm:cxn modelId="{FFA387C1-42D3-49F4-B2E1-19A436622BB3}" srcId="{4D05AA5F-04AF-411A-AE71-D33E4D32E38D}" destId="{9A5236C0-6B43-474D-830E-6687C6F154ED}" srcOrd="0" destOrd="0" parTransId="{B808E2B8-A17E-4A9D-B36E-C1A766AF2799}" sibTransId="{B222D94C-895C-4E91-AF89-945F9CD786A4}"/>
    <dgm:cxn modelId="{310FBD8D-8DBA-4B90-8982-A968341A8152}" type="presOf" srcId="{EDFA3D42-232A-4040-B3C2-692E74A10C48}" destId="{20C768B0-0A4B-4C43-92EA-52923BAD0031}" srcOrd="0" destOrd="1" presId="urn:microsoft.com/office/officeart/2005/8/layout/arrow4"/>
    <dgm:cxn modelId="{F9C2A6C0-2A0F-499F-BAFD-590D653C6C0E}" type="presOf" srcId="{3E8B2A59-1DF9-426E-BF01-789A08614E3F}" destId="{736ABBCC-C187-4356-B44E-E75E87F885DC}" srcOrd="0" destOrd="0" presId="urn:microsoft.com/office/officeart/2005/8/layout/arrow4"/>
    <dgm:cxn modelId="{9FC8DE37-6687-4C22-A609-33D32B0C5D31}" type="presOf" srcId="{A5672BBA-5CA2-4955-935B-DB6387581DFD}" destId="{736ABBCC-C187-4356-B44E-E75E87F885DC}" srcOrd="0" destOrd="1" presId="urn:microsoft.com/office/officeart/2005/8/layout/arrow4"/>
    <dgm:cxn modelId="{9B77E73D-A349-4C77-8DE3-6EE1CDAC352C}" srcId="{3E8B2A59-1DF9-426E-BF01-789A08614E3F}" destId="{B90E5791-5086-49A0-80E7-51B68738BA5A}" srcOrd="2" destOrd="0" parTransId="{355E617D-E1B3-48B0-A563-45EECF38EAD5}" sibTransId="{065DED8B-C058-4F67-B871-CDC6140829DD}"/>
    <dgm:cxn modelId="{70E2C5E3-4298-4431-B276-259B765C352D}" type="presOf" srcId="{4EDCEDE3-46B1-4230-99B1-96BADA5DA07B}" destId="{736ABBCC-C187-4356-B44E-E75E87F885DC}" srcOrd="0" destOrd="2" presId="urn:microsoft.com/office/officeart/2005/8/layout/arrow4"/>
    <dgm:cxn modelId="{EE9E0B70-265C-41B9-A9EC-0375111D2D71}" srcId="{4D05AA5F-04AF-411A-AE71-D33E4D32E38D}" destId="{3E8B2A59-1DF9-426E-BF01-789A08614E3F}" srcOrd="1" destOrd="0" parTransId="{73215025-D56C-409A-B656-984AE876A964}" sibTransId="{023A4625-300C-4874-BF2E-00DC49D61678}"/>
    <dgm:cxn modelId="{D0E26EAF-4D2E-4F79-A929-D09624B3E6C4}" type="presOf" srcId="{B90E5791-5086-49A0-80E7-51B68738BA5A}" destId="{736ABBCC-C187-4356-B44E-E75E87F885DC}" srcOrd="0" destOrd="3" presId="urn:microsoft.com/office/officeart/2005/8/layout/arrow4"/>
    <dgm:cxn modelId="{401740D3-9B6D-474F-B778-63E7DB74B848}" srcId="{3E8B2A59-1DF9-426E-BF01-789A08614E3F}" destId="{4EDCEDE3-46B1-4230-99B1-96BADA5DA07B}" srcOrd="1" destOrd="0" parTransId="{33F3236E-8B4A-4001-B6DD-A8D560B6B8A7}" sibTransId="{EE9C25D4-9063-401F-A1F6-1EDC685708D2}"/>
    <dgm:cxn modelId="{BD9FD70F-ACEB-4152-BA30-BF7CFF0A6E7C}" type="presOf" srcId="{4A1C9113-E725-43F2-BB79-5CA2B2665D7B}" destId="{736ABBCC-C187-4356-B44E-E75E87F885DC}" srcOrd="0" destOrd="4" presId="urn:microsoft.com/office/officeart/2005/8/layout/arrow4"/>
    <dgm:cxn modelId="{E1042FB9-2D56-4D36-98AD-3DD5766FE2CE}" srcId="{3E8B2A59-1DF9-426E-BF01-789A08614E3F}" destId="{A5672BBA-5CA2-4955-935B-DB6387581DFD}" srcOrd="0" destOrd="0" parTransId="{EF92D240-7F88-46C9-A006-C7A0116879BA}" sibTransId="{532ABBE1-F4DB-454A-B3D7-632C164A7CAF}"/>
    <dgm:cxn modelId="{AA79A6D6-30F4-4AD5-984C-9080FAEB6285}" srcId="{9A5236C0-6B43-474D-830E-6687C6F154ED}" destId="{EDFA3D42-232A-4040-B3C2-692E74A10C48}" srcOrd="0" destOrd="0" parTransId="{5670105C-52E4-41C3-9B1D-09CEF9DF1164}" sibTransId="{C285CC65-9AA3-4D01-9D41-AF5F1B144A34}"/>
    <dgm:cxn modelId="{47EBD021-2FBF-45BF-8F8F-5CA83923512C}" type="presOf" srcId="{4D05AA5F-04AF-411A-AE71-D33E4D32E38D}" destId="{E62A6686-2DF6-49F1-A906-83D6DE26A7DD}" srcOrd="0" destOrd="0" presId="urn:microsoft.com/office/officeart/2005/8/layout/arrow4"/>
    <dgm:cxn modelId="{E6275A44-A4C0-454E-8CA4-8C3005FC15D9}" srcId="{3E8B2A59-1DF9-426E-BF01-789A08614E3F}" destId="{4A1C9113-E725-43F2-BB79-5CA2B2665D7B}" srcOrd="3" destOrd="0" parTransId="{0F699ED9-DE63-42A6-9D70-427DC99281B5}" sibTransId="{D889AE67-4154-46DF-8EDB-3BBCF3FC44DB}"/>
    <dgm:cxn modelId="{3E78C8D4-7DB5-4E1E-9C84-25634F6501CC}" type="presParOf" srcId="{E62A6686-2DF6-49F1-A906-83D6DE26A7DD}" destId="{B090C7B2-74D6-4EA7-85C7-A1DF12912A84}" srcOrd="0" destOrd="0" presId="urn:microsoft.com/office/officeart/2005/8/layout/arrow4"/>
    <dgm:cxn modelId="{E8848B0A-8C16-4946-AD0F-7C2055EDD097}" type="presParOf" srcId="{E62A6686-2DF6-49F1-A906-83D6DE26A7DD}" destId="{20C768B0-0A4B-4C43-92EA-52923BAD0031}" srcOrd="1" destOrd="0" presId="urn:microsoft.com/office/officeart/2005/8/layout/arrow4"/>
    <dgm:cxn modelId="{FB2D6951-3183-4EDB-A943-076E7758330E}" type="presParOf" srcId="{E62A6686-2DF6-49F1-A906-83D6DE26A7DD}" destId="{9359D9F1-3DF1-4C0C-BCD7-678BB73FA707}" srcOrd="2" destOrd="0" presId="urn:microsoft.com/office/officeart/2005/8/layout/arrow4"/>
    <dgm:cxn modelId="{642A1CBA-90FB-469D-89AF-B18E71C117E0}" type="presParOf" srcId="{E62A6686-2DF6-49F1-A906-83D6DE26A7DD}" destId="{736ABBCC-C187-4356-B44E-E75E87F885DC}"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18DE20-656C-4F4E-88A9-52E5FDCFF339}"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CE309416-5C2A-4106-AD44-5D5315F48BAE}">
      <dgm:prSet/>
      <dgm:spPr/>
      <dgm:t>
        <a:bodyPr/>
        <a:lstStyle/>
        <a:p>
          <a:pPr rtl="0"/>
          <a:r>
            <a:rPr lang="en-US" dirty="0" smtClean="0"/>
            <a:t>1. LAN refers to a wired network while WLAN is used to refer to a wireless network.</a:t>
          </a:r>
          <a:endParaRPr lang="en-US" dirty="0"/>
        </a:p>
      </dgm:t>
    </dgm:pt>
    <dgm:pt modelId="{6EB25D8B-AE7A-47BF-AA77-DF60B162DF55}" type="parTrans" cxnId="{24D20B39-0700-4D1D-ADDD-6438BA0BB5D1}">
      <dgm:prSet/>
      <dgm:spPr/>
      <dgm:t>
        <a:bodyPr/>
        <a:lstStyle/>
        <a:p>
          <a:endParaRPr lang="en-US"/>
        </a:p>
      </dgm:t>
    </dgm:pt>
    <dgm:pt modelId="{DF5C55D3-861E-4924-8D1F-3DD78A88A877}" type="sibTrans" cxnId="{24D20B39-0700-4D1D-ADDD-6438BA0BB5D1}">
      <dgm:prSet/>
      <dgm:spPr/>
      <dgm:t>
        <a:bodyPr/>
        <a:lstStyle/>
        <a:p>
          <a:endParaRPr lang="en-US"/>
        </a:p>
      </dgm:t>
    </dgm:pt>
    <dgm:pt modelId="{76B2867D-5452-4AB3-A8F6-CF8FB43C6EED}">
      <dgm:prSet/>
      <dgm:spPr/>
      <dgm:t>
        <a:bodyPr/>
        <a:lstStyle/>
        <a:p>
          <a:pPr rtl="0"/>
          <a:r>
            <a:rPr lang="en-US" dirty="0" smtClean="0"/>
            <a:t>2. LAN is commonly used in fixed networks while WLAN is common in areas where computers are moved quite often.</a:t>
          </a:r>
          <a:endParaRPr lang="en-US" dirty="0"/>
        </a:p>
      </dgm:t>
    </dgm:pt>
    <dgm:pt modelId="{88E2B246-A448-46B0-A607-1E79445FAD1C}" type="parTrans" cxnId="{58BF9516-80FC-4C93-8999-C9790F8A2A15}">
      <dgm:prSet/>
      <dgm:spPr/>
      <dgm:t>
        <a:bodyPr/>
        <a:lstStyle/>
        <a:p>
          <a:endParaRPr lang="en-US"/>
        </a:p>
      </dgm:t>
    </dgm:pt>
    <dgm:pt modelId="{7E512AFD-AEA7-4FA4-ABCC-0F40CC338C84}" type="sibTrans" cxnId="{58BF9516-80FC-4C93-8999-C9790F8A2A15}">
      <dgm:prSet/>
      <dgm:spPr/>
      <dgm:t>
        <a:bodyPr/>
        <a:lstStyle/>
        <a:p>
          <a:endParaRPr lang="en-US"/>
        </a:p>
      </dgm:t>
    </dgm:pt>
    <dgm:pt modelId="{349A5774-FB81-49A4-A58D-FC57DC765F47}">
      <dgm:prSet/>
      <dgm:spPr/>
      <dgm:t>
        <a:bodyPr/>
        <a:lstStyle/>
        <a:p>
          <a:pPr rtl="0"/>
          <a:r>
            <a:rPr lang="en-US" dirty="0" smtClean="0"/>
            <a:t>3. WLAN is more convenient to users compared to LAN.</a:t>
          </a:r>
          <a:endParaRPr lang="en-US" dirty="0"/>
        </a:p>
      </dgm:t>
    </dgm:pt>
    <dgm:pt modelId="{28047C5F-0E2F-4452-9677-F85266C7DD4E}" type="parTrans" cxnId="{0AEE6A13-3D06-40DB-9506-AD0E3F02C0AE}">
      <dgm:prSet/>
      <dgm:spPr/>
      <dgm:t>
        <a:bodyPr/>
        <a:lstStyle/>
        <a:p>
          <a:endParaRPr lang="en-US"/>
        </a:p>
      </dgm:t>
    </dgm:pt>
    <dgm:pt modelId="{D4D3CC1F-E4CC-4866-A268-DD9C3EA3F691}" type="sibTrans" cxnId="{0AEE6A13-3D06-40DB-9506-AD0E3F02C0AE}">
      <dgm:prSet/>
      <dgm:spPr/>
      <dgm:t>
        <a:bodyPr/>
        <a:lstStyle/>
        <a:p>
          <a:endParaRPr lang="en-US"/>
        </a:p>
      </dgm:t>
    </dgm:pt>
    <dgm:pt modelId="{A4AF6F01-8A87-480E-BA4C-1178236E4B31}">
      <dgm:prSet/>
      <dgm:spPr/>
      <dgm:t>
        <a:bodyPr/>
        <a:lstStyle/>
        <a:p>
          <a:pPr rtl="0"/>
          <a:r>
            <a:rPr lang="en-US" dirty="0" smtClean="0"/>
            <a:t>4. LAN is much faster compared to WLAN.</a:t>
          </a:r>
          <a:endParaRPr lang="en-US" dirty="0"/>
        </a:p>
      </dgm:t>
    </dgm:pt>
    <dgm:pt modelId="{197CC2E5-2929-4A74-9EC1-14BFD19BA1AA}" type="parTrans" cxnId="{77845B85-35C6-402F-9A20-BAD74A162E42}">
      <dgm:prSet/>
      <dgm:spPr/>
      <dgm:t>
        <a:bodyPr/>
        <a:lstStyle/>
        <a:p>
          <a:endParaRPr lang="en-US"/>
        </a:p>
      </dgm:t>
    </dgm:pt>
    <dgm:pt modelId="{10E9604F-EBAB-4FE6-BADD-A26021E72183}" type="sibTrans" cxnId="{77845B85-35C6-402F-9A20-BAD74A162E42}">
      <dgm:prSet/>
      <dgm:spPr/>
      <dgm:t>
        <a:bodyPr/>
        <a:lstStyle/>
        <a:p>
          <a:endParaRPr lang="en-US"/>
        </a:p>
      </dgm:t>
    </dgm:pt>
    <dgm:pt modelId="{DFCC69E8-AC7C-4CEC-9922-0B7B6B23D059}">
      <dgm:prSet/>
      <dgm:spPr/>
      <dgm:t>
        <a:bodyPr/>
        <a:lstStyle/>
        <a:p>
          <a:pPr rtl="0"/>
          <a:r>
            <a:rPr lang="en-US" dirty="0" smtClean="0"/>
            <a:t>5. LAN is more secure compared to WLAN.</a:t>
          </a:r>
          <a:endParaRPr lang="en-US" dirty="0"/>
        </a:p>
      </dgm:t>
    </dgm:pt>
    <dgm:pt modelId="{78F3B3F5-73C5-4F2F-AAF0-A88466A9AEAB}" type="parTrans" cxnId="{AD033CE5-53D3-47F4-A95B-0C56D23D9B1E}">
      <dgm:prSet/>
      <dgm:spPr/>
      <dgm:t>
        <a:bodyPr/>
        <a:lstStyle/>
        <a:p>
          <a:endParaRPr lang="en-US"/>
        </a:p>
      </dgm:t>
    </dgm:pt>
    <dgm:pt modelId="{3F3D2926-AFFF-4E55-8954-1B7C5A32BB12}" type="sibTrans" cxnId="{AD033CE5-53D3-47F4-A95B-0C56D23D9B1E}">
      <dgm:prSet/>
      <dgm:spPr/>
      <dgm:t>
        <a:bodyPr/>
        <a:lstStyle/>
        <a:p>
          <a:endParaRPr lang="en-US"/>
        </a:p>
      </dgm:t>
    </dgm:pt>
    <dgm:pt modelId="{B5AE3094-9DA6-472B-9BB7-719DE32B00FC}" type="pres">
      <dgm:prSet presAssocID="{7018DE20-656C-4F4E-88A9-52E5FDCFF339}" presName="linear" presStyleCnt="0">
        <dgm:presLayoutVars>
          <dgm:animLvl val="lvl"/>
          <dgm:resizeHandles val="exact"/>
        </dgm:presLayoutVars>
      </dgm:prSet>
      <dgm:spPr/>
      <dgm:t>
        <a:bodyPr/>
        <a:lstStyle/>
        <a:p>
          <a:endParaRPr lang="en-US"/>
        </a:p>
      </dgm:t>
    </dgm:pt>
    <dgm:pt modelId="{D107E512-8DB4-495E-99DF-E1F7EAAA6E13}" type="pres">
      <dgm:prSet presAssocID="{CE309416-5C2A-4106-AD44-5D5315F48BAE}" presName="parentText" presStyleLbl="node1" presStyleIdx="0" presStyleCnt="5">
        <dgm:presLayoutVars>
          <dgm:chMax val="0"/>
          <dgm:bulletEnabled val="1"/>
        </dgm:presLayoutVars>
      </dgm:prSet>
      <dgm:spPr/>
      <dgm:t>
        <a:bodyPr/>
        <a:lstStyle/>
        <a:p>
          <a:endParaRPr lang="en-US"/>
        </a:p>
      </dgm:t>
    </dgm:pt>
    <dgm:pt modelId="{E41B59B2-28AE-4AC2-BBBA-9719B2EBED25}" type="pres">
      <dgm:prSet presAssocID="{DF5C55D3-861E-4924-8D1F-3DD78A88A877}" presName="spacer" presStyleCnt="0"/>
      <dgm:spPr/>
    </dgm:pt>
    <dgm:pt modelId="{1EAE9EF6-84ED-4B3E-A26E-D480AE323601}" type="pres">
      <dgm:prSet presAssocID="{76B2867D-5452-4AB3-A8F6-CF8FB43C6EED}" presName="parentText" presStyleLbl="node1" presStyleIdx="1" presStyleCnt="5">
        <dgm:presLayoutVars>
          <dgm:chMax val="0"/>
          <dgm:bulletEnabled val="1"/>
        </dgm:presLayoutVars>
      </dgm:prSet>
      <dgm:spPr/>
      <dgm:t>
        <a:bodyPr/>
        <a:lstStyle/>
        <a:p>
          <a:endParaRPr lang="en-US"/>
        </a:p>
      </dgm:t>
    </dgm:pt>
    <dgm:pt modelId="{C9ADBE09-3776-408F-B31A-DDD0DC703EE3}" type="pres">
      <dgm:prSet presAssocID="{7E512AFD-AEA7-4FA4-ABCC-0F40CC338C84}" presName="spacer" presStyleCnt="0"/>
      <dgm:spPr/>
    </dgm:pt>
    <dgm:pt modelId="{5630569A-6345-46AE-B85B-B6F5CEA7B968}" type="pres">
      <dgm:prSet presAssocID="{349A5774-FB81-49A4-A58D-FC57DC765F47}" presName="parentText" presStyleLbl="node1" presStyleIdx="2" presStyleCnt="5">
        <dgm:presLayoutVars>
          <dgm:chMax val="0"/>
          <dgm:bulletEnabled val="1"/>
        </dgm:presLayoutVars>
      </dgm:prSet>
      <dgm:spPr/>
      <dgm:t>
        <a:bodyPr/>
        <a:lstStyle/>
        <a:p>
          <a:endParaRPr lang="en-US"/>
        </a:p>
      </dgm:t>
    </dgm:pt>
    <dgm:pt modelId="{BC78D738-1CA6-4E2D-8D37-E51239ACAAFD}" type="pres">
      <dgm:prSet presAssocID="{D4D3CC1F-E4CC-4866-A268-DD9C3EA3F691}" presName="spacer" presStyleCnt="0"/>
      <dgm:spPr/>
    </dgm:pt>
    <dgm:pt modelId="{7CD4241D-A14D-4BEE-A511-51E440202192}" type="pres">
      <dgm:prSet presAssocID="{A4AF6F01-8A87-480E-BA4C-1178236E4B31}" presName="parentText" presStyleLbl="node1" presStyleIdx="3" presStyleCnt="5">
        <dgm:presLayoutVars>
          <dgm:chMax val="0"/>
          <dgm:bulletEnabled val="1"/>
        </dgm:presLayoutVars>
      </dgm:prSet>
      <dgm:spPr/>
      <dgm:t>
        <a:bodyPr/>
        <a:lstStyle/>
        <a:p>
          <a:endParaRPr lang="en-US"/>
        </a:p>
      </dgm:t>
    </dgm:pt>
    <dgm:pt modelId="{17B8FB0D-D576-4C83-A235-6617D1373FD3}" type="pres">
      <dgm:prSet presAssocID="{10E9604F-EBAB-4FE6-BADD-A26021E72183}" presName="spacer" presStyleCnt="0"/>
      <dgm:spPr/>
    </dgm:pt>
    <dgm:pt modelId="{9EE32BA0-90AD-4936-88DA-01E74B626EC0}" type="pres">
      <dgm:prSet presAssocID="{DFCC69E8-AC7C-4CEC-9922-0B7B6B23D059}" presName="parentText" presStyleLbl="node1" presStyleIdx="4" presStyleCnt="5">
        <dgm:presLayoutVars>
          <dgm:chMax val="0"/>
          <dgm:bulletEnabled val="1"/>
        </dgm:presLayoutVars>
      </dgm:prSet>
      <dgm:spPr/>
      <dgm:t>
        <a:bodyPr/>
        <a:lstStyle/>
        <a:p>
          <a:endParaRPr lang="en-US"/>
        </a:p>
      </dgm:t>
    </dgm:pt>
  </dgm:ptLst>
  <dgm:cxnLst>
    <dgm:cxn modelId="{77845B85-35C6-402F-9A20-BAD74A162E42}" srcId="{7018DE20-656C-4F4E-88A9-52E5FDCFF339}" destId="{A4AF6F01-8A87-480E-BA4C-1178236E4B31}" srcOrd="3" destOrd="0" parTransId="{197CC2E5-2929-4A74-9EC1-14BFD19BA1AA}" sibTransId="{10E9604F-EBAB-4FE6-BADD-A26021E72183}"/>
    <dgm:cxn modelId="{AD033CE5-53D3-47F4-A95B-0C56D23D9B1E}" srcId="{7018DE20-656C-4F4E-88A9-52E5FDCFF339}" destId="{DFCC69E8-AC7C-4CEC-9922-0B7B6B23D059}" srcOrd="4" destOrd="0" parTransId="{78F3B3F5-73C5-4F2F-AAF0-A88466A9AEAB}" sibTransId="{3F3D2926-AFFF-4E55-8954-1B7C5A32BB12}"/>
    <dgm:cxn modelId="{B960D722-5CDD-4A34-A15B-C18B3366913C}" type="presOf" srcId="{349A5774-FB81-49A4-A58D-FC57DC765F47}" destId="{5630569A-6345-46AE-B85B-B6F5CEA7B968}" srcOrd="0" destOrd="0" presId="urn:microsoft.com/office/officeart/2005/8/layout/vList2"/>
    <dgm:cxn modelId="{3756F479-284A-4E8C-A2FA-0F280ABF3B75}" type="presOf" srcId="{CE309416-5C2A-4106-AD44-5D5315F48BAE}" destId="{D107E512-8DB4-495E-99DF-E1F7EAAA6E13}" srcOrd="0" destOrd="0" presId="urn:microsoft.com/office/officeart/2005/8/layout/vList2"/>
    <dgm:cxn modelId="{B7D21BE2-C79E-4E4B-A932-668363F70893}" type="presOf" srcId="{76B2867D-5452-4AB3-A8F6-CF8FB43C6EED}" destId="{1EAE9EF6-84ED-4B3E-A26E-D480AE323601}" srcOrd="0" destOrd="0" presId="urn:microsoft.com/office/officeart/2005/8/layout/vList2"/>
    <dgm:cxn modelId="{24D20B39-0700-4D1D-ADDD-6438BA0BB5D1}" srcId="{7018DE20-656C-4F4E-88A9-52E5FDCFF339}" destId="{CE309416-5C2A-4106-AD44-5D5315F48BAE}" srcOrd="0" destOrd="0" parTransId="{6EB25D8B-AE7A-47BF-AA77-DF60B162DF55}" sibTransId="{DF5C55D3-861E-4924-8D1F-3DD78A88A877}"/>
    <dgm:cxn modelId="{58BF9516-80FC-4C93-8999-C9790F8A2A15}" srcId="{7018DE20-656C-4F4E-88A9-52E5FDCFF339}" destId="{76B2867D-5452-4AB3-A8F6-CF8FB43C6EED}" srcOrd="1" destOrd="0" parTransId="{88E2B246-A448-46B0-A607-1E79445FAD1C}" sibTransId="{7E512AFD-AEA7-4FA4-ABCC-0F40CC338C84}"/>
    <dgm:cxn modelId="{0AEE6A13-3D06-40DB-9506-AD0E3F02C0AE}" srcId="{7018DE20-656C-4F4E-88A9-52E5FDCFF339}" destId="{349A5774-FB81-49A4-A58D-FC57DC765F47}" srcOrd="2" destOrd="0" parTransId="{28047C5F-0E2F-4452-9677-F85266C7DD4E}" sibTransId="{D4D3CC1F-E4CC-4866-A268-DD9C3EA3F691}"/>
    <dgm:cxn modelId="{D996C8BD-53D7-4C1F-98AE-1BA24EF34DF6}" type="presOf" srcId="{DFCC69E8-AC7C-4CEC-9922-0B7B6B23D059}" destId="{9EE32BA0-90AD-4936-88DA-01E74B626EC0}" srcOrd="0" destOrd="0" presId="urn:microsoft.com/office/officeart/2005/8/layout/vList2"/>
    <dgm:cxn modelId="{52EB5D20-56A2-47EB-A05D-49F6DB119F72}" type="presOf" srcId="{A4AF6F01-8A87-480E-BA4C-1178236E4B31}" destId="{7CD4241D-A14D-4BEE-A511-51E440202192}" srcOrd="0" destOrd="0" presId="urn:microsoft.com/office/officeart/2005/8/layout/vList2"/>
    <dgm:cxn modelId="{4DD95327-3ACA-4849-A93A-F9EAEB1ADA97}" type="presOf" srcId="{7018DE20-656C-4F4E-88A9-52E5FDCFF339}" destId="{B5AE3094-9DA6-472B-9BB7-719DE32B00FC}" srcOrd="0" destOrd="0" presId="urn:microsoft.com/office/officeart/2005/8/layout/vList2"/>
    <dgm:cxn modelId="{4CC5CE4C-7ED0-4CDB-AD55-E758C07F8521}" type="presParOf" srcId="{B5AE3094-9DA6-472B-9BB7-719DE32B00FC}" destId="{D107E512-8DB4-495E-99DF-E1F7EAAA6E13}" srcOrd="0" destOrd="0" presId="urn:microsoft.com/office/officeart/2005/8/layout/vList2"/>
    <dgm:cxn modelId="{A76D34C7-33F0-416C-89B3-606CE124BABA}" type="presParOf" srcId="{B5AE3094-9DA6-472B-9BB7-719DE32B00FC}" destId="{E41B59B2-28AE-4AC2-BBBA-9719B2EBED25}" srcOrd="1" destOrd="0" presId="urn:microsoft.com/office/officeart/2005/8/layout/vList2"/>
    <dgm:cxn modelId="{B3FE607B-2AAF-4144-8BC3-F48E7FF2DBF8}" type="presParOf" srcId="{B5AE3094-9DA6-472B-9BB7-719DE32B00FC}" destId="{1EAE9EF6-84ED-4B3E-A26E-D480AE323601}" srcOrd="2" destOrd="0" presId="urn:microsoft.com/office/officeart/2005/8/layout/vList2"/>
    <dgm:cxn modelId="{5B52E331-F88C-4BF9-B30A-2F4111E172C8}" type="presParOf" srcId="{B5AE3094-9DA6-472B-9BB7-719DE32B00FC}" destId="{C9ADBE09-3776-408F-B31A-DDD0DC703EE3}" srcOrd="3" destOrd="0" presId="urn:microsoft.com/office/officeart/2005/8/layout/vList2"/>
    <dgm:cxn modelId="{07E95EE6-0572-4931-9364-017B09C85422}" type="presParOf" srcId="{B5AE3094-9DA6-472B-9BB7-719DE32B00FC}" destId="{5630569A-6345-46AE-B85B-B6F5CEA7B968}" srcOrd="4" destOrd="0" presId="urn:microsoft.com/office/officeart/2005/8/layout/vList2"/>
    <dgm:cxn modelId="{24D8A203-5038-43D2-ACCE-922041836CE2}" type="presParOf" srcId="{B5AE3094-9DA6-472B-9BB7-719DE32B00FC}" destId="{BC78D738-1CA6-4E2D-8D37-E51239ACAAFD}" srcOrd="5" destOrd="0" presId="urn:microsoft.com/office/officeart/2005/8/layout/vList2"/>
    <dgm:cxn modelId="{20319A43-D4DF-4CFE-A3BA-E8484D522A8A}" type="presParOf" srcId="{B5AE3094-9DA6-472B-9BB7-719DE32B00FC}" destId="{7CD4241D-A14D-4BEE-A511-51E440202192}" srcOrd="6" destOrd="0" presId="urn:microsoft.com/office/officeart/2005/8/layout/vList2"/>
    <dgm:cxn modelId="{264FE46B-D22F-4E45-AA71-E7CBE657D726}" type="presParOf" srcId="{B5AE3094-9DA6-472B-9BB7-719DE32B00FC}" destId="{17B8FB0D-D576-4C83-A235-6617D1373FD3}" srcOrd="7" destOrd="0" presId="urn:microsoft.com/office/officeart/2005/8/layout/vList2"/>
    <dgm:cxn modelId="{789112B0-AF99-47B4-808D-09D56142F779}" type="presParOf" srcId="{B5AE3094-9DA6-472B-9BB7-719DE32B00FC}" destId="{9EE32BA0-90AD-4936-88DA-01E74B626EC0}"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B92A9F-448A-4B2E-A2D7-6E3EAF0775C1}"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C9136CC9-6A52-42A3-AB48-71675BEDD86C}">
      <dgm:prSet/>
      <dgm:spPr/>
      <dgm:t>
        <a:bodyPr/>
        <a:lstStyle/>
        <a:p>
          <a:pPr rtl="0"/>
          <a:r>
            <a:rPr lang="en-US" dirty="0" smtClean="0"/>
            <a:t>A wireless local area network (WLAN) is a wireless computer network that links two or more devices using a wireless distribution method within a limited area such as a home, school, computer laboratory, or office building. </a:t>
          </a:r>
          <a:endParaRPr lang="en-US" dirty="0"/>
        </a:p>
      </dgm:t>
    </dgm:pt>
    <dgm:pt modelId="{1C0EC7B8-E6BB-43F2-A7F4-F9E083F3DDDF}" type="parTrans" cxnId="{0ED81753-B643-4D6A-B60C-A3BE4825E2EA}">
      <dgm:prSet/>
      <dgm:spPr/>
      <dgm:t>
        <a:bodyPr/>
        <a:lstStyle/>
        <a:p>
          <a:endParaRPr lang="en-US"/>
        </a:p>
      </dgm:t>
    </dgm:pt>
    <dgm:pt modelId="{4BF72B2A-506B-4326-9564-6C07939D5BFB}" type="sibTrans" cxnId="{0ED81753-B643-4D6A-B60C-A3BE4825E2EA}">
      <dgm:prSet/>
      <dgm:spPr/>
      <dgm:t>
        <a:bodyPr/>
        <a:lstStyle/>
        <a:p>
          <a:endParaRPr lang="en-US"/>
        </a:p>
      </dgm:t>
    </dgm:pt>
    <dgm:pt modelId="{A40A0B20-79BE-46D1-90AE-492135FFE3FA}">
      <dgm:prSet/>
      <dgm:spPr/>
      <dgm:t>
        <a:bodyPr/>
        <a:lstStyle/>
        <a:p>
          <a:pPr rtl="0"/>
          <a:r>
            <a:rPr lang="en-US" dirty="0" smtClean="0"/>
            <a:t>This gives users the ability to move around within a local coverage area and still be connected to the network, and can provide a connection to the wider Internet.</a:t>
          </a:r>
          <a:endParaRPr lang="en-US" dirty="0"/>
        </a:p>
      </dgm:t>
    </dgm:pt>
    <dgm:pt modelId="{1DA2E963-4AAD-4318-864B-41AA24B87FC4}" type="parTrans" cxnId="{36B36FD4-6677-4C54-A3FB-CEFDC71B1A8E}">
      <dgm:prSet/>
      <dgm:spPr/>
      <dgm:t>
        <a:bodyPr/>
        <a:lstStyle/>
        <a:p>
          <a:endParaRPr lang="en-US"/>
        </a:p>
      </dgm:t>
    </dgm:pt>
    <dgm:pt modelId="{5A8F4DBE-12B8-4A96-BA40-7C704C8C4BB8}" type="sibTrans" cxnId="{36B36FD4-6677-4C54-A3FB-CEFDC71B1A8E}">
      <dgm:prSet/>
      <dgm:spPr/>
      <dgm:t>
        <a:bodyPr/>
        <a:lstStyle/>
        <a:p>
          <a:endParaRPr lang="en-US"/>
        </a:p>
      </dgm:t>
    </dgm:pt>
    <dgm:pt modelId="{28C51FAB-715F-4634-B290-58BF97A2BFB2}" type="pres">
      <dgm:prSet presAssocID="{55B92A9F-448A-4B2E-A2D7-6E3EAF0775C1}" presName="linear" presStyleCnt="0">
        <dgm:presLayoutVars>
          <dgm:animLvl val="lvl"/>
          <dgm:resizeHandles val="exact"/>
        </dgm:presLayoutVars>
      </dgm:prSet>
      <dgm:spPr/>
      <dgm:t>
        <a:bodyPr/>
        <a:lstStyle/>
        <a:p>
          <a:endParaRPr lang="en-US"/>
        </a:p>
      </dgm:t>
    </dgm:pt>
    <dgm:pt modelId="{86BE45CD-1AFC-4B72-A15A-806C33AB2D6F}" type="pres">
      <dgm:prSet presAssocID="{C9136CC9-6A52-42A3-AB48-71675BEDD86C}" presName="parentText" presStyleLbl="node1" presStyleIdx="0" presStyleCnt="2">
        <dgm:presLayoutVars>
          <dgm:chMax val="0"/>
          <dgm:bulletEnabled val="1"/>
        </dgm:presLayoutVars>
      </dgm:prSet>
      <dgm:spPr/>
      <dgm:t>
        <a:bodyPr/>
        <a:lstStyle/>
        <a:p>
          <a:endParaRPr lang="en-US"/>
        </a:p>
      </dgm:t>
    </dgm:pt>
    <dgm:pt modelId="{8C3D58AB-A0A9-483E-8F84-F8EB1D1AB281}" type="pres">
      <dgm:prSet presAssocID="{4BF72B2A-506B-4326-9564-6C07939D5BFB}" presName="spacer" presStyleCnt="0"/>
      <dgm:spPr/>
    </dgm:pt>
    <dgm:pt modelId="{1A6D624F-DA98-46A3-9D97-3BF9A7266944}" type="pres">
      <dgm:prSet presAssocID="{A40A0B20-79BE-46D1-90AE-492135FFE3FA}" presName="parentText" presStyleLbl="node1" presStyleIdx="1" presStyleCnt="2">
        <dgm:presLayoutVars>
          <dgm:chMax val="0"/>
          <dgm:bulletEnabled val="1"/>
        </dgm:presLayoutVars>
      </dgm:prSet>
      <dgm:spPr/>
      <dgm:t>
        <a:bodyPr/>
        <a:lstStyle/>
        <a:p>
          <a:endParaRPr lang="en-US"/>
        </a:p>
      </dgm:t>
    </dgm:pt>
  </dgm:ptLst>
  <dgm:cxnLst>
    <dgm:cxn modelId="{36B36FD4-6677-4C54-A3FB-CEFDC71B1A8E}" srcId="{55B92A9F-448A-4B2E-A2D7-6E3EAF0775C1}" destId="{A40A0B20-79BE-46D1-90AE-492135FFE3FA}" srcOrd="1" destOrd="0" parTransId="{1DA2E963-4AAD-4318-864B-41AA24B87FC4}" sibTransId="{5A8F4DBE-12B8-4A96-BA40-7C704C8C4BB8}"/>
    <dgm:cxn modelId="{3968CA79-C235-4F6D-A49D-6CC8F8C3FEEE}" type="presOf" srcId="{C9136CC9-6A52-42A3-AB48-71675BEDD86C}" destId="{86BE45CD-1AFC-4B72-A15A-806C33AB2D6F}" srcOrd="0" destOrd="0" presId="urn:microsoft.com/office/officeart/2005/8/layout/vList2"/>
    <dgm:cxn modelId="{0ED81753-B643-4D6A-B60C-A3BE4825E2EA}" srcId="{55B92A9F-448A-4B2E-A2D7-6E3EAF0775C1}" destId="{C9136CC9-6A52-42A3-AB48-71675BEDD86C}" srcOrd="0" destOrd="0" parTransId="{1C0EC7B8-E6BB-43F2-A7F4-F9E083F3DDDF}" sibTransId="{4BF72B2A-506B-4326-9564-6C07939D5BFB}"/>
    <dgm:cxn modelId="{DB7D6749-964E-4FAC-9DFC-1D64F1686DF8}" type="presOf" srcId="{55B92A9F-448A-4B2E-A2D7-6E3EAF0775C1}" destId="{28C51FAB-715F-4634-B290-58BF97A2BFB2}" srcOrd="0" destOrd="0" presId="urn:microsoft.com/office/officeart/2005/8/layout/vList2"/>
    <dgm:cxn modelId="{1799441C-E887-44B4-8D49-60F5C486B4CA}" type="presOf" srcId="{A40A0B20-79BE-46D1-90AE-492135FFE3FA}" destId="{1A6D624F-DA98-46A3-9D97-3BF9A7266944}" srcOrd="0" destOrd="0" presId="urn:microsoft.com/office/officeart/2005/8/layout/vList2"/>
    <dgm:cxn modelId="{6FB64D14-64CD-4DC1-A145-AA4F175E4A7D}" type="presParOf" srcId="{28C51FAB-715F-4634-B290-58BF97A2BFB2}" destId="{86BE45CD-1AFC-4B72-A15A-806C33AB2D6F}" srcOrd="0" destOrd="0" presId="urn:microsoft.com/office/officeart/2005/8/layout/vList2"/>
    <dgm:cxn modelId="{4AC0D711-1772-449B-8FC1-FB4B6CED9AF5}" type="presParOf" srcId="{28C51FAB-715F-4634-B290-58BF97A2BFB2}" destId="{8C3D58AB-A0A9-483E-8F84-F8EB1D1AB281}" srcOrd="1" destOrd="0" presId="urn:microsoft.com/office/officeart/2005/8/layout/vList2"/>
    <dgm:cxn modelId="{CFECDEF3-6DA3-41F2-BFF2-144E75C81F21}" type="presParOf" srcId="{28C51FAB-715F-4634-B290-58BF97A2BFB2}" destId="{1A6D624F-DA98-46A3-9D97-3BF9A7266944}"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06BF63D-1D4A-4887-9BD9-002E00B181E1}"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A7D27CE4-6C8C-477F-BA36-E1DAA0B806BF}">
      <dgm:prSet/>
      <dgm:spPr/>
      <dgm:t>
        <a:bodyPr/>
        <a:lstStyle/>
        <a:p>
          <a:pPr rtl="0"/>
          <a:r>
            <a:rPr lang="en-US" b="1" dirty="0" smtClean="0"/>
            <a:t>Access point (AP): </a:t>
          </a:r>
          <a:r>
            <a:rPr lang="en-US" dirty="0" smtClean="0"/>
            <a:t>A station that provides access to the DS.</a:t>
          </a:r>
          <a:endParaRPr lang="en-US" dirty="0"/>
        </a:p>
      </dgm:t>
    </dgm:pt>
    <dgm:pt modelId="{00E80B0C-D695-40A9-9F06-721BDD0561BC}" type="parTrans" cxnId="{38BC5225-F14F-4BFA-B22E-515E3E7FE7D9}">
      <dgm:prSet/>
      <dgm:spPr/>
      <dgm:t>
        <a:bodyPr/>
        <a:lstStyle/>
        <a:p>
          <a:endParaRPr lang="en-US"/>
        </a:p>
      </dgm:t>
    </dgm:pt>
    <dgm:pt modelId="{3C223814-4B75-499B-9121-EB5154C4D35C}" type="sibTrans" cxnId="{38BC5225-F14F-4BFA-B22E-515E3E7FE7D9}">
      <dgm:prSet/>
      <dgm:spPr/>
      <dgm:t>
        <a:bodyPr/>
        <a:lstStyle/>
        <a:p>
          <a:endParaRPr lang="en-US"/>
        </a:p>
      </dgm:t>
    </dgm:pt>
    <dgm:pt modelId="{B7AD511E-200B-4D45-AEF1-34BA1C6F4857}">
      <dgm:prSet/>
      <dgm:spPr/>
      <dgm:t>
        <a:bodyPr/>
        <a:lstStyle/>
        <a:p>
          <a:pPr rtl="0"/>
          <a:r>
            <a:rPr lang="en-US" b="1" dirty="0" smtClean="0"/>
            <a:t>Basic service set (BSS): </a:t>
          </a:r>
          <a:r>
            <a:rPr lang="en-US" dirty="0" smtClean="0"/>
            <a:t>A set of stations controlled by a single AP.</a:t>
          </a:r>
          <a:endParaRPr lang="en-US" dirty="0"/>
        </a:p>
      </dgm:t>
    </dgm:pt>
    <dgm:pt modelId="{727D5672-D2A3-4FF5-9425-EF80223B0F93}" type="parTrans" cxnId="{86633D82-2A37-4419-BF93-620334964A0A}">
      <dgm:prSet/>
      <dgm:spPr/>
      <dgm:t>
        <a:bodyPr/>
        <a:lstStyle/>
        <a:p>
          <a:endParaRPr lang="en-US"/>
        </a:p>
      </dgm:t>
    </dgm:pt>
    <dgm:pt modelId="{3EF293E0-657B-4E70-A120-5F0EED41DDF7}" type="sibTrans" cxnId="{86633D82-2A37-4419-BF93-620334964A0A}">
      <dgm:prSet/>
      <dgm:spPr/>
      <dgm:t>
        <a:bodyPr/>
        <a:lstStyle/>
        <a:p>
          <a:endParaRPr lang="en-US"/>
        </a:p>
      </dgm:t>
    </dgm:pt>
    <dgm:pt modelId="{78F1F324-9670-47C0-8884-EC13D978F7B6}">
      <dgm:prSet/>
      <dgm:spPr/>
      <dgm:t>
        <a:bodyPr/>
        <a:lstStyle/>
        <a:p>
          <a:pPr rtl="0"/>
          <a:r>
            <a:rPr lang="en-US" b="1" dirty="0" smtClean="0"/>
            <a:t>Distribution system (DS): </a:t>
          </a:r>
          <a:r>
            <a:rPr lang="en-US" dirty="0" smtClean="0"/>
            <a:t>A system used to interconnect a set of BSSs to create an ESS. </a:t>
          </a:r>
          <a:endParaRPr lang="en-US" dirty="0"/>
        </a:p>
      </dgm:t>
    </dgm:pt>
    <dgm:pt modelId="{4D9F10A1-318B-4EF4-9378-20451588B3E9}" type="parTrans" cxnId="{2B64364A-01EA-4DCD-9FD7-FE355F653936}">
      <dgm:prSet/>
      <dgm:spPr/>
      <dgm:t>
        <a:bodyPr/>
        <a:lstStyle/>
        <a:p>
          <a:endParaRPr lang="en-US"/>
        </a:p>
      </dgm:t>
    </dgm:pt>
    <dgm:pt modelId="{0171A81A-4028-4D11-B82F-CAE9C97092DB}" type="sibTrans" cxnId="{2B64364A-01EA-4DCD-9FD7-FE355F653936}">
      <dgm:prSet/>
      <dgm:spPr/>
      <dgm:t>
        <a:bodyPr/>
        <a:lstStyle/>
        <a:p>
          <a:endParaRPr lang="en-US"/>
        </a:p>
      </dgm:t>
    </dgm:pt>
    <dgm:pt modelId="{C2CC8D30-36CE-4EE0-85AD-04132D835FEE}">
      <dgm:prSet/>
      <dgm:spPr/>
      <dgm:t>
        <a:bodyPr/>
        <a:lstStyle/>
        <a:p>
          <a:pPr rtl="0"/>
          <a:r>
            <a:rPr lang="en-US" b="1" dirty="0" smtClean="0"/>
            <a:t>Extended service set (ESS):</a:t>
          </a:r>
          <a:r>
            <a:rPr lang="en-US" dirty="0" smtClean="0"/>
            <a:t>Two or more BSS interconnected by DS</a:t>
          </a:r>
          <a:endParaRPr lang="en-US" dirty="0"/>
        </a:p>
      </dgm:t>
    </dgm:pt>
    <dgm:pt modelId="{4D8CABAD-9791-4BE6-95BA-198F00994E15}" type="parTrans" cxnId="{26E61412-42C8-4273-BD3B-98B2902CAB92}">
      <dgm:prSet/>
      <dgm:spPr/>
      <dgm:t>
        <a:bodyPr/>
        <a:lstStyle/>
        <a:p>
          <a:endParaRPr lang="en-US"/>
        </a:p>
      </dgm:t>
    </dgm:pt>
    <dgm:pt modelId="{A007F269-FFDA-4CF6-83A8-F801F5455AF5}" type="sibTrans" cxnId="{26E61412-42C8-4273-BD3B-98B2902CAB92}">
      <dgm:prSet/>
      <dgm:spPr/>
      <dgm:t>
        <a:bodyPr/>
        <a:lstStyle/>
        <a:p>
          <a:endParaRPr lang="en-US"/>
        </a:p>
      </dgm:t>
    </dgm:pt>
    <dgm:pt modelId="{8361957A-8FBE-4623-AFAD-362C825312EF}" type="pres">
      <dgm:prSet presAssocID="{D06BF63D-1D4A-4887-9BD9-002E00B181E1}" presName="linear" presStyleCnt="0">
        <dgm:presLayoutVars>
          <dgm:animLvl val="lvl"/>
          <dgm:resizeHandles val="exact"/>
        </dgm:presLayoutVars>
      </dgm:prSet>
      <dgm:spPr/>
      <dgm:t>
        <a:bodyPr/>
        <a:lstStyle/>
        <a:p>
          <a:endParaRPr lang="en-US"/>
        </a:p>
      </dgm:t>
    </dgm:pt>
    <dgm:pt modelId="{4480B7BE-7CC6-4E66-BC77-FA7C259943A3}" type="pres">
      <dgm:prSet presAssocID="{A7D27CE4-6C8C-477F-BA36-E1DAA0B806BF}" presName="parentText" presStyleLbl="node1" presStyleIdx="0" presStyleCnt="4">
        <dgm:presLayoutVars>
          <dgm:chMax val="0"/>
          <dgm:bulletEnabled val="1"/>
        </dgm:presLayoutVars>
      </dgm:prSet>
      <dgm:spPr/>
      <dgm:t>
        <a:bodyPr/>
        <a:lstStyle/>
        <a:p>
          <a:endParaRPr lang="en-US"/>
        </a:p>
      </dgm:t>
    </dgm:pt>
    <dgm:pt modelId="{11963D6F-51AB-421A-943C-EBDD73C8B571}" type="pres">
      <dgm:prSet presAssocID="{3C223814-4B75-499B-9121-EB5154C4D35C}" presName="spacer" presStyleCnt="0"/>
      <dgm:spPr/>
      <dgm:t>
        <a:bodyPr/>
        <a:lstStyle/>
        <a:p>
          <a:endParaRPr lang="en-US"/>
        </a:p>
      </dgm:t>
    </dgm:pt>
    <dgm:pt modelId="{9DE1509B-8A87-45BD-89E3-EACC29448BB8}" type="pres">
      <dgm:prSet presAssocID="{B7AD511E-200B-4D45-AEF1-34BA1C6F4857}" presName="parentText" presStyleLbl="node1" presStyleIdx="1" presStyleCnt="4">
        <dgm:presLayoutVars>
          <dgm:chMax val="0"/>
          <dgm:bulletEnabled val="1"/>
        </dgm:presLayoutVars>
      </dgm:prSet>
      <dgm:spPr/>
      <dgm:t>
        <a:bodyPr/>
        <a:lstStyle/>
        <a:p>
          <a:endParaRPr lang="en-US"/>
        </a:p>
      </dgm:t>
    </dgm:pt>
    <dgm:pt modelId="{6E2D83C3-06D0-41B4-BF2C-A05F8DFE2050}" type="pres">
      <dgm:prSet presAssocID="{3EF293E0-657B-4E70-A120-5F0EED41DDF7}" presName="spacer" presStyleCnt="0"/>
      <dgm:spPr/>
      <dgm:t>
        <a:bodyPr/>
        <a:lstStyle/>
        <a:p>
          <a:endParaRPr lang="en-US"/>
        </a:p>
      </dgm:t>
    </dgm:pt>
    <dgm:pt modelId="{1D38FC32-EE1D-4393-8B33-A37589EB7581}" type="pres">
      <dgm:prSet presAssocID="{78F1F324-9670-47C0-8884-EC13D978F7B6}" presName="parentText" presStyleLbl="node1" presStyleIdx="2" presStyleCnt="4">
        <dgm:presLayoutVars>
          <dgm:chMax val="0"/>
          <dgm:bulletEnabled val="1"/>
        </dgm:presLayoutVars>
      </dgm:prSet>
      <dgm:spPr/>
      <dgm:t>
        <a:bodyPr/>
        <a:lstStyle/>
        <a:p>
          <a:endParaRPr lang="en-US"/>
        </a:p>
      </dgm:t>
    </dgm:pt>
    <dgm:pt modelId="{9B40AD05-3C8D-48FF-9E70-785F95345B0C}" type="pres">
      <dgm:prSet presAssocID="{0171A81A-4028-4D11-B82F-CAE9C97092DB}" presName="spacer" presStyleCnt="0"/>
      <dgm:spPr/>
      <dgm:t>
        <a:bodyPr/>
        <a:lstStyle/>
        <a:p>
          <a:endParaRPr lang="en-US"/>
        </a:p>
      </dgm:t>
    </dgm:pt>
    <dgm:pt modelId="{6D09858A-A1EC-4A79-A6F7-D7603BBD3F3D}" type="pres">
      <dgm:prSet presAssocID="{C2CC8D30-36CE-4EE0-85AD-04132D835FEE}" presName="parentText" presStyleLbl="node1" presStyleIdx="3" presStyleCnt="4">
        <dgm:presLayoutVars>
          <dgm:chMax val="0"/>
          <dgm:bulletEnabled val="1"/>
        </dgm:presLayoutVars>
      </dgm:prSet>
      <dgm:spPr/>
      <dgm:t>
        <a:bodyPr/>
        <a:lstStyle/>
        <a:p>
          <a:endParaRPr lang="en-US"/>
        </a:p>
      </dgm:t>
    </dgm:pt>
  </dgm:ptLst>
  <dgm:cxnLst>
    <dgm:cxn modelId="{26E61412-42C8-4273-BD3B-98B2902CAB92}" srcId="{D06BF63D-1D4A-4887-9BD9-002E00B181E1}" destId="{C2CC8D30-36CE-4EE0-85AD-04132D835FEE}" srcOrd="3" destOrd="0" parTransId="{4D8CABAD-9791-4BE6-95BA-198F00994E15}" sibTransId="{A007F269-FFDA-4CF6-83A8-F801F5455AF5}"/>
    <dgm:cxn modelId="{2437B105-519D-4093-A9AB-E3714D4A11C1}" type="presOf" srcId="{78F1F324-9670-47C0-8884-EC13D978F7B6}" destId="{1D38FC32-EE1D-4393-8B33-A37589EB7581}" srcOrd="0" destOrd="0" presId="urn:microsoft.com/office/officeart/2005/8/layout/vList2"/>
    <dgm:cxn modelId="{F36C64E2-819F-4F26-8754-0243AB9FEA41}" type="presOf" srcId="{B7AD511E-200B-4D45-AEF1-34BA1C6F4857}" destId="{9DE1509B-8A87-45BD-89E3-EACC29448BB8}" srcOrd="0" destOrd="0" presId="urn:microsoft.com/office/officeart/2005/8/layout/vList2"/>
    <dgm:cxn modelId="{5B8DCD57-B48E-4893-8647-22F590C9272A}" type="presOf" srcId="{A7D27CE4-6C8C-477F-BA36-E1DAA0B806BF}" destId="{4480B7BE-7CC6-4E66-BC77-FA7C259943A3}" srcOrd="0" destOrd="0" presId="urn:microsoft.com/office/officeart/2005/8/layout/vList2"/>
    <dgm:cxn modelId="{38BC5225-F14F-4BFA-B22E-515E3E7FE7D9}" srcId="{D06BF63D-1D4A-4887-9BD9-002E00B181E1}" destId="{A7D27CE4-6C8C-477F-BA36-E1DAA0B806BF}" srcOrd="0" destOrd="0" parTransId="{00E80B0C-D695-40A9-9F06-721BDD0561BC}" sibTransId="{3C223814-4B75-499B-9121-EB5154C4D35C}"/>
    <dgm:cxn modelId="{86633D82-2A37-4419-BF93-620334964A0A}" srcId="{D06BF63D-1D4A-4887-9BD9-002E00B181E1}" destId="{B7AD511E-200B-4D45-AEF1-34BA1C6F4857}" srcOrd="1" destOrd="0" parTransId="{727D5672-D2A3-4FF5-9425-EF80223B0F93}" sibTransId="{3EF293E0-657B-4E70-A120-5F0EED41DDF7}"/>
    <dgm:cxn modelId="{F3F62BC5-0F8A-416D-B7CB-C30B98B0AB82}" type="presOf" srcId="{C2CC8D30-36CE-4EE0-85AD-04132D835FEE}" destId="{6D09858A-A1EC-4A79-A6F7-D7603BBD3F3D}" srcOrd="0" destOrd="0" presId="urn:microsoft.com/office/officeart/2005/8/layout/vList2"/>
    <dgm:cxn modelId="{5A8FA5DD-242F-4804-80D1-44AE6992E8CB}" type="presOf" srcId="{D06BF63D-1D4A-4887-9BD9-002E00B181E1}" destId="{8361957A-8FBE-4623-AFAD-362C825312EF}" srcOrd="0" destOrd="0" presId="urn:microsoft.com/office/officeart/2005/8/layout/vList2"/>
    <dgm:cxn modelId="{2B64364A-01EA-4DCD-9FD7-FE355F653936}" srcId="{D06BF63D-1D4A-4887-9BD9-002E00B181E1}" destId="{78F1F324-9670-47C0-8884-EC13D978F7B6}" srcOrd="2" destOrd="0" parTransId="{4D9F10A1-318B-4EF4-9378-20451588B3E9}" sibTransId="{0171A81A-4028-4D11-B82F-CAE9C97092DB}"/>
    <dgm:cxn modelId="{24D8D408-3D8F-4B1E-A576-DCD6A524CE50}" type="presParOf" srcId="{8361957A-8FBE-4623-AFAD-362C825312EF}" destId="{4480B7BE-7CC6-4E66-BC77-FA7C259943A3}" srcOrd="0" destOrd="0" presId="urn:microsoft.com/office/officeart/2005/8/layout/vList2"/>
    <dgm:cxn modelId="{84EA4D36-A6FC-4B19-BBA1-3BF78B05096F}" type="presParOf" srcId="{8361957A-8FBE-4623-AFAD-362C825312EF}" destId="{11963D6F-51AB-421A-943C-EBDD73C8B571}" srcOrd="1" destOrd="0" presId="urn:microsoft.com/office/officeart/2005/8/layout/vList2"/>
    <dgm:cxn modelId="{7C1F5479-1CC6-4DB4-B357-CF0616E0B0D0}" type="presParOf" srcId="{8361957A-8FBE-4623-AFAD-362C825312EF}" destId="{9DE1509B-8A87-45BD-89E3-EACC29448BB8}" srcOrd="2" destOrd="0" presId="urn:microsoft.com/office/officeart/2005/8/layout/vList2"/>
    <dgm:cxn modelId="{A16D115A-14FA-4F4A-94DC-B3D9E7705594}" type="presParOf" srcId="{8361957A-8FBE-4623-AFAD-362C825312EF}" destId="{6E2D83C3-06D0-41B4-BF2C-A05F8DFE2050}" srcOrd="3" destOrd="0" presId="urn:microsoft.com/office/officeart/2005/8/layout/vList2"/>
    <dgm:cxn modelId="{69BBD8F9-39D7-4401-99F9-F520081EF39F}" type="presParOf" srcId="{8361957A-8FBE-4623-AFAD-362C825312EF}" destId="{1D38FC32-EE1D-4393-8B33-A37589EB7581}" srcOrd="4" destOrd="0" presId="urn:microsoft.com/office/officeart/2005/8/layout/vList2"/>
    <dgm:cxn modelId="{A9E7B3DB-95D5-41F8-8979-DC6C64AE97DB}" type="presParOf" srcId="{8361957A-8FBE-4623-AFAD-362C825312EF}" destId="{9B40AD05-3C8D-48FF-9E70-785F95345B0C}" srcOrd="5" destOrd="0" presId="urn:microsoft.com/office/officeart/2005/8/layout/vList2"/>
    <dgm:cxn modelId="{DDE3F120-95FD-423C-B46C-0B591D7B7A48}" type="presParOf" srcId="{8361957A-8FBE-4623-AFAD-362C825312EF}" destId="{6D09858A-A1EC-4A79-A6F7-D7603BBD3F3D}"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EAEEDAE-1620-4F20-BD39-DAF9480222A3}"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B78C07B3-7A92-45E1-ABF8-8BAEE90233AB}">
      <dgm:prSet/>
      <dgm:spPr/>
      <dgm:t>
        <a:bodyPr/>
        <a:lstStyle/>
        <a:p>
          <a:pPr rtl="0"/>
          <a:r>
            <a:rPr lang="en-US" dirty="0" smtClean="0"/>
            <a:t>In a wireless local area network (</a:t>
          </a:r>
          <a:r>
            <a:rPr lang="en-US" dirty="0" smtClean="0">
              <a:hlinkClick xmlns:r="http://schemas.openxmlformats.org/officeDocument/2006/relationships" r:id="rId1"/>
            </a:rPr>
            <a:t>WLAN</a:t>
          </a:r>
          <a:r>
            <a:rPr lang="en-US" dirty="0" smtClean="0"/>
            <a:t>), an access point is a station that transmits and receives data.</a:t>
          </a:r>
          <a:endParaRPr lang="en-US" dirty="0"/>
        </a:p>
      </dgm:t>
    </dgm:pt>
    <dgm:pt modelId="{EA7991C0-8A9F-4A0D-9C9C-1AC734AFF6D2}" type="parTrans" cxnId="{84D7CC71-84FF-443F-9D8F-7B7D6F1F761F}">
      <dgm:prSet/>
      <dgm:spPr/>
      <dgm:t>
        <a:bodyPr/>
        <a:lstStyle/>
        <a:p>
          <a:endParaRPr lang="en-US"/>
        </a:p>
      </dgm:t>
    </dgm:pt>
    <dgm:pt modelId="{3A33627F-F161-4997-B098-6CFDE7EC801F}" type="sibTrans" cxnId="{84D7CC71-84FF-443F-9D8F-7B7D6F1F761F}">
      <dgm:prSet/>
      <dgm:spPr/>
      <dgm:t>
        <a:bodyPr/>
        <a:lstStyle/>
        <a:p>
          <a:endParaRPr lang="en-US"/>
        </a:p>
      </dgm:t>
    </dgm:pt>
    <dgm:pt modelId="{6CC0FA8C-EA29-4855-9D35-37B319415F5F}">
      <dgm:prSet/>
      <dgm:spPr/>
      <dgm:t>
        <a:bodyPr/>
        <a:lstStyle/>
        <a:p>
          <a:pPr rtl="0"/>
          <a:r>
            <a:rPr lang="en-US" dirty="0" smtClean="0"/>
            <a:t>An access point connects users to other users within the network and also can serve as the point of interconnection between the WLAN and a fixed wire network. </a:t>
          </a:r>
          <a:endParaRPr lang="en-US" dirty="0"/>
        </a:p>
      </dgm:t>
    </dgm:pt>
    <dgm:pt modelId="{0BAE71C3-800E-4EC3-81F7-99215386BD0F}" type="parTrans" cxnId="{BD4730B4-C988-489C-AB01-9FF26EDF9343}">
      <dgm:prSet/>
      <dgm:spPr/>
      <dgm:t>
        <a:bodyPr/>
        <a:lstStyle/>
        <a:p>
          <a:endParaRPr lang="en-US"/>
        </a:p>
      </dgm:t>
    </dgm:pt>
    <dgm:pt modelId="{D6B2F5C2-EB6C-44A1-BB24-1649D938ADFF}" type="sibTrans" cxnId="{BD4730B4-C988-489C-AB01-9FF26EDF9343}">
      <dgm:prSet/>
      <dgm:spPr/>
      <dgm:t>
        <a:bodyPr/>
        <a:lstStyle/>
        <a:p>
          <a:endParaRPr lang="en-US"/>
        </a:p>
      </dgm:t>
    </dgm:pt>
    <dgm:pt modelId="{66EF79C2-F36C-4F86-A082-134A717AAF3F}">
      <dgm:prSet/>
      <dgm:spPr/>
      <dgm:t>
        <a:bodyPr/>
        <a:lstStyle/>
        <a:p>
          <a:pPr rtl="0"/>
          <a:r>
            <a:rPr lang="en-US" dirty="0" smtClean="0"/>
            <a:t>Each access point can serve multiple users within a defined network area; as people move beyond the range of one access point, they are automatically handed over to the next one.</a:t>
          </a:r>
          <a:endParaRPr lang="en-US" dirty="0"/>
        </a:p>
      </dgm:t>
    </dgm:pt>
    <dgm:pt modelId="{CABA1940-1E7D-4878-9D85-3EDF59DCD17A}" type="parTrans" cxnId="{622EFDAB-7E09-49B0-9649-26B931E5EB38}">
      <dgm:prSet/>
      <dgm:spPr/>
      <dgm:t>
        <a:bodyPr/>
        <a:lstStyle/>
        <a:p>
          <a:endParaRPr lang="en-US"/>
        </a:p>
      </dgm:t>
    </dgm:pt>
    <dgm:pt modelId="{BE5AD3BD-E0E7-4EA4-B094-DB5BE5F4F53E}" type="sibTrans" cxnId="{622EFDAB-7E09-49B0-9649-26B931E5EB38}">
      <dgm:prSet/>
      <dgm:spPr/>
      <dgm:t>
        <a:bodyPr/>
        <a:lstStyle/>
        <a:p>
          <a:endParaRPr lang="en-US"/>
        </a:p>
      </dgm:t>
    </dgm:pt>
    <dgm:pt modelId="{48E74959-27A5-4097-833F-4EC3AC638E78}" type="pres">
      <dgm:prSet presAssocID="{EEAEEDAE-1620-4F20-BD39-DAF9480222A3}" presName="linear" presStyleCnt="0">
        <dgm:presLayoutVars>
          <dgm:animLvl val="lvl"/>
          <dgm:resizeHandles val="exact"/>
        </dgm:presLayoutVars>
      </dgm:prSet>
      <dgm:spPr/>
      <dgm:t>
        <a:bodyPr/>
        <a:lstStyle/>
        <a:p>
          <a:endParaRPr lang="en-US"/>
        </a:p>
      </dgm:t>
    </dgm:pt>
    <dgm:pt modelId="{98CA1273-6F86-4264-B313-DDCBD21E7714}" type="pres">
      <dgm:prSet presAssocID="{B78C07B3-7A92-45E1-ABF8-8BAEE90233AB}" presName="parentText" presStyleLbl="node1" presStyleIdx="0" presStyleCnt="3" custLinFactY="-13468" custLinFactNeighborX="-505" custLinFactNeighborY="-100000">
        <dgm:presLayoutVars>
          <dgm:chMax val="0"/>
          <dgm:bulletEnabled val="1"/>
        </dgm:presLayoutVars>
      </dgm:prSet>
      <dgm:spPr/>
      <dgm:t>
        <a:bodyPr/>
        <a:lstStyle/>
        <a:p>
          <a:endParaRPr lang="en-US"/>
        </a:p>
      </dgm:t>
    </dgm:pt>
    <dgm:pt modelId="{AD9E7DDD-8001-4E9B-B8F9-4F4363054697}" type="pres">
      <dgm:prSet presAssocID="{3A33627F-F161-4997-B098-6CFDE7EC801F}" presName="spacer" presStyleCnt="0"/>
      <dgm:spPr/>
    </dgm:pt>
    <dgm:pt modelId="{1DE58A54-66B0-4049-8844-10A6E912956F}" type="pres">
      <dgm:prSet presAssocID="{6CC0FA8C-EA29-4855-9D35-37B319415F5F}" presName="parentText" presStyleLbl="node1" presStyleIdx="1" presStyleCnt="3">
        <dgm:presLayoutVars>
          <dgm:chMax val="0"/>
          <dgm:bulletEnabled val="1"/>
        </dgm:presLayoutVars>
      </dgm:prSet>
      <dgm:spPr/>
      <dgm:t>
        <a:bodyPr/>
        <a:lstStyle/>
        <a:p>
          <a:endParaRPr lang="en-US"/>
        </a:p>
      </dgm:t>
    </dgm:pt>
    <dgm:pt modelId="{77E415FD-13FB-4D91-93DC-14514713E858}" type="pres">
      <dgm:prSet presAssocID="{D6B2F5C2-EB6C-44A1-BB24-1649D938ADFF}" presName="spacer" presStyleCnt="0"/>
      <dgm:spPr/>
    </dgm:pt>
    <dgm:pt modelId="{C0BDEB8F-A9A4-485E-8749-166907B0555B}" type="pres">
      <dgm:prSet presAssocID="{66EF79C2-F36C-4F86-A082-134A717AAF3F}" presName="parentText" presStyleLbl="node1" presStyleIdx="2" presStyleCnt="3" custLinFactY="15912" custLinFactNeighborX="-505" custLinFactNeighborY="100000">
        <dgm:presLayoutVars>
          <dgm:chMax val="0"/>
          <dgm:bulletEnabled val="1"/>
        </dgm:presLayoutVars>
      </dgm:prSet>
      <dgm:spPr/>
      <dgm:t>
        <a:bodyPr/>
        <a:lstStyle/>
        <a:p>
          <a:endParaRPr lang="en-US"/>
        </a:p>
      </dgm:t>
    </dgm:pt>
  </dgm:ptLst>
  <dgm:cxnLst>
    <dgm:cxn modelId="{E59F9976-755F-4C81-BD1D-F7B910D6E9A5}" type="presOf" srcId="{EEAEEDAE-1620-4F20-BD39-DAF9480222A3}" destId="{48E74959-27A5-4097-833F-4EC3AC638E78}" srcOrd="0" destOrd="0" presId="urn:microsoft.com/office/officeart/2005/8/layout/vList2"/>
    <dgm:cxn modelId="{6EA87A08-98C4-456B-ABC7-9F01DC9D4555}" type="presOf" srcId="{6CC0FA8C-EA29-4855-9D35-37B319415F5F}" destId="{1DE58A54-66B0-4049-8844-10A6E912956F}" srcOrd="0" destOrd="0" presId="urn:microsoft.com/office/officeart/2005/8/layout/vList2"/>
    <dgm:cxn modelId="{ECB35338-D164-4A68-B5E9-CE186CF8ADF7}" type="presOf" srcId="{B78C07B3-7A92-45E1-ABF8-8BAEE90233AB}" destId="{98CA1273-6F86-4264-B313-DDCBD21E7714}" srcOrd="0" destOrd="0" presId="urn:microsoft.com/office/officeart/2005/8/layout/vList2"/>
    <dgm:cxn modelId="{622EFDAB-7E09-49B0-9649-26B931E5EB38}" srcId="{EEAEEDAE-1620-4F20-BD39-DAF9480222A3}" destId="{66EF79C2-F36C-4F86-A082-134A717AAF3F}" srcOrd="2" destOrd="0" parTransId="{CABA1940-1E7D-4878-9D85-3EDF59DCD17A}" sibTransId="{BE5AD3BD-E0E7-4EA4-B094-DB5BE5F4F53E}"/>
    <dgm:cxn modelId="{84D7CC71-84FF-443F-9D8F-7B7D6F1F761F}" srcId="{EEAEEDAE-1620-4F20-BD39-DAF9480222A3}" destId="{B78C07B3-7A92-45E1-ABF8-8BAEE90233AB}" srcOrd="0" destOrd="0" parTransId="{EA7991C0-8A9F-4A0D-9C9C-1AC734AFF6D2}" sibTransId="{3A33627F-F161-4997-B098-6CFDE7EC801F}"/>
    <dgm:cxn modelId="{BD4730B4-C988-489C-AB01-9FF26EDF9343}" srcId="{EEAEEDAE-1620-4F20-BD39-DAF9480222A3}" destId="{6CC0FA8C-EA29-4855-9D35-37B319415F5F}" srcOrd="1" destOrd="0" parTransId="{0BAE71C3-800E-4EC3-81F7-99215386BD0F}" sibTransId="{D6B2F5C2-EB6C-44A1-BB24-1649D938ADFF}"/>
    <dgm:cxn modelId="{7EB64413-7DBE-4B37-89D8-421AFD06FE8C}" type="presOf" srcId="{66EF79C2-F36C-4F86-A082-134A717AAF3F}" destId="{C0BDEB8F-A9A4-485E-8749-166907B0555B}" srcOrd="0" destOrd="0" presId="urn:microsoft.com/office/officeart/2005/8/layout/vList2"/>
    <dgm:cxn modelId="{ACFF2F17-4D1F-4399-AC72-E2B830668368}" type="presParOf" srcId="{48E74959-27A5-4097-833F-4EC3AC638E78}" destId="{98CA1273-6F86-4264-B313-DDCBD21E7714}" srcOrd="0" destOrd="0" presId="urn:microsoft.com/office/officeart/2005/8/layout/vList2"/>
    <dgm:cxn modelId="{6F5B7B6F-2CC4-4352-962B-D345F91B9831}" type="presParOf" srcId="{48E74959-27A5-4097-833F-4EC3AC638E78}" destId="{AD9E7DDD-8001-4E9B-B8F9-4F4363054697}" srcOrd="1" destOrd="0" presId="urn:microsoft.com/office/officeart/2005/8/layout/vList2"/>
    <dgm:cxn modelId="{F7C117DA-2211-4D4A-8E1D-34C26A0D3B33}" type="presParOf" srcId="{48E74959-27A5-4097-833F-4EC3AC638E78}" destId="{1DE58A54-66B0-4049-8844-10A6E912956F}" srcOrd="2" destOrd="0" presId="urn:microsoft.com/office/officeart/2005/8/layout/vList2"/>
    <dgm:cxn modelId="{20AD64F4-26F1-49D5-97CA-8A60B764379D}" type="presParOf" srcId="{48E74959-27A5-4097-833F-4EC3AC638E78}" destId="{77E415FD-13FB-4D91-93DC-14514713E858}" srcOrd="3" destOrd="0" presId="urn:microsoft.com/office/officeart/2005/8/layout/vList2"/>
    <dgm:cxn modelId="{1FD05569-67AD-405B-98F4-EA47E4205C7C}" type="presParOf" srcId="{48E74959-27A5-4097-833F-4EC3AC638E78}" destId="{C0BDEB8F-A9A4-485E-8749-166907B0555B}"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31CAA54-EBDB-4B08-9032-35F18BF18A36}" type="doc">
      <dgm:prSet loTypeId="urn:microsoft.com/office/officeart/2005/8/layout/vList6" loCatId="list" qsTypeId="urn:microsoft.com/office/officeart/2005/8/quickstyle/simple3" qsCatId="simple" csTypeId="urn:microsoft.com/office/officeart/2005/8/colors/accent1_4" csCatId="accent1" phldr="1"/>
      <dgm:spPr/>
      <dgm:t>
        <a:bodyPr/>
        <a:lstStyle/>
        <a:p>
          <a:endParaRPr lang="en-US"/>
        </a:p>
      </dgm:t>
    </dgm:pt>
    <dgm:pt modelId="{F5926B0F-EAE6-497A-934A-27D6C7EA919E}">
      <dgm:prSet/>
      <dgm:spPr/>
      <dgm:t>
        <a:bodyPr/>
        <a:lstStyle/>
        <a:p>
          <a:pPr rtl="0"/>
          <a:r>
            <a:rPr lang="en-US" dirty="0" smtClean="0"/>
            <a:t>The </a:t>
          </a:r>
          <a:r>
            <a:rPr lang="en-US" b="1" dirty="0" smtClean="0"/>
            <a:t>basic service set (BSS)</a:t>
          </a:r>
          <a:endParaRPr lang="en-US" dirty="0"/>
        </a:p>
      </dgm:t>
    </dgm:pt>
    <dgm:pt modelId="{BEAD1AFA-7E77-4705-A0C0-F596650A1DC8}" type="parTrans" cxnId="{FF4E153A-8707-4D20-87E4-AEAABB79FA2D}">
      <dgm:prSet/>
      <dgm:spPr/>
      <dgm:t>
        <a:bodyPr/>
        <a:lstStyle/>
        <a:p>
          <a:endParaRPr lang="en-US"/>
        </a:p>
      </dgm:t>
    </dgm:pt>
    <dgm:pt modelId="{30B374C6-D14E-47C2-B0D6-FCA04843171B}" type="sibTrans" cxnId="{FF4E153A-8707-4D20-87E4-AEAABB79FA2D}">
      <dgm:prSet/>
      <dgm:spPr/>
      <dgm:t>
        <a:bodyPr/>
        <a:lstStyle/>
        <a:p>
          <a:endParaRPr lang="en-US"/>
        </a:p>
      </dgm:t>
    </dgm:pt>
    <dgm:pt modelId="{E44E9C59-9F26-4625-AD20-1ED4B0C88125}">
      <dgm:prSet/>
      <dgm:spPr/>
      <dgm:t>
        <a:bodyPr/>
        <a:lstStyle/>
        <a:p>
          <a:pPr rtl="0"/>
          <a:r>
            <a:rPr lang="en-US" dirty="0" smtClean="0"/>
            <a:t>An </a:t>
          </a:r>
          <a:r>
            <a:rPr lang="en-US" b="1" dirty="0" smtClean="0"/>
            <a:t>extended service set (ESS)</a:t>
          </a:r>
          <a:endParaRPr lang="en-US" dirty="0"/>
        </a:p>
      </dgm:t>
    </dgm:pt>
    <dgm:pt modelId="{4F702EE0-2DA9-4CD5-B5A3-B6F0F5A72DC4}" type="parTrans" cxnId="{2320BC81-017B-4255-9A40-0AFD3E5C4E94}">
      <dgm:prSet/>
      <dgm:spPr/>
      <dgm:t>
        <a:bodyPr/>
        <a:lstStyle/>
        <a:p>
          <a:endParaRPr lang="en-US"/>
        </a:p>
      </dgm:t>
    </dgm:pt>
    <dgm:pt modelId="{BBCBEB17-3227-45AA-A520-9985E74B9320}" type="sibTrans" cxnId="{2320BC81-017B-4255-9A40-0AFD3E5C4E94}">
      <dgm:prSet/>
      <dgm:spPr/>
      <dgm:t>
        <a:bodyPr/>
        <a:lstStyle/>
        <a:p>
          <a:endParaRPr lang="en-US"/>
        </a:p>
      </dgm:t>
    </dgm:pt>
    <dgm:pt modelId="{A10140E3-92C8-4CF3-A993-F79CDFC757D4}">
      <dgm:prSet/>
      <dgm:spPr/>
      <dgm:t>
        <a:bodyPr/>
        <a:lstStyle/>
        <a:p>
          <a:r>
            <a:rPr lang="en-US" dirty="0" smtClean="0"/>
            <a:t>Provides the basic building-block of an 802.11 wireless LAN.</a:t>
          </a:r>
          <a:endParaRPr lang="en-US" dirty="0"/>
        </a:p>
      </dgm:t>
    </dgm:pt>
    <dgm:pt modelId="{3E07FF12-58D3-4D6A-8036-8CDFD13F0626}" type="parTrans" cxnId="{2ABC7B6A-DB11-4E63-A6CE-19DA42566E6F}">
      <dgm:prSet/>
      <dgm:spPr/>
      <dgm:t>
        <a:bodyPr/>
        <a:lstStyle/>
        <a:p>
          <a:endParaRPr lang="en-US"/>
        </a:p>
      </dgm:t>
    </dgm:pt>
    <dgm:pt modelId="{A0892B4C-DC7D-4ABB-A34E-9AE4BCECB1EF}" type="sibTrans" cxnId="{2ABC7B6A-DB11-4E63-A6CE-19DA42566E6F}">
      <dgm:prSet/>
      <dgm:spPr/>
      <dgm:t>
        <a:bodyPr/>
        <a:lstStyle/>
        <a:p>
          <a:endParaRPr lang="en-US"/>
        </a:p>
      </dgm:t>
    </dgm:pt>
    <dgm:pt modelId="{094067BB-3944-466A-A042-20B5CD40E669}">
      <dgm:prSet/>
      <dgm:spPr/>
      <dgm:t>
        <a:bodyPr/>
        <a:lstStyle/>
        <a:p>
          <a:r>
            <a:rPr lang="en-US" dirty="0" smtClean="0"/>
            <a:t>Is a set of connected BSSs.</a:t>
          </a:r>
          <a:endParaRPr lang="en-US" dirty="0"/>
        </a:p>
      </dgm:t>
    </dgm:pt>
    <dgm:pt modelId="{1E7736B5-F9FA-4D50-80DB-5166AF1A9FD4}" type="parTrans" cxnId="{D2D58AA1-A159-4BE7-9705-1E1676C1D932}">
      <dgm:prSet/>
      <dgm:spPr/>
      <dgm:t>
        <a:bodyPr/>
        <a:lstStyle/>
        <a:p>
          <a:endParaRPr lang="en-US"/>
        </a:p>
      </dgm:t>
    </dgm:pt>
    <dgm:pt modelId="{667F7F97-085C-481D-A3E5-40A42D719B29}" type="sibTrans" cxnId="{D2D58AA1-A159-4BE7-9705-1E1676C1D932}">
      <dgm:prSet/>
      <dgm:spPr/>
      <dgm:t>
        <a:bodyPr/>
        <a:lstStyle/>
        <a:p>
          <a:endParaRPr lang="en-US"/>
        </a:p>
      </dgm:t>
    </dgm:pt>
    <dgm:pt modelId="{5F0A4C0A-BC06-4578-835C-B2A010D78297}">
      <dgm:prSet/>
      <dgm:spPr/>
      <dgm:t>
        <a:bodyPr/>
        <a:lstStyle/>
        <a:p>
          <a:r>
            <a:rPr lang="en-US" dirty="0" smtClean="0"/>
            <a:t> In </a:t>
          </a:r>
          <a:r>
            <a:rPr lang="en-US" dirty="0" smtClean="0">
              <a:hlinkClick xmlns:r="http://schemas.openxmlformats.org/officeDocument/2006/relationships" r:id="rId1"/>
            </a:rPr>
            <a:t>infrastructure mode</a:t>
          </a:r>
          <a:r>
            <a:rPr lang="en-US" dirty="0" smtClean="0"/>
            <a:t>, a single </a:t>
          </a:r>
          <a:r>
            <a:rPr lang="en-US" dirty="0" smtClean="0">
              <a:hlinkClick xmlns:r="http://schemas.openxmlformats.org/officeDocument/2006/relationships" r:id="rId2"/>
            </a:rPr>
            <a:t>access point</a:t>
          </a:r>
          <a:r>
            <a:rPr lang="en-US" dirty="0" smtClean="0"/>
            <a:t> (AP) together with all associated </a:t>
          </a:r>
          <a:r>
            <a:rPr lang="en-US" dirty="0" smtClean="0">
              <a:hlinkClick xmlns:r="http://schemas.openxmlformats.org/officeDocument/2006/relationships" r:id="rId3"/>
            </a:rPr>
            <a:t>stations</a:t>
          </a:r>
          <a:r>
            <a:rPr lang="en-US" dirty="0" smtClean="0"/>
            <a:t> (STAs) is called a BSS</a:t>
          </a:r>
          <a:endParaRPr lang="en-US" dirty="0"/>
        </a:p>
      </dgm:t>
    </dgm:pt>
    <dgm:pt modelId="{8EF7CAF9-605D-4C52-AAAA-EEB7E47876EA}" type="parTrans" cxnId="{5E8C80EB-6CDF-443F-BC78-F814E9FAD16F}">
      <dgm:prSet/>
      <dgm:spPr/>
      <dgm:t>
        <a:bodyPr/>
        <a:lstStyle/>
        <a:p>
          <a:endParaRPr lang="en-US"/>
        </a:p>
      </dgm:t>
    </dgm:pt>
    <dgm:pt modelId="{DF3C491E-914C-404A-BCDC-D9CDB3ADFCB6}" type="sibTrans" cxnId="{5E8C80EB-6CDF-443F-BC78-F814E9FAD16F}">
      <dgm:prSet/>
      <dgm:spPr/>
      <dgm:t>
        <a:bodyPr/>
        <a:lstStyle/>
        <a:p>
          <a:endParaRPr lang="en-US"/>
        </a:p>
      </dgm:t>
    </dgm:pt>
    <dgm:pt modelId="{B487DF3B-CFCD-4181-AEAD-B2DE4D8EA6C8}">
      <dgm:prSet/>
      <dgm:spPr/>
      <dgm:t>
        <a:bodyPr/>
        <a:lstStyle/>
        <a:p>
          <a:r>
            <a:rPr lang="en-US" dirty="0" smtClean="0"/>
            <a:t> Access points in an ESS are connected by a distribution system. </a:t>
          </a:r>
          <a:endParaRPr lang="en-US" dirty="0"/>
        </a:p>
      </dgm:t>
    </dgm:pt>
    <dgm:pt modelId="{29B47A8E-433B-4EC2-A29B-C0C487D2BAFE}" type="parTrans" cxnId="{36D05875-0515-41A0-B4A1-804CBF3B537A}">
      <dgm:prSet/>
      <dgm:spPr/>
      <dgm:t>
        <a:bodyPr/>
        <a:lstStyle/>
        <a:p>
          <a:endParaRPr lang="en-US"/>
        </a:p>
      </dgm:t>
    </dgm:pt>
    <dgm:pt modelId="{4E1B8FA5-3411-4980-923C-90CB7CE1135A}" type="sibTrans" cxnId="{36D05875-0515-41A0-B4A1-804CBF3B537A}">
      <dgm:prSet/>
      <dgm:spPr/>
      <dgm:t>
        <a:bodyPr/>
        <a:lstStyle/>
        <a:p>
          <a:endParaRPr lang="en-US"/>
        </a:p>
      </dgm:t>
    </dgm:pt>
    <dgm:pt modelId="{CB01984D-C159-4A03-85C1-70EEA6C2B988}">
      <dgm:prSet/>
      <dgm:spPr/>
      <dgm:t>
        <a:bodyPr/>
        <a:lstStyle/>
        <a:p>
          <a:r>
            <a:rPr lang="en-US" dirty="0" smtClean="0"/>
            <a:t>Each ESS has an ID called the SSID</a:t>
          </a:r>
          <a:endParaRPr lang="en-US" dirty="0"/>
        </a:p>
      </dgm:t>
    </dgm:pt>
    <dgm:pt modelId="{8AEE3929-D0B9-425F-9DE3-742C32A63428}" type="parTrans" cxnId="{A01BCDC0-25CF-4DD6-A9C6-1C67E8E6E632}">
      <dgm:prSet/>
      <dgm:spPr/>
      <dgm:t>
        <a:bodyPr/>
        <a:lstStyle/>
        <a:p>
          <a:endParaRPr lang="en-US"/>
        </a:p>
      </dgm:t>
    </dgm:pt>
    <dgm:pt modelId="{252192B1-5904-4811-BB15-BF7DC687C542}" type="sibTrans" cxnId="{A01BCDC0-25CF-4DD6-A9C6-1C67E8E6E632}">
      <dgm:prSet/>
      <dgm:spPr/>
      <dgm:t>
        <a:bodyPr/>
        <a:lstStyle/>
        <a:p>
          <a:endParaRPr lang="en-US"/>
        </a:p>
      </dgm:t>
    </dgm:pt>
    <dgm:pt modelId="{5396697F-4828-4F78-8703-9BA13713942E}">
      <dgm:prSet/>
      <dgm:spPr/>
      <dgm:t>
        <a:bodyPr/>
        <a:lstStyle/>
        <a:p>
          <a:endParaRPr lang="en-US" dirty="0"/>
        </a:p>
      </dgm:t>
    </dgm:pt>
    <dgm:pt modelId="{8BDD4B63-6E33-458E-A271-ADFF8804D984}" type="parTrans" cxnId="{E063B818-766C-4216-9D30-79E83435C6D7}">
      <dgm:prSet/>
      <dgm:spPr/>
      <dgm:t>
        <a:bodyPr/>
        <a:lstStyle/>
        <a:p>
          <a:endParaRPr lang="en-US"/>
        </a:p>
      </dgm:t>
    </dgm:pt>
    <dgm:pt modelId="{4E37CD30-EE71-44DC-8CD7-A36BF50E4713}" type="sibTrans" cxnId="{E063B818-766C-4216-9D30-79E83435C6D7}">
      <dgm:prSet/>
      <dgm:spPr/>
      <dgm:t>
        <a:bodyPr/>
        <a:lstStyle/>
        <a:p>
          <a:endParaRPr lang="en-US"/>
        </a:p>
      </dgm:t>
    </dgm:pt>
    <dgm:pt modelId="{EF30CA2B-8EB3-48CB-B3D9-A0F308AF899D}" type="pres">
      <dgm:prSet presAssocID="{C31CAA54-EBDB-4B08-9032-35F18BF18A36}" presName="Name0" presStyleCnt="0">
        <dgm:presLayoutVars>
          <dgm:dir/>
          <dgm:animLvl val="lvl"/>
          <dgm:resizeHandles/>
        </dgm:presLayoutVars>
      </dgm:prSet>
      <dgm:spPr/>
      <dgm:t>
        <a:bodyPr/>
        <a:lstStyle/>
        <a:p>
          <a:endParaRPr lang="en-US"/>
        </a:p>
      </dgm:t>
    </dgm:pt>
    <dgm:pt modelId="{7788AB0B-8127-445A-8C01-A6D7C8DA6947}" type="pres">
      <dgm:prSet presAssocID="{F5926B0F-EAE6-497A-934A-27D6C7EA919E}" presName="linNode" presStyleCnt="0"/>
      <dgm:spPr/>
    </dgm:pt>
    <dgm:pt modelId="{FC583760-48F7-4E2B-8CED-C9AD80F27616}" type="pres">
      <dgm:prSet presAssocID="{F5926B0F-EAE6-497A-934A-27D6C7EA919E}" presName="parentShp" presStyleLbl="node1" presStyleIdx="0" presStyleCnt="2" custScaleX="95222">
        <dgm:presLayoutVars>
          <dgm:bulletEnabled val="1"/>
        </dgm:presLayoutVars>
      </dgm:prSet>
      <dgm:spPr/>
      <dgm:t>
        <a:bodyPr/>
        <a:lstStyle/>
        <a:p>
          <a:endParaRPr lang="en-US"/>
        </a:p>
      </dgm:t>
    </dgm:pt>
    <dgm:pt modelId="{7CCA5465-E613-471B-9295-D1B57B656B7B}" type="pres">
      <dgm:prSet presAssocID="{F5926B0F-EAE6-497A-934A-27D6C7EA919E}" presName="childShp" presStyleLbl="bgAccFollowNode1" presStyleIdx="0" presStyleCnt="2" custScaleX="105931" custScaleY="107123">
        <dgm:presLayoutVars>
          <dgm:bulletEnabled val="1"/>
        </dgm:presLayoutVars>
      </dgm:prSet>
      <dgm:spPr/>
      <dgm:t>
        <a:bodyPr/>
        <a:lstStyle/>
        <a:p>
          <a:endParaRPr lang="en-US"/>
        </a:p>
      </dgm:t>
    </dgm:pt>
    <dgm:pt modelId="{34EB1506-4A31-488A-A732-37EC0260D5FA}" type="pres">
      <dgm:prSet presAssocID="{30B374C6-D14E-47C2-B0D6-FCA04843171B}" presName="spacing" presStyleCnt="0"/>
      <dgm:spPr/>
    </dgm:pt>
    <dgm:pt modelId="{1DEB63A6-4489-40EF-A448-A89CBDF51226}" type="pres">
      <dgm:prSet presAssocID="{E44E9C59-9F26-4625-AD20-1ED4B0C88125}" presName="linNode" presStyleCnt="0"/>
      <dgm:spPr/>
    </dgm:pt>
    <dgm:pt modelId="{8D16D5C4-B598-4402-8630-1396856B1711}" type="pres">
      <dgm:prSet presAssocID="{E44E9C59-9F26-4625-AD20-1ED4B0C88125}" presName="parentShp" presStyleLbl="node1" presStyleIdx="1" presStyleCnt="2" custScaleX="91104">
        <dgm:presLayoutVars>
          <dgm:bulletEnabled val="1"/>
        </dgm:presLayoutVars>
      </dgm:prSet>
      <dgm:spPr/>
      <dgm:t>
        <a:bodyPr/>
        <a:lstStyle/>
        <a:p>
          <a:endParaRPr lang="en-US"/>
        </a:p>
      </dgm:t>
    </dgm:pt>
    <dgm:pt modelId="{723D38CB-6222-42D6-924A-C6405410C31E}" type="pres">
      <dgm:prSet presAssocID="{E44E9C59-9F26-4625-AD20-1ED4B0C88125}" presName="childShp" presStyleLbl="bgAccFollowNode1" presStyleIdx="1" presStyleCnt="2" custScaleX="105931" custScaleY="114148">
        <dgm:presLayoutVars>
          <dgm:bulletEnabled val="1"/>
        </dgm:presLayoutVars>
      </dgm:prSet>
      <dgm:spPr/>
      <dgm:t>
        <a:bodyPr/>
        <a:lstStyle/>
        <a:p>
          <a:endParaRPr lang="en-US"/>
        </a:p>
      </dgm:t>
    </dgm:pt>
  </dgm:ptLst>
  <dgm:cxnLst>
    <dgm:cxn modelId="{8ABAC426-47DE-44DC-8C23-E4B23EE299F1}" type="presOf" srcId="{094067BB-3944-466A-A042-20B5CD40E669}" destId="{723D38CB-6222-42D6-924A-C6405410C31E}" srcOrd="0" destOrd="1" presId="urn:microsoft.com/office/officeart/2005/8/layout/vList6"/>
    <dgm:cxn modelId="{5E8C80EB-6CDF-443F-BC78-F814E9FAD16F}" srcId="{F5926B0F-EAE6-497A-934A-27D6C7EA919E}" destId="{5F0A4C0A-BC06-4578-835C-B2A010D78297}" srcOrd="1" destOrd="0" parTransId="{8EF7CAF9-605D-4C52-AAAA-EEB7E47876EA}" sibTransId="{DF3C491E-914C-404A-BCDC-D9CDB3ADFCB6}"/>
    <dgm:cxn modelId="{065B33F8-E30D-4AAA-85D3-E21F7BB9DB89}" type="presOf" srcId="{F5926B0F-EAE6-497A-934A-27D6C7EA919E}" destId="{FC583760-48F7-4E2B-8CED-C9AD80F27616}" srcOrd="0" destOrd="0" presId="urn:microsoft.com/office/officeart/2005/8/layout/vList6"/>
    <dgm:cxn modelId="{FF4E153A-8707-4D20-87E4-AEAABB79FA2D}" srcId="{C31CAA54-EBDB-4B08-9032-35F18BF18A36}" destId="{F5926B0F-EAE6-497A-934A-27D6C7EA919E}" srcOrd="0" destOrd="0" parTransId="{BEAD1AFA-7E77-4705-A0C0-F596650A1DC8}" sibTransId="{30B374C6-D14E-47C2-B0D6-FCA04843171B}"/>
    <dgm:cxn modelId="{8CC9D775-6C9B-4835-83CC-FCEB7FFD684C}" type="presOf" srcId="{A10140E3-92C8-4CF3-A993-F79CDFC757D4}" destId="{7CCA5465-E613-471B-9295-D1B57B656B7B}" srcOrd="0" destOrd="0" presId="urn:microsoft.com/office/officeart/2005/8/layout/vList6"/>
    <dgm:cxn modelId="{A5804B3B-63FA-45A5-BF1A-24DA1404BBCD}" type="presOf" srcId="{B487DF3B-CFCD-4181-AEAD-B2DE4D8EA6C8}" destId="{723D38CB-6222-42D6-924A-C6405410C31E}" srcOrd="0" destOrd="2" presId="urn:microsoft.com/office/officeart/2005/8/layout/vList6"/>
    <dgm:cxn modelId="{36D05875-0515-41A0-B4A1-804CBF3B537A}" srcId="{E44E9C59-9F26-4625-AD20-1ED4B0C88125}" destId="{B487DF3B-CFCD-4181-AEAD-B2DE4D8EA6C8}" srcOrd="2" destOrd="0" parTransId="{29B47A8E-433B-4EC2-A29B-C0C487D2BAFE}" sibTransId="{4E1B8FA5-3411-4980-923C-90CB7CE1135A}"/>
    <dgm:cxn modelId="{7A67871F-E546-47A4-899E-CF7BA570442E}" type="presOf" srcId="{C31CAA54-EBDB-4B08-9032-35F18BF18A36}" destId="{EF30CA2B-8EB3-48CB-B3D9-A0F308AF899D}" srcOrd="0" destOrd="0" presId="urn:microsoft.com/office/officeart/2005/8/layout/vList6"/>
    <dgm:cxn modelId="{A01BCDC0-25CF-4DD6-A9C6-1C67E8E6E632}" srcId="{E44E9C59-9F26-4625-AD20-1ED4B0C88125}" destId="{CB01984D-C159-4A03-85C1-70EEA6C2B988}" srcOrd="3" destOrd="0" parTransId="{8AEE3929-D0B9-425F-9DE3-742C32A63428}" sibTransId="{252192B1-5904-4811-BB15-BF7DC687C542}"/>
    <dgm:cxn modelId="{2ABC7B6A-DB11-4E63-A6CE-19DA42566E6F}" srcId="{F5926B0F-EAE6-497A-934A-27D6C7EA919E}" destId="{A10140E3-92C8-4CF3-A993-F79CDFC757D4}" srcOrd="0" destOrd="0" parTransId="{3E07FF12-58D3-4D6A-8036-8CDFD13F0626}" sibTransId="{A0892B4C-DC7D-4ABB-A34E-9AE4BCECB1EF}"/>
    <dgm:cxn modelId="{E063B818-766C-4216-9D30-79E83435C6D7}" srcId="{E44E9C59-9F26-4625-AD20-1ED4B0C88125}" destId="{5396697F-4828-4F78-8703-9BA13713942E}" srcOrd="0" destOrd="0" parTransId="{8BDD4B63-6E33-458E-A271-ADFF8804D984}" sibTransId="{4E37CD30-EE71-44DC-8CD7-A36BF50E4713}"/>
    <dgm:cxn modelId="{2320BC81-017B-4255-9A40-0AFD3E5C4E94}" srcId="{C31CAA54-EBDB-4B08-9032-35F18BF18A36}" destId="{E44E9C59-9F26-4625-AD20-1ED4B0C88125}" srcOrd="1" destOrd="0" parTransId="{4F702EE0-2DA9-4CD5-B5A3-B6F0F5A72DC4}" sibTransId="{BBCBEB17-3227-45AA-A520-9985E74B9320}"/>
    <dgm:cxn modelId="{F1DB8C88-1941-4348-ADEB-D4D263923768}" type="presOf" srcId="{E44E9C59-9F26-4625-AD20-1ED4B0C88125}" destId="{8D16D5C4-B598-4402-8630-1396856B1711}" srcOrd="0" destOrd="0" presId="urn:microsoft.com/office/officeart/2005/8/layout/vList6"/>
    <dgm:cxn modelId="{D2D58AA1-A159-4BE7-9705-1E1676C1D932}" srcId="{E44E9C59-9F26-4625-AD20-1ED4B0C88125}" destId="{094067BB-3944-466A-A042-20B5CD40E669}" srcOrd="1" destOrd="0" parTransId="{1E7736B5-F9FA-4D50-80DB-5166AF1A9FD4}" sibTransId="{667F7F97-085C-481D-A3E5-40A42D719B29}"/>
    <dgm:cxn modelId="{CA014018-03A8-459F-B65D-4171FA300C2E}" type="presOf" srcId="{5396697F-4828-4F78-8703-9BA13713942E}" destId="{723D38CB-6222-42D6-924A-C6405410C31E}" srcOrd="0" destOrd="0" presId="urn:microsoft.com/office/officeart/2005/8/layout/vList6"/>
    <dgm:cxn modelId="{BA7C46B6-7DF7-4FD5-A5FC-D3F9A0D671D9}" type="presOf" srcId="{CB01984D-C159-4A03-85C1-70EEA6C2B988}" destId="{723D38CB-6222-42D6-924A-C6405410C31E}" srcOrd="0" destOrd="3" presId="urn:microsoft.com/office/officeart/2005/8/layout/vList6"/>
    <dgm:cxn modelId="{D50D93F4-F8ED-4532-957C-C5723D999ADB}" type="presOf" srcId="{5F0A4C0A-BC06-4578-835C-B2A010D78297}" destId="{7CCA5465-E613-471B-9295-D1B57B656B7B}" srcOrd="0" destOrd="1" presId="urn:microsoft.com/office/officeart/2005/8/layout/vList6"/>
    <dgm:cxn modelId="{17DBAE61-650C-43BA-990F-5C849C9ADBC5}" type="presParOf" srcId="{EF30CA2B-8EB3-48CB-B3D9-A0F308AF899D}" destId="{7788AB0B-8127-445A-8C01-A6D7C8DA6947}" srcOrd="0" destOrd="0" presId="urn:microsoft.com/office/officeart/2005/8/layout/vList6"/>
    <dgm:cxn modelId="{5CAF97F6-A4CF-4A8D-A9E8-D6F590F62E87}" type="presParOf" srcId="{7788AB0B-8127-445A-8C01-A6D7C8DA6947}" destId="{FC583760-48F7-4E2B-8CED-C9AD80F27616}" srcOrd="0" destOrd="0" presId="urn:microsoft.com/office/officeart/2005/8/layout/vList6"/>
    <dgm:cxn modelId="{FF216983-977C-433B-BA04-305EF1F51788}" type="presParOf" srcId="{7788AB0B-8127-445A-8C01-A6D7C8DA6947}" destId="{7CCA5465-E613-471B-9295-D1B57B656B7B}" srcOrd="1" destOrd="0" presId="urn:microsoft.com/office/officeart/2005/8/layout/vList6"/>
    <dgm:cxn modelId="{C8BA61A9-AD38-4B39-9AC8-2B76C77787DE}" type="presParOf" srcId="{EF30CA2B-8EB3-48CB-B3D9-A0F308AF899D}" destId="{34EB1506-4A31-488A-A732-37EC0260D5FA}" srcOrd="1" destOrd="0" presId="urn:microsoft.com/office/officeart/2005/8/layout/vList6"/>
    <dgm:cxn modelId="{5F7E038A-0069-44C3-808D-95A55A30C928}" type="presParOf" srcId="{EF30CA2B-8EB3-48CB-B3D9-A0F308AF899D}" destId="{1DEB63A6-4489-40EF-A448-A89CBDF51226}" srcOrd="2" destOrd="0" presId="urn:microsoft.com/office/officeart/2005/8/layout/vList6"/>
    <dgm:cxn modelId="{0B36FE64-46F0-4829-8D8D-EC49FDDF8C17}" type="presParOf" srcId="{1DEB63A6-4489-40EF-A448-A89CBDF51226}" destId="{8D16D5C4-B598-4402-8630-1396856B1711}" srcOrd="0" destOrd="0" presId="urn:microsoft.com/office/officeart/2005/8/layout/vList6"/>
    <dgm:cxn modelId="{15A0385F-248D-444D-B5D3-C4863DFAEEE9}" type="presParOf" srcId="{1DEB63A6-4489-40EF-A448-A89CBDF51226}" destId="{723D38CB-6222-42D6-924A-C6405410C31E}"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32C571C-7221-483E-B062-EF09485E3DAB}" type="doc">
      <dgm:prSet loTypeId="urn:microsoft.com/office/officeart/2005/8/layout/vList5" loCatId="list" qsTypeId="urn:microsoft.com/office/officeart/2005/8/quickstyle/simple3" qsCatId="simple" csTypeId="urn:microsoft.com/office/officeart/2005/8/colors/colorful3" csCatId="colorful" phldr="1"/>
      <dgm:spPr/>
      <dgm:t>
        <a:bodyPr/>
        <a:lstStyle/>
        <a:p>
          <a:endParaRPr lang="en-US"/>
        </a:p>
      </dgm:t>
    </dgm:pt>
    <dgm:pt modelId="{1C617DB9-2E48-419E-B337-10D3B1FF02C5}">
      <dgm:prSet/>
      <dgm:spPr/>
      <dgm:t>
        <a:bodyPr/>
        <a:lstStyle/>
        <a:p>
          <a:pPr rtl="0"/>
          <a:r>
            <a:rPr lang="en-US" b="1" dirty="0" smtClean="0"/>
            <a:t>Advantages</a:t>
          </a:r>
          <a:endParaRPr lang="en-US" b="1" dirty="0"/>
        </a:p>
      </dgm:t>
    </dgm:pt>
    <dgm:pt modelId="{CE0D1BDB-EBBC-451C-A57B-D78ADAC74AD3}" type="parTrans" cxnId="{4301F543-7534-4665-9F25-67E6C4936CA7}">
      <dgm:prSet/>
      <dgm:spPr/>
      <dgm:t>
        <a:bodyPr/>
        <a:lstStyle/>
        <a:p>
          <a:endParaRPr lang="en-US"/>
        </a:p>
      </dgm:t>
    </dgm:pt>
    <dgm:pt modelId="{380BEC2F-DF69-478B-858A-2910C7FCC69F}" type="sibTrans" cxnId="{4301F543-7534-4665-9F25-67E6C4936CA7}">
      <dgm:prSet/>
      <dgm:spPr/>
      <dgm:t>
        <a:bodyPr/>
        <a:lstStyle/>
        <a:p>
          <a:endParaRPr lang="en-US"/>
        </a:p>
      </dgm:t>
    </dgm:pt>
    <dgm:pt modelId="{A6149DAF-789C-4C37-B46E-E70F5DCFF213}">
      <dgm:prSet/>
      <dgm:spPr/>
      <dgm:t>
        <a:bodyPr/>
        <a:lstStyle/>
        <a:p>
          <a:pPr rtl="0"/>
          <a:r>
            <a:rPr lang="en-US" dirty="0" smtClean="0"/>
            <a:t>Flexible deployment</a:t>
          </a:r>
          <a:endParaRPr lang="en-US" dirty="0"/>
        </a:p>
      </dgm:t>
    </dgm:pt>
    <dgm:pt modelId="{F7BB4D5E-86F4-4E43-9EE0-2F2E28FD30C1}" type="parTrans" cxnId="{86A38522-2EE4-4BE6-B470-8E802894DC34}">
      <dgm:prSet/>
      <dgm:spPr/>
      <dgm:t>
        <a:bodyPr/>
        <a:lstStyle/>
        <a:p>
          <a:endParaRPr lang="en-US"/>
        </a:p>
      </dgm:t>
    </dgm:pt>
    <dgm:pt modelId="{5A38579F-1608-4549-926E-091D1C2DF8D3}" type="sibTrans" cxnId="{86A38522-2EE4-4BE6-B470-8E802894DC34}">
      <dgm:prSet/>
      <dgm:spPr/>
      <dgm:t>
        <a:bodyPr/>
        <a:lstStyle/>
        <a:p>
          <a:endParaRPr lang="en-US"/>
        </a:p>
      </dgm:t>
    </dgm:pt>
    <dgm:pt modelId="{D1728124-8C1F-40BB-B029-F379FD17DA17}">
      <dgm:prSet/>
      <dgm:spPr/>
      <dgm:t>
        <a:bodyPr/>
        <a:lstStyle/>
        <a:p>
          <a:pPr rtl="0"/>
          <a:r>
            <a:rPr lang="en-US" dirty="0" smtClean="0"/>
            <a:t>Minimal wiring difficulties</a:t>
          </a:r>
          <a:endParaRPr lang="en-US" dirty="0"/>
        </a:p>
      </dgm:t>
    </dgm:pt>
    <dgm:pt modelId="{8F068AEC-E272-4E30-90D6-030C53B7C409}" type="parTrans" cxnId="{5459CDC0-71FA-4D07-B3E6-7818829692C7}">
      <dgm:prSet/>
      <dgm:spPr/>
      <dgm:t>
        <a:bodyPr/>
        <a:lstStyle/>
        <a:p>
          <a:endParaRPr lang="en-US"/>
        </a:p>
      </dgm:t>
    </dgm:pt>
    <dgm:pt modelId="{EB3244CA-97B1-4436-883D-3859CD11EE69}" type="sibTrans" cxnId="{5459CDC0-71FA-4D07-B3E6-7818829692C7}">
      <dgm:prSet/>
      <dgm:spPr/>
      <dgm:t>
        <a:bodyPr/>
        <a:lstStyle/>
        <a:p>
          <a:endParaRPr lang="en-US"/>
        </a:p>
      </dgm:t>
    </dgm:pt>
    <dgm:pt modelId="{258A274E-C4CC-4382-9E1C-1DD095FBF83D}">
      <dgm:prSet/>
      <dgm:spPr/>
      <dgm:t>
        <a:bodyPr/>
        <a:lstStyle/>
        <a:p>
          <a:pPr rtl="0"/>
          <a:r>
            <a:rPr lang="en-US" dirty="0" smtClean="0"/>
            <a:t>More robust against disasters (earthquake etc)</a:t>
          </a:r>
          <a:endParaRPr lang="en-US" dirty="0"/>
        </a:p>
      </dgm:t>
    </dgm:pt>
    <dgm:pt modelId="{D8F38618-8B28-4768-9209-3B02FDF2AADE}" type="parTrans" cxnId="{E7E2453D-87E7-4850-B404-A47CCA70495A}">
      <dgm:prSet/>
      <dgm:spPr/>
      <dgm:t>
        <a:bodyPr/>
        <a:lstStyle/>
        <a:p>
          <a:endParaRPr lang="en-US"/>
        </a:p>
      </dgm:t>
    </dgm:pt>
    <dgm:pt modelId="{D26566AC-8160-47A0-B164-EE2B1B83DE33}" type="sibTrans" cxnId="{E7E2453D-87E7-4850-B404-A47CCA70495A}">
      <dgm:prSet/>
      <dgm:spPr/>
      <dgm:t>
        <a:bodyPr/>
        <a:lstStyle/>
        <a:p>
          <a:endParaRPr lang="en-US"/>
        </a:p>
      </dgm:t>
    </dgm:pt>
    <dgm:pt modelId="{2530B94B-69F9-4CD1-B687-A85EC601E35B}">
      <dgm:prSet/>
      <dgm:spPr/>
      <dgm:t>
        <a:bodyPr/>
        <a:lstStyle/>
        <a:p>
          <a:pPr rtl="0"/>
          <a:r>
            <a:rPr lang="en-US" dirty="0" smtClean="0"/>
            <a:t>Historic buildings, conferences, trade shows,…</a:t>
          </a:r>
          <a:endParaRPr lang="en-US" dirty="0"/>
        </a:p>
      </dgm:t>
    </dgm:pt>
    <dgm:pt modelId="{4D97EDD4-D2AE-4F17-89B1-EFAB52C4FDFD}" type="parTrans" cxnId="{392FC0AC-4504-4124-AF33-79D9AA466A2D}">
      <dgm:prSet/>
      <dgm:spPr/>
      <dgm:t>
        <a:bodyPr/>
        <a:lstStyle/>
        <a:p>
          <a:endParaRPr lang="en-US"/>
        </a:p>
      </dgm:t>
    </dgm:pt>
    <dgm:pt modelId="{3159A599-3009-464B-913D-37C1E396938C}" type="sibTrans" cxnId="{392FC0AC-4504-4124-AF33-79D9AA466A2D}">
      <dgm:prSet/>
      <dgm:spPr/>
      <dgm:t>
        <a:bodyPr/>
        <a:lstStyle/>
        <a:p>
          <a:endParaRPr lang="en-US"/>
        </a:p>
      </dgm:t>
    </dgm:pt>
    <dgm:pt modelId="{A7F72890-61EC-4EB3-BEF9-5BF45C32E448}">
      <dgm:prSet/>
      <dgm:spPr/>
      <dgm:t>
        <a:bodyPr/>
        <a:lstStyle/>
        <a:p>
          <a:pPr rtl="0"/>
          <a:r>
            <a:rPr lang="en-US" dirty="0" smtClean="0"/>
            <a:t>User mobility </a:t>
          </a:r>
          <a:endParaRPr lang="en-US" dirty="0"/>
        </a:p>
      </dgm:t>
    </dgm:pt>
    <dgm:pt modelId="{D79B0A26-3B92-46E5-A4CC-B109312EA8C6}" type="parTrans" cxnId="{2DC95E0B-AB1D-4421-A4DB-A348CFD6AE95}">
      <dgm:prSet/>
      <dgm:spPr/>
      <dgm:t>
        <a:bodyPr/>
        <a:lstStyle/>
        <a:p>
          <a:endParaRPr lang="en-US"/>
        </a:p>
      </dgm:t>
    </dgm:pt>
    <dgm:pt modelId="{9B257FA1-246F-43EC-A256-9C059335B8C1}" type="sibTrans" cxnId="{2DC95E0B-AB1D-4421-A4DB-A348CFD6AE95}">
      <dgm:prSet/>
      <dgm:spPr/>
      <dgm:t>
        <a:bodyPr/>
        <a:lstStyle/>
        <a:p>
          <a:endParaRPr lang="en-US"/>
        </a:p>
      </dgm:t>
    </dgm:pt>
    <dgm:pt modelId="{4A353C1F-8CB9-4440-BB3F-647139C06773}">
      <dgm:prSet/>
      <dgm:spPr/>
      <dgm:t>
        <a:bodyPr/>
        <a:lstStyle/>
        <a:p>
          <a:pPr rtl="0"/>
          <a:r>
            <a:rPr lang="en-US" dirty="0" smtClean="0"/>
            <a:t>Voice and data services</a:t>
          </a:r>
          <a:endParaRPr lang="en-US" dirty="0"/>
        </a:p>
      </dgm:t>
    </dgm:pt>
    <dgm:pt modelId="{B2A61148-308A-4949-9F08-534EA837720F}" type="parTrans" cxnId="{DCA5E6C8-2017-4868-AD05-3CE78B0F7290}">
      <dgm:prSet/>
      <dgm:spPr/>
      <dgm:t>
        <a:bodyPr/>
        <a:lstStyle/>
        <a:p>
          <a:endParaRPr lang="en-US"/>
        </a:p>
      </dgm:t>
    </dgm:pt>
    <dgm:pt modelId="{CC193100-6AC9-4636-9AB9-DB043787A23D}" type="sibTrans" cxnId="{DCA5E6C8-2017-4868-AD05-3CE78B0F7290}">
      <dgm:prSet/>
      <dgm:spPr/>
      <dgm:t>
        <a:bodyPr/>
        <a:lstStyle/>
        <a:p>
          <a:endParaRPr lang="en-US"/>
        </a:p>
      </dgm:t>
    </dgm:pt>
    <dgm:pt modelId="{6AA540B5-3137-4830-A955-27EF12B73718}">
      <dgm:prSet/>
      <dgm:spPr/>
      <dgm:t>
        <a:bodyPr/>
        <a:lstStyle/>
        <a:p>
          <a:pPr rtl="0"/>
          <a:r>
            <a:rPr lang="en-US" dirty="0" smtClean="0"/>
            <a:t>Scalable architecture</a:t>
          </a:r>
          <a:endParaRPr lang="en-US" dirty="0"/>
        </a:p>
      </dgm:t>
    </dgm:pt>
    <dgm:pt modelId="{5B4BD9A3-2D44-4443-BC07-5A71F2AC83C1}" type="parTrans" cxnId="{13567E52-861F-4D6A-A03D-21CF5B0366F3}">
      <dgm:prSet/>
      <dgm:spPr/>
      <dgm:t>
        <a:bodyPr/>
        <a:lstStyle/>
        <a:p>
          <a:endParaRPr lang="en-US"/>
        </a:p>
      </dgm:t>
    </dgm:pt>
    <dgm:pt modelId="{066657C5-911B-4022-9D6B-04B35D708D7D}" type="sibTrans" cxnId="{13567E52-861F-4D6A-A03D-21CF5B0366F3}">
      <dgm:prSet/>
      <dgm:spPr/>
      <dgm:t>
        <a:bodyPr/>
        <a:lstStyle/>
        <a:p>
          <a:endParaRPr lang="en-US"/>
        </a:p>
      </dgm:t>
    </dgm:pt>
    <dgm:pt modelId="{16880087-70F4-47AF-95E2-11B9F7C979BB}">
      <dgm:prSet/>
      <dgm:spPr/>
      <dgm:t>
        <a:bodyPr/>
        <a:lstStyle/>
        <a:p>
          <a:pPr rtl="0"/>
          <a:r>
            <a:rPr lang="en-US" dirty="0" smtClean="0"/>
            <a:t>Plug-and-Play architecture</a:t>
          </a:r>
          <a:endParaRPr lang="en-US" dirty="0"/>
        </a:p>
      </dgm:t>
    </dgm:pt>
    <dgm:pt modelId="{A910C742-FBA6-429E-8890-23D55EEE5432}" type="parTrans" cxnId="{E9D64B00-EFAF-4380-BACB-31E132587B15}">
      <dgm:prSet/>
      <dgm:spPr/>
      <dgm:t>
        <a:bodyPr/>
        <a:lstStyle/>
        <a:p>
          <a:endParaRPr lang="en-US"/>
        </a:p>
      </dgm:t>
    </dgm:pt>
    <dgm:pt modelId="{4FCA5A4A-E9EB-4124-88F6-8A61A39512ED}" type="sibTrans" cxnId="{E9D64B00-EFAF-4380-BACB-31E132587B15}">
      <dgm:prSet/>
      <dgm:spPr/>
      <dgm:t>
        <a:bodyPr/>
        <a:lstStyle/>
        <a:p>
          <a:endParaRPr lang="en-US"/>
        </a:p>
      </dgm:t>
    </dgm:pt>
    <dgm:pt modelId="{6D7C4D2B-14D8-430C-96E1-FB777533B7C7}">
      <dgm:prSet/>
      <dgm:spPr/>
      <dgm:t>
        <a:bodyPr/>
        <a:lstStyle/>
        <a:p>
          <a:pPr rtl="0"/>
          <a:r>
            <a:rPr lang="en-US" b="1" dirty="0" smtClean="0"/>
            <a:t>Disadvantages</a:t>
          </a:r>
          <a:endParaRPr lang="en-US" dirty="0"/>
        </a:p>
      </dgm:t>
    </dgm:pt>
    <dgm:pt modelId="{F563095C-BCA3-4736-9E64-AE5746766065}" type="parTrans" cxnId="{86BF0474-3283-4666-8D59-956C99D304CE}">
      <dgm:prSet/>
      <dgm:spPr/>
      <dgm:t>
        <a:bodyPr/>
        <a:lstStyle/>
        <a:p>
          <a:endParaRPr lang="en-US"/>
        </a:p>
      </dgm:t>
    </dgm:pt>
    <dgm:pt modelId="{D2C5DB9C-FAAF-4BE8-8692-8E2392C1776B}" type="sibTrans" cxnId="{86BF0474-3283-4666-8D59-956C99D304CE}">
      <dgm:prSet/>
      <dgm:spPr/>
      <dgm:t>
        <a:bodyPr/>
        <a:lstStyle/>
        <a:p>
          <a:endParaRPr lang="en-US"/>
        </a:p>
      </dgm:t>
    </dgm:pt>
    <dgm:pt modelId="{EEA03C15-1394-4085-A0AF-F5E134B85CC0}">
      <dgm:prSet/>
      <dgm:spPr/>
      <dgm:t>
        <a:bodyPr/>
        <a:lstStyle/>
        <a:p>
          <a:pPr rtl="0"/>
          <a:r>
            <a:rPr lang="en-US" dirty="0" smtClean="0"/>
            <a:t>Low bandwidth compared to wired networks (1-10 </a:t>
          </a:r>
          <a:r>
            <a:rPr lang="en-US" dirty="0" err="1" smtClean="0"/>
            <a:t>Mbit</a:t>
          </a:r>
          <a:r>
            <a:rPr lang="en-US" dirty="0" smtClean="0"/>
            <a:t>/s)</a:t>
          </a:r>
          <a:endParaRPr lang="en-US" dirty="0"/>
        </a:p>
      </dgm:t>
    </dgm:pt>
    <dgm:pt modelId="{4829DACF-DA51-428E-A000-A7679AEA2C95}" type="parTrans" cxnId="{307B7766-543C-4A14-BE2D-24FDF60EBD46}">
      <dgm:prSet/>
      <dgm:spPr/>
      <dgm:t>
        <a:bodyPr/>
        <a:lstStyle/>
        <a:p>
          <a:endParaRPr lang="en-US"/>
        </a:p>
      </dgm:t>
    </dgm:pt>
    <dgm:pt modelId="{2A6FB149-AB56-4936-BD3C-DAB919A7B5C0}" type="sibTrans" cxnId="{307B7766-543C-4A14-BE2D-24FDF60EBD46}">
      <dgm:prSet/>
      <dgm:spPr/>
      <dgm:t>
        <a:bodyPr/>
        <a:lstStyle/>
        <a:p>
          <a:endParaRPr lang="en-US"/>
        </a:p>
      </dgm:t>
    </dgm:pt>
    <dgm:pt modelId="{A5FFF21A-F223-4BB2-AA2A-00C52FBFA856}">
      <dgm:prSet/>
      <dgm:spPr/>
      <dgm:t>
        <a:bodyPr/>
        <a:lstStyle/>
        <a:p>
          <a:pPr rtl="0"/>
          <a:r>
            <a:rPr lang="en-US" dirty="0" smtClean="0"/>
            <a:t>Security</a:t>
          </a:r>
          <a:endParaRPr lang="en-US" dirty="0"/>
        </a:p>
      </dgm:t>
    </dgm:pt>
    <dgm:pt modelId="{FBB897DF-D306-4C43-8162-0E5365C8A770}" type="parTrans" cxnId="{3B519F10-B351-40E0-B670-BDBCDF99AD62}">
      <dgm:prSet/>
      <dgm:spPr/>
      <dgm:t>
        <a:bodyPr/>
        <a:lstStyle/>
        <a:p>
          <a:endParaRPr lang="en-US"/>
        </a:p>
      </dgm:t>
    </dgm:pt>
    <dgm:pt modelId="{9BBE150B-3513-43B6-AB55-1F1AB869FAFF}" type="sibTrans" cxnId="{3B519F10-B351-40E0-B670-BDBCDF99AD62}">
      <dgm:prSet/>
      <dgm:spPr/>
      <dgm:t>
        <a:bodyPr/>
        <a:lstStyle/>
        <a:p>
          <a:endParaRPr lang="en-US"/>
        </a:p>
      </dgm:t>
    </dgm:pt>
    <dgm:pt modelId="{46002144-EDFD-48E0-AA22-8C8C1540AB55}">
      <dgm:prSet/>
      <dgm:spPr/>
      <dgm:t>
        <a:bodyPr/>
        <a:lstStyle/>
        <a:p>
          <a:pPr rtl="0"/>
          <a:r>
            <a:rPr lang="en-US" dirty="0" smtClean="0"/>
            <a:t>Interference</a:t>
          </a:r>
          <a:endParaRPr lang="en-US" dirty="0"/>
        </a:p>
      </dgm:t>
    </dgm:pt>
    <dgm:pt modelId="{3F708C94-B4DB-4E01-B0B7-D9205C669ED3}" type="parTrans" cxnId="{32973362-25AD-4769-94B3-53372324D45B}">
      <dgm:prSet/>
      <dgm:spPr/>
      <dgm:t>
        <a:bodyPr/>
        <a:lstStyle/>
        <a:p>
          <a:endParaRPr lang="en-US"/>
        </a:p>
      </dgm:t>
    </dgm:pt>
    <dgm:pt modelId="{9D1A26DE-C1D2-4C89-9CBF-08756672A4FA}" type="sibTrans" cxnId="{32973362-25AD-4769-94B3-53372324D45B}">
      <dgm:prSet/>
      <dgm:spPr/>
      <dgm:t>
        <a:bodyPr/>
        <a:lstStyle/>
        <a:p>
          <a:endParaRPr lang="en-US"/>
        </a:p>
      </dgm:t>
    </dgm:pt>
    <dgm:pt modelId="{D7BDDA2C-4DA7-478C-988B-D30484075650}">
      <dgm:prSet/>
      <dgm:spPr/>
      <dgm:t>
        <a:bodyPr/>
        <a:lstStyle/>
        <a:p>
          <a:pPr rtl="0"/>
          <a:r>
            <a:rPr lang="en-US" dirty="0" smtClean="0"/>
            <a:t>Power consumption</a:t>
          </a:r>
          <a:endParaRPr lang="en-US" dirty="0"/>
        </a:p>
      </dgm:t>
    </dgm:pt>
    <dgm:pt modelId="{3D6922DF-7851-4D0F-9230-B67E0BB3D81C}" type="parTrans" cxnId="{EFD2DA2F-B09E-4EBE-BC38-9849D8182767}">
      <dgm:prSet/>
      <dgm:spPr/>
      <dgm:t>
        <a:bodyPr/>
        <a:lstStyle/>
        <a:p>
          <a:endParaRPr lang="en-US"/>
        </a:p>
      </dgm:t>
    </dgm:pt>
    <dgm:pt modelId="{E2646E4B-A0B2-44A3-BC60-D0F2317910FA}" type="sibTrans" cxnId="{EFD2DA2F-B09E-4EBE-BC38-9849D8182767}">
      <dgm:prSet/>
      <dgm:spPr/>
      <dgm:t>
        <a:bodyPr/>
        <a:lstStyle/>
        <a:p>
          <a:endParaRPr lang="en-US"/>
        </a:p>
      </dgm:t>
    </dgm:pt>
    <dgm:pt modelId="{25ECFB7D-231D-4A90-8304-3F97A54F1AED}">
      <dgm:prSet/>
      <dgm:spPr/>
      <dgm:t>
        <a:bodyPr/>
        <a:lstStyle/>
        <a:p>
          <a:pPr rtl="0"/>
          <a:r>
            <a:rPr lang="en-US" dirty="0" smtClean="0"/>
            <a:t>Speed</a:t>
          </a:r>
          <a:endParaRPr lang="en-US" dirty="0"/>
        </a:p>
      </dgm:t>
    </dgm:pt>
    <dgm:pt modelId="{02643D10-8BE7-41D7-AAE2-BEA0177899DF}" type="parTrans" cxnId="{0F223AB0-A92D-4E07-A900-6A297CED8983}">
      <dgm:prSet/>
      <dgm:spPr/>
      <dgm:t>
        <a:bodyPr/>
        <a:lstStyle/>
        <a:p>
          <a:endParaRPr lang="en-US"/>
        </a:p>
      </dgm:t>
    </dgm:pt>
    <dgm:pt modelId="{00DCEBED-14DF-49AB-A50D-2B6842C098CD}" type="sibTrans" cxnId="{0F223AB0-A92D-4E07-A900-6A297CED8983}">
      <dgm:prSet/>
      <dgm:spPr/>
      <dgm:t>
        <a:bodyPr/>
        <a:lstStyle/>
        <a:p>
          <a:endParaRPr lang="en-US"/>
        </a:p>
      </dgm:t>
    </dgm:pt>
    <dgm:pt modelId="{E521B2BA-8BD4-4F8F-91A8-9316B69DE06B}">
      <dgm:prSet/>
      <dgm:spPr/>
      <dgm:t>
        <a:bodyPr/>
        <a:lstStyle/>
        <a:p>
          <a:pPr rtl="0"/>
          <a:r>
            <a:rPr lang="en-US" dirty="0" smtClean="0"/>
            <a:t>Inconsistent connections</a:t>
          </a:r>
          <a:endParaRPr lang="en-US" dirty="0"/>
        </a:p>
      </dgm:t>
    </dgm:pt>
    <dgm:pt modelId="{DAE1932B-6EDC-4AD1-A9DB-7BE7A79BEA38}" type="parTrans" cxnId="{65CD3BF9-3DBD-46A9-B839-060DB2EB7A78}">
      <dgm:prSet/>
      <dgm:spPr/>
      <dgm:t>
        <a:bodyPr/>
        <a:lstStyle/>
        <a:p>
          <a:endParaRPr lang="en-US"/>
        </a:p>
      </dgm:t>
    </dgm:pt>
    <dgm:pt modelId="{73AF3F58-F4F0-44F7-A42B-47F7DA169537}" type="sibTrans" cxnId="{65CD3BF9-3DBD-46A9-B839-060DB2EB7A78}">
      <dgm:prSet/>
      <dgm:spPr/>
      <dgm:t>
        <a:bodyPr/>
        <a:lstStyle/>
        <a:p>
          <a:endParaRPr lang="en-US"/>
        </a:p>
      </dgm:t>
    </dgm:pt>
    <dgm:pt modelId="{2745336E-B61E-4796-98C2-6E0DF3252BBB}" type="pres">
      <dgm:prSet presAssocID="{732C571C-7221-483E-B062-EF09485E3DAB}" presName="Name0" presStyleCnt="0">
        <dgm:presLayoutVars>
          <dgm:dir/>
          <dgm:animLvl val="lvl"/>
          <dgm:resizeHandles val="exact"/>
        </dgm:presLayoutVars>
      </dgm:prSet>
      <dgm:spPr/>
      <dgm:t>
        <a:bodyPr/>
        <a:lstStyle/>
        <a:p>
          <a:endParaRPr lang="en-US"/>
        </a:p>
      </dgm:t>
    </dgm:pt>
    <dgm:pt modelId="{26049409-B501-4ED6-B617-2C3CDB8AF48E}" type="pres">
      <dgm:prSet presAssocID="{1C617DB9-2E48-419E-B337-10D3B1FF02C5}" presName="linNode" presStyleCnt="0"/>
      <dgm:spPr/>
    </dgm:pt>
    <dgm:pt modelId="{9481089B-8A75-4667-BB94-94BA6F67DBD9}" type="pres">
      <dgm:prSet presAssocID="{1C617DB9-2E48-419E-B337-10D3B1FF02C5}" presName="parentText" presStyleLbl="node1" presStyleIdx="0" presStyleCnt="2" custScaleX="76768">
        <dgm:presLayoutVars>
          <dgm:chMax val="1"/>
          <dgm:bulletEnabled val="1"/>
        </dgm:presLayoutVars>
      </dgm:prSet>
      <dgm:spPr/>
      <dgm:t>
        <a:bodyPr/>
        <a:lstStyle/>
        <a:p>
          <a:endParaRPr lang="en-US"/>
        </a:p>
      </dgm:t>
    </dgm:pt>
    <dgm:pt modelId="{11995D3E-07DA-4101-9458-48931C2F7C66}" type="pres">
      <dgm:prSet presAssocID="{1C617DB9-2E48-419E-B337-10D3B1FF02C5}" presName="descendantText" presStyleLbl="alignAccFollowNode1" presStyleIdx="0" presStyleCnt="2" custScaleY="118750">
        <dgm:presLayoutVars>
          <dgm:bulletEnabled val="1"/>
        </dgm:presLayoutVars>
      </dgm:prSet>
      <dgm:spPr/>
      <dgm:t>
        <a:bodyPr/>
        <a:lstStyle/>
        <a:p>
          <a:endParaRPr lang="en-US"/>
        </a:p>
      </dgm:t>
    </dgm:pt>
    <dgm:pt modelId="{76E5B538-4F1E-446A-BD95-A269B76AC0F3}" type="pres">
      <dgm:prSet presAssocID="{380BEC2F-DF69-478B-858A-2910C7FCC69F}" presName="sp" presStyleCnt="0"/>
      <dgm:spPr/>
    </dgm:pt>
    <dgm:pt modelId="{BA800309-5200-494B-86C0-5E576855D39A}" type="pres">
      <dgm:prSet presAssocID="{6D7C4D2B-14D8-430C-96E1-FB777533B7C7}" presName="linNode" presStyleCnt="0"/>
      <dgm:spPr/>
    </dgm:pt>
    <dgm:pt modelId="{38E2537F-5FDA-447E-BAE6-AE0D73C80A1C}" type="pres">
      <dgm:prSet presAssocID="{6D7C4D2B-14D8-430C-96E1-FB777533B7C7}" presName="parentText" presStyleLbl="node1" presStyleIdx="1" presStyleCnt="2" custScaleX="80976">
        <dgm:presLayoutVars>
          <dgm:chMax val="1"/>
          <dgm:bulletEnabled val="1"/>
        </dgm:presLayoutVars>
      </dgm:prSet>
      <dgm:spPr/>
      <dgm:t>
        <a:bodyPr/>
        <a:lstStyle/>
        <a:p>
          <a:endParaRPr lang="en-US"/>
        </a:p>
      </dgm:t>
    </dgm:pt>
    <dgm:pt modelId="{06ED2AB9-0677-4F79-BFF0-36CD553CB0DA}" type="pres">
      <dgm:prSet presAssocID="{6D7C4D2B-14D8-430C-96E1-FB777533B7C7}" presName="descendantText" presStyleLbl="alignAccFollowNode1" presStyleIdx="1" presStyleCnt="2" custScaleY="118750">
        <dgm:presLayoutVars>
          <dgm:bulletEnabled val="1"/>
        </dgm:presLayoutVars>
      </dgm:prSet>
      <dgm:spPr/>
      <dgm:t>
        <a:bodyPr/>
        <a:lstStyle/>
        <a:p>
          <a:endParaRPr lang="en-US"/>
        </a:p>
      </dgm:t>
    </dgm:pt>
  </dgm:ptLst>
  <dgm:cxnLst>
    <dgm:cxn modelId="{2DC95E0B-AB1D-4421-A4DB-A348CFD6AE95}" srcId="{1C617DB9-2E48-419E-B337-10D3B1FF02C5}" destId="{A7F72890-61EC-4EB3-BEF9-5BF45C32E448}" srcOrd="4" destOrd="0" parTransId="{D79B0A26-3B92-46E5-A4CC-B109312EA8C6}" sibTransId="{9B257FA1-246F-43EC-A256-9C059335B8C1}"/>
    <dgm:cxn modelId="{C33B7498-C30A-4B7C-9A81-E92B5314220F}" type="presOf" srcId="{EEA03C15-1394-4085-A0AF-F5E134B85CC0}" destId="{06ED2AB9-0677-4F79-BFF0-36CD553CB0DA}" srcOrd="0" destOrd="0" presId="urn:microsoft.com/office/officeart/2005/8/layout/vList5"/>
    <dgm:cxn modelId="{7E14CC5E-9E0D-48B8-8876-F31179836F2D}" type="presOf" srcId="{A7F72890-61EC-4EB3-BEF9-5BF45C32E448}" destId="{11995D3E-07DA-4101-9458-48931C2F7C66}" srcOrd="0" destOrd="4" presId="urn:microsoft.com/office/officeart/2005/8/layout/vList5"/>
    <dgm:cxn modelId="{C4992842-C779-4BB0-ADD3-0BDE01EFAB8A}" type="presOf" srcId="{25ECFB7D-231D-4A90-8304-3F97A54F1AED}" destId="{06ED2AB9-0677-4F79-BFF0-36CD553CB0DA}" srcOrd="0" destOrd="4" presId="urn:microsoft.com/office/officeart/2005/8/layout/vList5"/>
    <dgm:cxn modelId="{146B0B92-CF31-438D-B8E5-FCE266D90C50}" type="presOf" srcId="{4A353C1F-8CB9-4440-BB3F-647139C06773}" destId="{11995D3E-07DA-4101-9458-48931C2F7C66}" srcOrd="0" destOrd="5" presId="urn:microsoft.com/office/officeart/2005/8/layout/vList5"/>
    <dgm:cxn modelId="{0C364CD3-EABD-4337-9E87-22363A8A0944}" type="presOf" srcId="{E521B2BA-8BD4-4F8F-91A8-9316B69DE06B}" destId="{06ED2AB9-0677-4F79-BFF0-36CD553CB0DA}" srcOrd="0" destOrd="5" presId="urn:microsoft.com/office/officeart/2005/8/layout/vList5"/>
    <dgm:cxn modelId="{DB58C246-C11B-4557-8517-8C515C7D32F0}" type="presOf" srcId="{258A274E-C4CC-4382-9E1C-1DD095FBF83D}" destId="{11995D3E-07DA-4101-9458-48931C2F7C66}" srcOrd="0" destOrd="2" presId="urn:microsoft.com/office/officeart/2005/8/layout/vList5"/>
    <dgm:cxn modelId="{86A38522-2EE4-4BE6-B470-8E802894DC34}" srcId="{1C617DB9-2E48-419E-B337-10D3B1FF02C5}" destId="{A6149DAF-789C-4C37-B46E-E70F5DCFF213}" srcOrd="0" destOrd="0" parTransId="{F7BB4D5E-86F4-4E43-9EE0-2F2E28FD30C1}" sibTransId="{5A38579F-1608-4549-926E-091D1C2DF8D3}"/>
    <dgm:cxn modelId="{E9D64B00-EFAF-4380-BACB-31E132587B15}" srcId="{1C617DB9-2E48-419E-B337-10D3B1FF02C5}" destId="{16880087-70F4-47AF-95E2-11B9F7C979BB}" srcOrd="7" destOrd="0" parTransId="{A910C742-FBA6-429E-8890-23D55EEE5432}" sibTransId="{4FCA5A4A-E9EB-4124-88F6-8A61A39512ED}"/>
    <dgm:cxn modelId="{B785A061-DEB6-4CEB-BCAD-FCBF6D866644}" type="presOf" srcId="{732C571C-7221-483E-B062-EF09485E3DAB}" destId="{2745336E-B61E-4796-98C2-6E0DF3252BBB}" srcOrd="0" destOrd="0" presId="urn:microsoft.com/office/officeart/2005/8/layout/vList5"/>
    <dgm:cxn modelId="{BD863264-9826-442D-B240-293B6BE29076}" type="presOf" srcId="{A6149DAF-789C-4C37-B46E-E70F5DCFF213}" destId="{11995D3E-07DA-4101-9458-48931C2F7C66}" srcOrd="0" destOrd="0" presId="urn:microsoft.com/office/officeart/2005/8/layout/vList5"/>
    <dgm:cxn modelId="{4401902E-E056-4FC4-99AB-8FA1ADCD28E5}" type="presOf" srcId="{D1728124-8C1F-40BB-B029-F379FD17DA17}" destId="{11995D3E-07DA-4101-9458-48931C2F7C66}" srcOrd="0" destOrd="1" presId="urn:microsoft.com/office/officeart/2005/8/layout/vList5"/>
    <dgm:cxn modelId="{0F223AB0-A92D-4E07-A900-6A297CED8983}" srcId="{6D7C4D2B-14D8-430C-96E1-FB777533B7C7}" destId="{25ECFB7D-231D-4A90-8304-3F97A54F1AED}" srcOrd="4" destOrd="0" parTransId="{02643D10-8BE7-41D7-AAE2-BEA0177899DF}" sibTransId="{00DCEBED-14DF-49AB-A50D-2B6842C098CD}"/>
    <dgm:cxn modelId="{307B7766-543C-4A14-BE2D-24FDF60EBD46}" srcId="{6D7C4D2B-14D8-430C-96E1-FB777533B7C7}" destId="{EEA03C15-1394-4085-A0AF-F5E134B85CC0}" srcOrd="0" destOrd="0" parTransId="{4829DACF-DA51-428E-A000-A7679AEA2C95}" sibTransId="{2A6FB149-AB56-4936-BD3C-DAB919A7B5C0}"/>
    <dgm:cxn modelId="{DCA5E6C8-2017-4868-AD05-3CE78B0F7290}" srcId="{1C617DB9-2E48-419E-B337-10D3B1FF02C5}" destId="{4A353C1F-8CB9-4440-BB3F-647139C06773}" srcOrd="5" destOrd="0" parTransId="{B2A61148-308A-4949-9F08-534EA837720F}" sibTransId="{CC193100-6AC9-4636-9AB9-DB043787A23D}"/>
    <dgm:cxn modelId="{E25D01A6-439C-41CD-AE38-599A8BA3B556}" type="presOf" srcId="{1C617DB9-2E48-419E-B337-10D3B1FF02C5}" destId="{9481089B-8A75-4667-BB94-94BA6F67DBD9}" srcOrd="0" destOrd="0" presId="urn:microsoft.com/office/officeart/2005/8/layout/vList5"/>
    <dgm:cxn modelId="{D7CC4390-7A27-47AF-B833-68CEA797AC91}" type="presOf" srcId="{16880087-70F4-47AF-95E2-11B9F7C979BB}" destId="{11995D3E-07DA-4101-9458-48931C2F7C66}" srcOrd="0" destOrd="7" presId="urn:microsoft.com/office/officeart/2005/8/layout/vList5"/>
    <dgm:cxn modelId="{5DC3666A-623B-4CD1-83A0-2A2D028D2A06}" type="presOf" srcId="{D7BDDA2C-4DA7-478C-988B-D30484075650}" destId="{06ED2AB9-0677-4F79-BFF0-36CD553CB0DA}" srcOrd="0" destOrd="3" presId="urn:microsoft.com/office/officeart/2005/8/layout/vList5"/>
    <dgm:cxn modelId="{2D4E9EA8-6FA0-417D-AA3F-7C71C7DC028D}" type="presOf" srcId="{A5FFF21A-F223-4BB2-AA2A-00C52FBFA856}" destId="{06ED2AB9-0677-4F79-BFF0-36CD553CB0DA}" srcOrd="0" destOrd="1" presId="urn:microsoft.com/office/officeart/2005/8/layout/vList5"/>
    <dgm:cxn modelId="{566AF5E6-8EB2-4411-BA0A-ADFC71D6DA8B}" type="presOf" srcId="{6D7C4D2B-14D8-430C-96E1-FB777533B7C7}" destId="{38E2537F-5FDA-447E-BAE6-AE0D73C80A1C}" srcOrd="0" destOrd="0" presId="urn:microsoft.com/office/officeart/2005/8/layout/vList5"/>
    <dgm:cxn modelId="{5459CDC0-71FA-4D07-B3E6-7818829692C7}" srcId="{1C617DB9-2E48-419E-B337-10D3B1FF02C5}" destId="{D1728124-8C1F-40BB-B029-F379FD17DA17}" srcOrd="1" destOrd="0" parTransId="{8F068AEC-E272-4E30-90D6-030C53B7C409}" sibTransId="{EB3244CA-97B1-4436-883D-3859CD11EE69}"/>
    <dgm:cxn modelId="{32973362-25AD-4769-94B3-53372324D45B}" srcId="{6D7C4D2B-14D8-430C-96E1-FB777533B7C7}" destId="{46002144-EDFD-48E0-AA22-8C8C1540AB55}" srcOrd="2" destOrd="0" parTransId="{3F708C94-B4DB-4E01-B0B7-D9205C669ED3}" sibTransId="{9D1A26DE-C1D2-4C89-9CBF-08756672A4FA}"/>
    <dgm:cxn modelId="{E7E2453D-87E7-4850-B404-A47CCA70495A}" srcId="{1C617DB9-2E48-419E-B337-10D3B1FF02C5}" destId="{258A274E-C4CC-4382-9E1C-1DD095FBF83D}" srcOrd="2" destOrd="0" parTransId="{D8F38618-8B28-4768-9209-3B02FDF2AADE}" sibTransId="{D26566AC-8160-47A0-B164-EE2B1B83DE33}"/>
    <dgm:cxn modelId="{32BC5F15-6AC3-4598-8C61-3F801BA88A11}" type="presOf" srcId="{6AA540B5-3137-4830-A955-27EF12B73718}" destId="{11995D3E-07DA-4101-9458-48931C2F7C66}" srcOrd="0" destOrd="6" presId="urn:microsoft.com/office/officeart/2005/8/layout/vList5"/>
    <dgm:cxn modelId="{3B519F10-B351-40E0-B670-BDBCDF99AD62}" srcId="{6D7C4D2B-14D8-430C-96E1-FB777533B7C7}" destId="{A5FFF21A-F223-4BB2-AA2A-00C52FBFA856}" srcOrd="1" destOrd="0" parTransId="{FBB897DF-D306-4C43-8162-0E5365C8A770}" sibTransId="{9BBE150B-3513-43B6-AB55-1F1AB869FAFF}"/>
    <dgm:cxn modelId="{EFD2DA2F-B09E-4EBE-BC38-9849D8182767}" srcId="{6D7C4D2B-14D8-430C-96E1-FB777533B7C7}" destId="{D7BDDA2C-4DA7-478C-988B-D30484075650}" srcOrd="3" destOrd="0" parTransId="{3D6922DF-7851-4D0F-9230-B67E0BB3D81C}" sibTransId="{E2646E4B-A0B2-44A3-BC60-D0F2317910FA}"/>
    <dgm:cxn modelId="{3F635D2C-D13F-43A6-89E8-A2041C90B0AE}" type="presOf" srcId="{2530B94B-69F9-4CD1-B687-A85EC601E35B}" destId="{11995D3E-07DA-4101-9458-48931C2F7C66}" srcOrd="0" destOrd="3" presId="urn:microsoft.com/office/officeart/2005/8/layout/vList5"/>
    <dgm:cxn modelId="{65CD3BF9-3DBD-46A9-B839-060DB2EB7A78}" srcId="{6D7C4D2B-14D8-430C-96E1-FB777533B7C7}" destId="{E521B2BA-8BD4-4F8F-91A8-9316B69DE06B}" srcOrd="5" destOrd="0" parTransId="{DAE1932B-6EDC-4AD1-A9DB-7BE7A79BEA38}" sibTransId="{73AF3F58-F4F0-44F7-A42B-47F7DA169537}"/>
    <dgm:cxn modelId="{13567E52-861F-4D6A-A03D-21CF5B0366F3}" srcId="{1C617DB9-2E48-419E-B337-10D3B1FF02C5}" destId="{6AA540B5-3137-4830-A955-27EF12B73718}" srcOrd="6" destOrd="0" parTransId="{5B4BD9A3-2D44-4443-BC07-5A71F2AC83C1}" sibTransId="{066657C5-911B-4022-9D6B-04B35D708D7D}"/>
    <dgm:cxn modelId="{392FC0AC-4504-4124-AF33-79D9AA466A2D}" srcId="{1C617DB9-2E48-419E-B337-10D3B1FF02C5}" destId="{2530B94B-69F9-4CD1-B687-A85EC601E35B}" srcOrd="3" destOrd="0" parTransId="{4D97EDD4-D2AE-4F17-89B1-EFAB52C4FDFD}" sibTransId="{3159A599-3009-464B-913D-37C1E396938C}"/>
    <dgm:cxn modelId="{E665D4D2-4398-48ED-BA08-655029FC7464}" type="presOf" srcId="{46002144-EDFD-48E0-AA22-8C8C1540AB55}" destId="{06ED2AB9-0677-4F79-BFF0-36CD553CB0DA}" srcOrd="0" destOrd="2" presId="urn:microsoft.com/office/officeart/2005/8/layout/vList5"/>
    <dgm:cxn modelId="{86BF0474-3283-4666-8D59-956C99D304CE}" srcId="{732C571C-7221-483E-B062-EF09485E3DAB}" destId="{6D7C4D2B-14D8-430C-96E1-FB777533B7C7}" srcOrd="1" destOrd="0" parTransId="{F563095C-BCA3-4736-9E64-AE5746766065}" sibTransId="{D2C5DB9C-FAAF-4BE8-8692-8E2392C1776B}"/>
    <dgm:cxn modelId="{4301F543-7534-4665-9F25-67E6C4936CA7}" srcId="{732C571C-7221-483E-B062-EF09485E3DAB}" destId="{1C617DB9-2E48-419E-B337-10D3B1FF02C5}" srcOrd="0" destOrd="0" parTransId="{CE0D1BDB-EBBC-451C-A57B-D78ADAC74AD3}" sibTransId="{380BEC2F-DF69-478B-858A-2910C7FCC69F}"/>
    <dgm:cxn modelId="{1883D18B-53D0-42C4-B8E0-CE115EDB1591}" type="presParOf" srcId="{2745336E-B61E-4796-98C2-6E0DF3252BBB}" destId="{26049409-B501-4ED6-B617-2C3CDB8AF48E}" srcOrd="0" destOrd="0" presId="urn:microsoft.com/office/officeart/2005/8/layout/vList5"/>
    <dgm:cxn modelId="{12B92A05-B1FE-4284-B746-EAA7DFA0BEBB}" type="presParOf" srcId="{26049409-B501-4ED6-B617-2C3CDB8AF48E}" destId="{9481089B-8A75-4667-BB94-94BA6F67DBD9}" srcOrd="0" destOrd="0" presId="urn:microsoft.com/office/officeart/2005/8/layout/vList5"/>
    <dgm:cxn modelId="{2325C4A0-C039-469D-B633-5CF42EA75766}" type="presParOf" srcId="{26049409-B501-4ED6-B617-2C3CDB8AF48E}" destId="{11995D3E-07DA-4101-9458-48931C2F7C66}" srcOrd="1" destOrd="0" presId="urn:microsoft.com/office/officeart/2005/8/layout/vList5"/>
    <dgm:cxn modelId="{FA154968-87C2-4411-A312-6E7F256D29A7}" type="presParOf" srcId="{2745336E-B61E-4796-98C2-6E0DF3252BBB}" destId="{76E5B538-4F1E-446A-BD95-A269B76AC0F3}" srcOrd="1" destOrd="0" presId="urn:microsoft.com/office/officeart/2005/8/layout/vList5"/>
    <dgm:cxn modelId="{2333E275-E919-4FC5-AE47-1B197E1BE985}" type="presParOf" srcId="{2745336E-B61E-4796-98C2-6E0DF3252BBB}" destId="{BA800309-5200-494B-86C0-5E576855D39A}" srcOrd="2" destOrd="0" presId="urn:microsoft.com/office/officeart/2005/8/layout/vList5"/>
    <dgm:cxn modelId="{B6953BAF-2FD9-470E-B2CF-35BB79C03459}" type="presParOf" srcId="{BA800309-5200-494B-86C0-5E576855D39A}" destId="{38E2537F-5FDA-447E-BAE6-AE0D73C80A1C}" srcOrd="0" destOrd="0" presId="urn:microsoft.com/office/officeart/2005/8/layout/vList5"/>
    <dgm:cxn modelId="{D5DAF61D-A0F5-4B21-81F0-927CD27D7D97}" type="presParOf" srcId="{BA800309-5200-494B-86C0-5E576855D39A}" destId="{06ED2AB9-0677-4F79-BFF0-36CD553CB0D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1FDD67-1917-4070-9C15-5459784A136A}" type="doc">
      <dgm:prSet loTypeId="urn:microsoft.com/office/officeart/2005/8/layout/hierarchy5" loCatId="hierarchy" qsTypeId="urn:microsoft.com/office/officeart/2005/8/quickstyle/simple3" qsCatId="simple" csTypeId="urn:microsoft.com/office/officeart/2005/8/colors/colorful4" csCatId="colorful" phldr="1"/>
      <dgm:spPr/>
      <dgm:t>
        <a:bodyPr/>
        <a:lstStyle/>
        <a:p>
          <a:endParaRPr lang="en-US"/>
        </a:p>
      </dgm:t>
    </dgm:pt>
    <dgm:pt modelId="{A6D7787E-62D6-4625-81BF-12684590FA12}">
      <dgm:prSet/>
      <dgm:spPr/>
      <dgm:t>
        <a:bodyPr/>
        <a:lstStyle/>
        <a:p>
          <a:pPr rtl="0"/>
          <a:r>
            <a:rPr lang="en-US" b="1" dirty="0" smtClean="0"/>
            <a:t>WLAN types/Categories</a:t>
          </a:r>
          <a:endParaRPr lang="en-US" dirty="0"/>
        </a:p>
      </dgm:t>
    </dgm:pt>
    <dgm:pt modelId="{0870DBB9-11B6-422B-BAB6-9302F03E6398}" type="parTrans" cxnId="{FED2196A-D19F-4B64-9A55-8C342247E8E2}">
      <dgm:prSet/>
      <dgm:spPr/>
      <dgm:t>
        <a:bodyPr/>
        <a:lstStyle/>
        <a:p>
          <a:endParaRPr lang="en-US"/>
        </a:p>
      </dgm:t>
    </dgm:pt>
    <dgm:pt modelId="{021CF3C1-EFE0-4329-9EC1-73F9D0E0F8D9}" type="sibTrans" cxnId="{FED2196A-D19F-4B64-9A55-8C342247E8E2}">
      <dgm:prSet/>
      <dgm:spPr/>
      <dgm:t>
        <a:bodyPr/>
        <a:lstStyle/>
        <a:p>
          <a:endParaRPr lang="en-US"/>
        </a:p>
      </dgm:t>
    </dgm:pt>
    <dgm:pt modelId="{7BAE8666-8A53-4268-B42E-8E0485727FD7}">
      <dgm:prSet>
        <dgm:style>
          <a:lnRef idx="1">
            <a:schemeClr val="accent6"/>
          </a:lnRef>
          <a:fillRef idx="2">
            <a:schemeClr val="accent6"/>
          </a:fillRef>
          <a:effectRef idx="1">
            <a:schemeClr val="accent6"/>
          </a:effectRef>
          <a:fontRef idx="minor">
            <a:schemeClr val="dk1"/>
          </a:fontRef>
        </dgm:style>
      </dgm:prSet>
      <dgm:spPr/>
      <dgm:t>
        <a:bodyPr/>
        <a:lstStyle/>
        <a:p>
          <a:pPr rtl="0"/>
          <a:r>
            <a:rPr lang="en-US" dirty="0" smtClean="0"/>
            <a:t>Infrastructure based</a:t>
          </a:r>
          <a:endParaRPr lang="en-US" dirty="0"/>
        </a:p>
      </dgm:t>
    </dgm:pt>
    <dgm:pt modelId="{5E620506-C765-4079-9835-2A71C52C11B9}" type="parTrans" cxnId="{C230C1A7-2174-4564-BCA4-8D3770EA1372}">
      <dgm:prSet/>
      <dgm:spPr/>
      <dgm:t>
        <a:bodyPr/>
        <a:lstStyle/>
        <a:p>
          <a:endParaRPr lang="en-US"/>
        </a:p>
      </dgm:t>
    </dgm:pt>
    <dgm:pt modelId="{23231799-7DDC-4EC3-BF89-C05C7ABCE8D0}" type="sibTrans" cxnId="{C230C1A7-2174-4564-BCA4-8D3770EA1372}">
      <dgm:prSet/>
      <dgm:spPr/>
      <dgm:t>
        <a:bodyPr/>
        <a:lstStyle/>
        <a:p>
          <a:endParaRPr lang="en-US"/>
        </a:p>
      </dgm:t>
    </dgm:pt>
    <dgm:pt modelId="{CE01469D-9193-495D-92B3-E24C13250B45}">
      <dgm:prSet>
        <dgm:style>
          <a:lnRef idx="1">
            <a:schemeClr val="accent6"/>
          </a:lnRef>
          <a:fillRef idx="2">
            <a:schemeClr val="accent6"/>
          </a:fillRef>
          <a:effectRef idx="1">
            <a:schemeClr val="accent6"/>
          </a:effectRef>
          <a:fontRef idx="minor">
            <a:schemeClr val="dk1"/>
          </a:fontRef>
        </dgm:style>
      </dgm:prSet>
      <dgm:spPr/>
      <dgm:t>
        <a:bodyPr/>
        <a:lstStyle/>
        <a:p>
          <a:pPr rtl="0"/>
          <a:r>
            <a:rPr lang="en-US" dirty="0" smtClean="0"/>
            <a:t>Ad-hoc</a:t>
          </a:r>
          <a:endParaRPr lang="en-US" dirty="0"/>
        </a:p>
      </dgm:t>
    </dgm:pt>
    <dgm:pt modelId="{6416D5C4-2601-410B-8667-2CFC8195CCFB}" type="parTrans" cxnId="{360C7535-373B-4216-8B9D-FB25B2D370A0}">
      <dgm:prSet/>
      <dgm:spPr/>
      <dgm:t>
        <a:bodyPr/>
        <a:lstStyle/>
        <a:p>
          <a:endParaRPr lang="en-US"/>
        </a:p>
      </dgm:t>
    </dgm:pt>
    <dgm:pt modelId="{9120C37B-AA6A-43F5-823C-EB1A5EAC4E68}" type="sibTrans" cxnId="{360C7535-373B-4216-8B9D-FB25B2D370A0}">
      <dgm:prSet/>
      <dgm:spPr/>
      <dgm:t>
        <a:bodyPr/>
        <a:lstStyle/>
        <a:p>
          <a:endParaRPr lang="en-US"/>
        </a:p>
      </dgm:t>
    </dgm:pt>
    <dgm:pt modelId="{5B8B41A6-1C09-492D-8FAA-EC5C53A45EDC}" type="pres">
      <dgm:prSet presAssocID="{FB1FDD67-1917-4070-9C15-5459784A136A}" presName="mainComposite" presStyleCnt="0">
        <dgm:presLayoutVars>
          <dgm:chPref val="1"/>
          <dgm:dir/>
          <dgm:animOne val="branch"/>
          <dgm:animLvl val="lvl"/>
          <dgm:resizeHandles val="exact"/>
        </dgm:presLayoutVars>
      </dgm:prSet>
      <dgm:spPr/>
      <dgm:t>
        <a:bodyPr/>
        <a:lstStyle/>
        <a:p>
          <a:endParaRPr lang="en-US"/>
        </a:p>
      </dgm:t>
    </dgm:pt>
    <dgm:pt modelId="{240FA524-4FE2-4BB3-9389-9EFCE2383EA8}" type="pres">
      <dgm:prSet presAssocID="{FB1FDD67-1917-4070-9C15-5459784A136A}" presName="hierFlow" presStyleCnt="0"/>
      <dgm:spPr/>
    </dgm:pt>
    <dgm:pt modelId="{07CA6F80-2626-4F1F-9F4F-809DDA46448A}" type="pres">
      <dgm:prSet presAssocID="{FB1FDD67-1917-4070-9C15-5459784A136A}" presName="hierChild1" presStyleCnt="0">
        <dgm:presLayoutVars>
          <dgm:chPref val="1"/>
          <dgm:animOne val="branch"/>
          <dgm:animLvl val="lvl"/>
        </dgm:presLayoutVars>
      </dgm:prSet>
      <dgm:spPr/>
    </dgm:pt>
    <dgm:pt modelId="{DA086364-225F-4595-8642-852F3368B344}" type="pres">
      <dgm:prSet presAssocID="{A6D7787E-62D6-4625-81BF-12684590FA12}" presName="Name17" presStyleCnt="0"/>
      <dgm:spPr/>
    </dgm:pt>
    <dgm:pt modelId="{41143093-8E0A-4D89-8FE2-94515D941116}" type="pres">
      <dgm:prSet presAssocID="{A6D7787E-62D6-4625-81BF-12684590FA12}" presName="level1Shape" presStyleLbl="node0" presStyleIdx="0" presStyleCnt="1">
        <dgm:presLayoutVars>
          <dgm:chPref val="3"/>
        </dgm:presLayoutVars>
      </dgm:prSet>
      <dgm:spPr/>
      <dgm:t>
        <a:bodyPr/>
        <a:lstStyle/>
        <a:p>
          <a:endParaRPr lang="en-US"/>
        </a:p>
      </dgm:t>
    </dgm:pt>
    <dgm:pt modelId="{A3F93FBA-5881-4B16-9E64-471C79C51689}" type="pres">
      <dgm:prSet presAssocID="{A6D7787E-62D6-4625-81BF-12684590FA12}" presName="hierChild2" presStyleCnt="0"/>
      <dgm:spPr/>
    </dgm:pt>
    <dgm:pt modelId="{0F39E99E-08FD-4AA7-B6DE-79D9015DF524}" type="pres">
      <dgm:prSet presAssocID="{5E620506-C765-4079-9835-2A71C52C11B9}" presName="Name25" presStyleLbl="parChTrans1D2" presStyleIdx="0" presStyleCnt="2"/>
      <dgm:spPr/>
      <dgm:t>
        <a:bodyPr/>
        <a:lstStyle/>
        <a:p>
          <a:endParaRPr lang="en-US"/>
        </a:p>
      </dgm:t>
    </dgm:pt>
    <dgm:pt modelId="{D51F6078-60E6-42D6-9CAD-692E1E7321B8}" type="pres">
      <dgm:prSet presAssocID="{5E620506-C765-4079-9835-2A71C52C11B9}" presName="connTx" presStyleLbl="parChTrans1D2" presStyleIdx="0" presStyleCnt="2"/>
      <dgm:spPr/>
      <dgm:t>
        <a:bodyPr/>
        <a:lstStyle/>
        <a:p>
          <a:endParaRPr lang="en-US"/>
        </a:p>
      </dgm:t>
    </dgm:pt>
    <dgm:pt modelId="{D9A3FAB6-B02B-4C82-9CEC-C0F0D3E66B1D}" type="pres">
      <dgm:prSet presAssocID="{7BAE8666-8A53-4268-B42E-8E0485727FD7}" presName="Name30" presStyleCnt="0"/>
      <dgm:spPr/>
    </dgm:pt>
    <dgm:pt modelId="{F6FDA296-86CD-403E-89B1-38D5BD8D9D47}" type="pres">
      <dgm:prSet presAssocID="{7BAE8666-8A53-4268-B42E-8E0485727FD7}" presName="level2Shape" presStyleLbl="node2" presStyleIdx="0" presStyleCnt="2" custLinFactNeighborX="207" custLinFactNeighborY="-13741"/>
      <dgm:spPr/>
      <dgm:t>
        <a:bodyPr/>
        <a:lstStyle/>
        <a:p>
          <a:endParaRPr lang="en-US"/>
        </a:p>
      </dgm:t>
    </dgm:pt>
    <dgm:pt modelId="{A83343D1-7F6B-4854-AF34-05CA982603D5}" type="pres">
      <dgm:prSet presAssocID="{7BAE8666-8A53-4268-B42E-8E0485727FD7}" presName="hierChild3" presStyleCnt="0"/>
      <dgm:spPr/>
    </dgm:pt>
    <dgm:pt modelId="{C04ED98F-A1D5-40AE-9D57-0507D5D4302F}" type="pres">
      <dgm:prSet presAssocID="{6416D5C4-2601-410B-8667-2CFC8195CCFB}" presName="Name25" presStyleLbl="parChTrans1D2" presStyleIdx="1" presStyleCnt="2"/>
      <dgm:spPr/>
      <dgm:t>
        <a:bodyPr/>
        <a:lstStyle/>
        <a:p>
          <a:endParaRPr lang="en-US"/>
        </a:p>
      </dgm:t>
    </dgm:pt>
    <dgm:pt modelId="{69828AD5-3FCF-4E81-8601-7D90B03FE80F}" type="pres">
      <dgm:prSet presAssocID="{6416D5C4-2601-410B-8667-2CFC8195CCFB}" presName="connTx" presStyleLbl="parChTrans1D2" presStyleIdx="1" presStyleCnt="2"/>
      <dgm:spPr/>
      <dgm:t>
        <a:bodyPr/>
        <a:lstStyle/>
        <a:p>
          <a:endParaRPr lang="en-US"/>
        </a:p>
      </dgm:t>
    </dgm:pt>
    <dgm:pt modelId="{AB4B9237-75B5-4868-AC72-52B42F3F7E6D}" type="pres">
      <dgm:prSet presAssocID="{CE01469D-9193-495D-92B3-E24C13250B45}" presName="Name30" presStyleCnt="0"/>
      <dgm:spPr/>
    </dgm:pt>
    <dgm:pt modelId="{800C6BE2-C99A-4617-90A0-EA0FC695028E}" type="pres">
      <dgm:prSet presAssocID="{CE01469D-9193-495D-92B3-E24C13250B45}" presName="level2Shape" presStyleLbl="node2" presStyleIdx="1" presStyleCnt="2" custLinFactNeighborX="207" custLinFactNeighborY="8665"/>
      <dgm:spPr/>
      <dgm:t>
        <a:bodyPr/>
        <a:lstStyle/>
        <a:p>
          <a:endParaRPr lang="en-US"/>
        </a:p>
      </dgm:t>
    </dgm:pt>
    <dgm:pt modelId="{4BA41639-B0CD-4C0C-8D00-602398DE0E43}" type="pres">
      <dgm:prSet presAssocID="{CE01469D-9193-495D-92B3-E24C13250B45}" presName="hierChild3" presStyleCnt="0"/>
      <dgm:spPr/>
    </dgm:pt>
    <dgm:pt modelId="{2A8222BD-4181-4249-B37C-62A647FF546A}" type="pres">
      <dgm:prSet presAssocID="{FB1FDD67-1917-4070-9C15-5459784A136A}" presName="bgShapesFlow" presStyleCnt="0"/>
      <dgm:spPr/>
    </dgm:pt>
  </dgm:ptLst>
  <dgm:cxnLst>
    <dgm:cxn modelId="{BE8AAAF9-C59F-44C0-BD33-7E8294D65AE7}" type="presOf" srcId="{5E620506-C765-4079-9835-2A71C52C11B9}" destId="{0F39E99E-08FD-4AA7-B6DE-79D9015DF524}" srcOrd="0" destOrd="0" presId="urn:microsoft.com/office/officeart/2005/8/layout/hierarchy5"/>
    <dgm:cxn modelId="{9D5E144E-21CF-4301-A1CE-7C8831045DA7}" type="presOf" srcId="{FB1FDD67-1917-4070-9C15-5459784A136A}" destId="{5B8B41A6-1C09-492D-8FAA-EC5C53A45EDC}" srcOrd="0" destOrd="0" presId="urn:microsoft.com/office/officeart/2005/8/layout/hierarchy5"/>
    <dgm:cxn modelId="{FED2196A-D19F-4B64-9A55-8C342247E8E2}" srcId="{FB1FDD67-1917-4070-9C15-5459784A136A}" destId="{A6D7787E-62D6-4625-81BF-12684590FA12}" srcOrd="0" destOrd="0" parTransId="{0870DBB9-11B6-422B-BAB6-9302F03E6398}" sibTransId="{021CF3C1-EFE0-4329-9EC1-73F9D0E0F8D9}"/>
    <dgm:cxn modelId="{71F29E36-F9E7-456B-ADC1-EBC092960D53}" type="presOf" srcId="{CE01469D-9193-495D-92B3-E24C13250B45}" destId="{800C6BE2-C99A-4617-90A0-EA0FC695028E}" srcOrd="0" destOrd="0" presId="urn:microsoft.com/office/officeart/2005/8/layout/hierarchy5"/>
    <dgm:cxn modelId="{31D1040D-46AB-44B3-86DC-AC6F9A1B8496}" type="presOf" srcId="{5E620506-C765-4079-9835-2A71C52C11B9}" destId="{D51F6078-60E6-42D6-9CAD-692E1E7321B8}" srcOrd="1" destOrd="0" presId="urn:microsoft.com/office/officeart/2005/8/layout/hierarchy5"/>
    <dgm:cxn modelId="{360C7535-373B-4216-8B9D-FB25B2D370A0}" srcId="{A6D7787E-62D6-4625-81BF-12684590FA12}" destId="{CE01469D-9193-495D-92B3-E24C13250B45}" srcOrd="1" destOrd="0" parTransId="{6416D5C4-2601-410B-8667-2CFC8195CCFB}" sibTransId="{9120C37B-AA6A-43F5-823C-EB1A5EAC4E68}"/>
    <dgm:cxn modelId="{2BAF13EB-5FD0-42FF-80B7-47F101E05846}" type="presOf" srcId="{A6D7787E-62D6-4625-81BF-12684590FA12}" destId="{41143093-8E0A-4D89-8FE2-94515D941116}" srcOrd="0" destOrd="0" presId="urn:microsoft.com/office/officeart/2005/8/layout/hierarchy5"/>
    <dgm:cxn modelId="{DE3DCBE0-BFD2-456B-86A6-EDC948E076D9}" type="presOf" srcId="{6416D5C4-2601-410B-8667-2CFC8195CCFB}" destId="{69828AD5-3FCF-4E81-8601-7D90B03FE80F}" srcOrd="1" destOrd="0" presId="urn:microsoft.com/office/officeart/2005/8/layout/hierarchy5"/>
    <dgm:cxn modelId="{F3951EED-2CA7-415E-AF7B-D6A0EC1591DC}" type="presOf" srcId="{7BAE8666-8A53-4268-B42E-8E0485727FD7}" destId="{F6FDA296-86CD-403E-89B1-38D5BD8D9D47}" srcOrd="0" destOrd="0" presId="urn:microsoft.com/office/officeart/2005/8/layout/hierarchy5"/>
    <dgm:cxn modelId="{F9E9A193-F5ED-4620-8016-CAEDB49AEB18}" type="presOf" srcId="{6416D5C4-2601-410B-8667-2CFC8195CCFB}" destId="{C04ED98F-A1D5-40AE-9D57-0507D5D4302F}" srcOrd="0" destOrd="0" presId="urn:microsoft.com/office/officeart/2005/8/layout/hierarchy5"/>
    <dgm:cxn modelId="{C230C1A7-2174-4564-BCA4-8D3770EA1372}" srcId="{A6D7787E-62D6-4625-81BF-12684590FA12}" destId="{7BAE8666-8A53-4268-B42E-8E0485727FD7}" srcOrd="0" destOrd="0" parTransId="{5E620506-C765-4079-9835-2A71C52C11B9}" sibTransId="{23231799-7DDC-4EC3-BF89-C05C7ABCE8D0}"/>
    <dgm:cxn modelId="{571AA84D-3F17-44E6-ABCE-851509C9A1AD}" type="presParOf" srcId="{5B8B41A6-1C09-492D-8FAA-EC5C53A45EDC}" destId="{240FA524-4FE2-4BB3-9389-9EFCE2383EA8}" srcOrd="0" destOrd="0" presId="urn:microsoft.com/office/officeart/2005/8/layout/hierarchy5"/>
    <dgm:cxn modelId="{A3AD11A4-B71A-49E3-BC9A-99EA60841722}" type="presParOf" srcId="{240FA524-4FE2-4BB3-9389-9EFCE2383EA8}" destId="{07CA6F80-2626-4F1F-9F4F-809DDA46448A}" srcOrd="0" destOrd="0" presId="urn:microsoft.com/office/officeart/2005/8/layout/hierarchy5"/>
    <dgm:cxn modelId="{8D451E76-4D8E-414D-B9A8-FD3A95DE4E1E}" type="presParOf" srcId="{07CA6F80-2626-4F1F-9F4F-809DDA46448A}" destId="{DA086364-225F-4595-8642-852F3368B344}" srcOrd="0" destOrd="0" presId="urn:microsoft.com/office/officeart/2005/8/layout/hierarchy5"/>
    <dgm:cxn modelId="{560A295F-A8E8-4AE7-A35B-F0D6F9E282CA}" type="presParOf" srcId="{DA086364-225F-4595-8642-852F3368B344}" destId="{41143093-8E0A-4D89-8FE2-94515D941116}" srcOrd="0" destOrd="0" presId="urn:microsoft.com/office/officeart/2005/8/layout/hierarchy5"/>
    <dgm:cxn modelId="{777ADE9B-C10A-49E3-B352-036A90D6DDBD}" type="presParOf" srcId="{DA086364-225F-4595-8642-852F3368B344}" destId="{A3F93FBA-5881-4B16-9E64-471C79C51689}" srcOrd="1" destOrd="0" presId="urn:microsoft.com/office/officeart/2005/8/layout/hierarchy5"/>
    <dgm:cxn modelId="{56A1FBD2-3E58-4AC2-BFB8-8DDA09967184}" type="presParOf" srcId="{A3F93FBA-5881-4B16-9E64-471C79C51689}" destId="{0F39E99E-08FD-4AA7-B6DE-79D9015DF524}" srcOrd="0" destOrd="0" presId="urn:microsoft.com/office/officeart/2005/8/layout/hierarchy5"/>
    <dgm:cxn modelId="{408E9DE7-197D-4B39-B500-BDF57DAD9F5F}" type="presParOf" srcId="{0F39E99E-08FD-4AA7-B6DE-79D9015DF524}" destId="{D51F6078-60E6-42D6-9CAD-692E1E7321B8}" srcOrd="0" destOrd="0" presId="urn:microsoft.com/office/officeart/2005/8/layout/hierarchy5"/>
    <dgm:cxn modelId="{9E69D705-408F-4D0B-9B2F-F0345B63DB8B}" type="presParOf" srcId="{A3F93FBA-5881-4B16-9E64-471C79C51689}" destId="{D9A3FAB6-B02B-4C82-9CEC-C0F0D3E66B1D}" srcOrd="1" destOrd="0" presId="urn:microsoft.com/office/officeart/2005/8/layout/hierarchy5"/>
    <dgm:cxn modelId="{783A4942-89C7-4A48-A377-4959202BD029}" type="presParOf" srcId="{D9A3FAB6-B02B-4C82-9CEC-C0F0D3E66B1D}" destId="{F6FDA296-86CD-403E-89B1-38D5BD8D9D47}" srcOrd="0" destOrd="0" presId="urn:microsoft.com/office/officeart/2005/8/layout/hierarchy5"/>
    <dgm:cxn modelId="{6AC7ED45-D699-403C-B37B-C7B437257182}" type="presParOf" srcId="{D9A3FAB6-B02B-4C82-9CEC-C0F0D3E66B1D}" destId="{A83343D1-7F6B-4854-AF34-05CA982603D5}" srcOrd="1" destOrd="0" presId="urn:microsoft.com/office/officeart/2005/8/layout/hierarchy5"/>
    <dgm:cxn modelId="{A62FD513-3381-42FA-98AF-7548D07AE94D}" type="presParOf" srcId="{A3F93FBA-5881-4B16-9E64-471C79C51689}" destId="{C04ED98F-A1D5-40AE-9D57-0507D5D4302F}" srcOrd="2" destOrd="0" presId="urn:microsoft.com/office/officeart/2005/8/layout/hierarchy5"/>
    <dgm:cxn modelId="{4B1F336E-B629-4DED-BA02-077B6B96C74C}" type="presParOf" srcId="{C04ED98F-A1D5-40AE-9D57-0507D5D4302F}" destId="{69828AD5-3FCF-4E81-8601-7D90B03FE80F}" srcOrd="0" destOrd="0" presId="urn:microsoft.com/office/officeart/2005/8/layout/hierarchy5"/>
    <dgm:cxn modelId="{B875F54B-080E-4F3E-AB58-05296F9AA57F}" type="presParOf" srcId="{A3F93FBA-5881-4B16-9E64-471C79C51689}" destId="{AB4B9237-75B5-4868-AC72-52B42F3F7E6D}" srcOrd="3" destOrd="0" presId="urn:microsoft.com/office/officeart/2005/8/layout/hierarchy5"/>
    <dgm:cxn modelId="{814EA19B-8003-4054-AE1A-89231EFF51D1}" type="presParOf" srcId="{AB4B9237-75B5-4868-AC72-52B42F3F7E6D}" destId="{800C6BE2-C99A-4617-90A0-EA0FC695028E}" srcOrd="0" destOrd="0" presId="urn:microsoft.com/office/officeart/2005/8/layout/hierarchy5"/>
    <dgm:cxn modelId="{79815AB8-2A5C-413D-A956-E7B77D95B21C}" type="presParOf" srcId="{AB4B9237-75B5-4868-AC72-52B42F3F7E6D}" destId="{4BA41639-B0CD-4C0C-8D00-602398DE0E43}" srcOrd="1" destOrd="0" presId="urn:microsoft.com/office/officeart/2005/8/layout/hierarchy5"/>
    <dgm:cxn modelId="{2AD13A92-60CF-4E2F-9868-A7C4D1726D4C}" type="presParOf" srcId="{5B8B41A6-1C09-492D-8FAA-EC5C53A45EDC}" destId="{2A8222BD-4181-4249-B37C-62A647FF546A}"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B0DD972-B35A-47C9-9A2A-ED4339280DF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3F2BC88D-03D4-43D7-A38D-CBC45C556669}">
      <dgm:prSet/>
      <dgm:spPr/>
      <dgm:t>
        <a:bodyPr/>
        <a:lstStyle/>
        <a:p>
          <a:pPr rtl="0"/>
          <a:r>
            <a:rPr lang="en-US" dirty="0" smtClean="0"/>
            <a:t>Medical Professionals(Healthcares)</a:t>
          </a:r>
          <a:endParaRPr lang="en-US" dirty="0"/>
        </a:p>
      </dgm:t>
    </dgm:pt>
    <dgm:pt modelId="{DA688CAF-E0A8-4683-AE98-44094E2A76D9}" type="parTrans" cxnId="{7988C417-55A6-44BC-8B27-7A5D8828757E}">
      <dgm:prSet/>
      <dgm:spPr/>
      <dgm:t>
        <a:bodyPr/>
        <a:lstStyle/>
        <a:p>
          <a:endParaRPr lang="en-US"/>
        </a:p>
      </dgm:t>
    </dgm:pt>
    <dgm:pt modelId="{149066E9-E95F-407B-A02B-908527FB6273}" type="sibTrans" cxnId="{7988C417-55A6-44BC-8B27-7A5D8828757E}">
      <dgm:prSet/>
      <dgm:spPr/>
      <dgm:t>
        <a:bodyPr/>
        <a:lstStyle/>
        <a:p>
          <a:endParaRPr lang="en-US"/>
        </a:p>
      </dgm:t>
    </dgm:pt>
    <dgm:pt modelId="{D6880B11-1E38-4378-8662-7CDFFAA44426}">
      <dgm:prSet/>
      <dgm:spPr/>
      <dgm:t>
        <a:bodyPr/>
        <a:lstStyle/>
        <a:p>
          <a:pPr rtl="0"/>
          <a:r>
            <a:rPr lang="en-US" dirty="0" smtClean="0"/>
            <a:t>Conducting everyday business</a:t>
          </a:r>
          <a:endParaRPr lang="en-US" dirty="0"/>
        </a:p>
      </dgm:t>
    </dgm:pt>
    <dgm:pt modelId="{6FAFC39B-FA6A-49EB-9DD5-C9C3B8D2A6B5}" type="parTrans" cxnId="{07866AFD-7B0A-4876-A13B-2E7ECE16D1F6}">
      <dgm:prSet/>
      <dgm:spPr/>
      <dgm:t>
        <a:bodyPr/>
        <a:lstStyle/>
        <a:p>
          <a:endParaRPr lang="en-US"/>
        </a:p>
      </dgm:t>
    </dgm:pt>
    <dgm:pt modelId="{F31F161C-4846-4327-A3F9-2C0F280AA993}" type="sibTrans" cxnId="{07866AFD-7B0A-4876-A13B-2E7ECE16D1F6}">
      <dgm:prSet/>
      <dgm:spPr/>
      <dgm:t>
        <a:bodyPr/>
        <a:lstStyle/>
        <a:p>
          <a:endParaRPr lang="en-US"/>
        </a:p>
      </dgm:t>
    </dgm:pt>
    <dgm:pt modelId="{6CDAEBBE-5FEC-45CC-8A48-0EBD5392B369}">
      <dgm:prSet/>
      <dgm:spPr/>
      <dgm:t>
        <a:bodyPr/>
        <a:lstStyle/>
        <a:p>
          <a:pPr rtl="0"/>
          <a:r>
            <a:rPr lang="en-US" dirty="0" smtClean="0"/>
            <a:t>Education</a:t>
          </a:r>
          <a:endParaRPr lang="en-US" dirty="0"/>
        </a:p>
      </dgm:t>
    </dgm:pt>
    <dgm:pt modelId="{4BED6EF7-F6D7-468C-A9AA-1047D4F3FB9F}" type="parTrans" cxnId="{EF0239A6-85FF-4AD1-8B88-E7AE1D388C46}">
      <dgm:prSet/>
      <dgm:spPr/>
      <dgm:t>
        <a:bodyPr/>
        <a:lstStyle/>
        <a:p>
          <a:endParaRPr lang="en-US"/>
        </a:p>
      </dgm:t>
    </dgm:pt>
    <dgm:pt modelId="{8DD1E2B5-0149-4EB3-B769-1452E1882D04}" type="sibTrans" cxnId="{EF0239A6-85FF-4AD1-8B88-E7AE1D388C46}">
      <dgm:prSet/>
      <dgm:spPr/>
      <dgm:t>
        <a:bodyPr/>
        <a:lstStyle/>
        <a:p>
          <a:endParaRPr lang="en-US"/>
        </a:p>
      </dgm:t>
    </dgm:pt>
    <dgm:pt modelId="{0787DD07-3646-49E0-B903-91E569D3973E}">
      <dgm:prSet/>
      <dgm:spPr/>
      <dgm:t>
        <a:bodyPr/>
        <a:lstStyle/>
        <a:p>
          <a:pPr rtl="0"/>
          <a:r>
            <a:rPr lang="en-US" dirty="0" smtClean="0"/>
            <a:t>Temporary Situations</a:t>
          </a:r>
          <a:endParaRPr lang="en-US" dirty="0"/>
        </a:p>
      </dgm:t>
    </dgm:pt>
    <dgm:pt modelId="{68B06086-71AA-4C0C-8EBB-C4814EA9F580}" type="parTrans" cxnId="{40E8589B-FFB5-4B4E-8B4D-BA6A95416152}">
      <dgm:prSet/>
      <dgm:spPr/>
      <dgm:t>
        <a:bodyPr/>
        <a:lstStyle/>
        <a:p>
          <a:endParaRPr lang="en-US"/>
        </a:p>
      </dgm:t>
    </dgm:pt>
    <dgm:pt modelId="{35D7148B-8734-470A-80E2-9038C7F77D1C}" type="sibTrans" cxnId="{40E8589B-FFB5-4B4E-8B4D-BA6A95416152}">
      <dgm:prSet/>
      <dgm:spPr/>
      <dgm:t>
        <a:bodyPr/>
        <a:lstStyle/>
        <a:p>
          <a:endParaRPr lang="en-US"/>
        </a:p>
      </dgm:t>
    </dgm:pt>
    <dgm:pt modelId="{167C9739-50ED-470F-8CC7-9BE9420CA406}">
      <dgm:prSet/>
      <dgm:spPr/>
      <dgm:t>
        <a:bodyPr/>
        <a:lstStyle/>
        <a:p>
          <a:pPr rtl="0"/>
          <a:r>
            <a:rPr lang="en-US" dirty="0" smtClean="0"/>
            <a:t>Airlines</a:t>
          </a:r>
          <a:endParaRPr lang="en-US" dirty="0"/>
        </a:p>
      </dgm:t>
    </dgm:pt>
    <dgm:pt modelId="{5DC8F084-2D66-47D0-9973-03E5F347A06E}" type="parTrans" cxnId="{C60B0702-72AF-482B-A8D4-CDB4F5EEC600}">
      <dgm:prSet/>
      <dgm:spPr/>
      <dgm:t>
        <a:bodyPr/>
        <a:lstStyle/>
        <a:p>
          <a:endParaRPr lang="en-US"/>
        </a:p>
      </dgm:t>
    </dgm:pt>
    <dgm:pt modelId="{0225FD44-D5F5-4647-862B-D654A29398A6}" type="sibTrans" cxnId="{C60B0702-72AF-482B-A8D4-CDB4F5EEC600}">
      <dgm:prSet/>
      <dgm:spPr/>
      <dgm:t>
        <a:bodyPr/>
        <a:lstStyle/>
        <a:p>
          <a:endParaRPr lang="en-US"/>
        </a:p>
      </dgm:t>
    </dgm:pt>
    <dgm:pt modelId="{5F6D87CC-BD87-4422-96B8-C67852A98150}">
      <dgm:prSet/>
      <dgm:spPr/>
      <dgm:t>
        <a:bodyPr/>
        <a:lstStyle/>
        <a:p>
          <a:pPr rtl="0"/>
          <a:r>
            <a:rPr lang="en-US" dirty="0" smtClean="0"/>
            <a:t>Security Staff</a:t>
          </a:r>
          <a:endParaRPr lang="en-US" dirty="0"/>
        </a:p>
      </dgm:t>
    </dgm:pt>
    <dgm:pt modelId="{3613573B-678A-441D-9546-35633434FD5D}" type="parTrans" cxnId="{609F5E62-1053-46DE-86D8-5D53CC77E035}">
      <dgm:prSet/>
      <dgm:spPr/>
      <dgm:t>
        <a:bodyPr/>
        <a:lstStyle/>
        <a:p>
          <a:endParaRPr lang="en-US"/>
        </a:p>
      </dgm:t>
    </dgm:pt>
    <dgm:pt modelId="{10CB2D22-9F11-4DC4-809C-11862EBD67C5}" type="sibTrans" cxnId="{609F5E62-1053-46DE-86D8-5D53CC77E035}">
      <dgm:prSet/>
      <dgm:spPr/>
      <dgm:t>
        <a:bodyPr/>
        <a:lstStyle/>
        <a:p>
          <a:endParaRPr lang="en-US"/>
        </a:p>
      </dgm:t>
    </dgm:pt>
    <dgm:pt modelId="{3E4E2736-A3AA-43E4-8AAD-1F749A98D231}">
      <dgm:prSet/>
      <dgm:spPr/>
      <dgm:t>
        <a:bodyPr/>
        <a:lstStyle/>
        <a:p>
          <a:pPr rtl="0"/>
          <a:r>
            <a:rPr lang="en-US" dirty="0" smtClean="0"/>
            <a:t>Emergency Centers</a:t>
          </a:r>
          <a:endParaRPr lang="en-US" dirty="0"/>
        </a:p>
      </dgm:t>
    </dgm:pt>
    <dgm:pt modelId="{C1F07586-C326-48EE-A924-D2B64989862B}" type="parTrans" cxnId="{A76526CC-1FBC-4D56-A4D1-CD4F2360203F}">
      <dgm:prSet/>
      <dgm:spPr/>
      <dgm:t>
        <a:bodyPr/>
        <a:lstStyle/>
        <a:p>
          <a:endParaRPr lang="en-US"/>
        </a:p>
      </dgm:t>
    </dgm:pt>
    <dgm:pt modelId="{15137A35-3E3B-4AE9-83F1-96BE0BAB1876}" type="sibTrans" cxnId="{A76526CC-1FBC-4D56-A4D1-CD4F2360203F}">
      <dgm:prSet/>
      <dgm:spPr/>
      <dgm:t>
        <a:bodyPr/>
        <a:lstStyle/>
        <a:p>
          <a:endParaRPr lang="en-US"/>
        </a:p>
      </dgm:t>
    </dgm:pt>
    <dgm:pt modelId="{2243A257-26D1-4181-BF3F-87356700B360}" type="pres">
      <dgm:prSet presAssocID="{4B0DD972-B35A-47C9-9A2A-ED4339280DFC}" presName="linear" presStyleCnt="0">
        <dgm:presLayoutVars>
          <dgm:animLvl val="lvl"/>
          <dgm:resizeHandles val="exact"/>
        </dgm:presLayoutVars>
      </dgm:prSet>
      <dgm:spPr/>
      <dgm:t>
        <a:bodyPr/>
        <a:lstStyle/>
        <a:p>
          <a:endParaRPr lang="en-US"/>
        </a:p>
      </dgm:t>
    </dgm:pt>
    <dgm:pt modelId="{84ADA49A-3035-49F7-B2ED-C2640705AF32}" type="pres">
      <dgm:prSet presAssocID="{3F2BC88D-03D4-43D7-A38D-CBC45C556669}" presName="parentText" presStyleLbl="node1" presStyleIdx="0" presStyleCnt="7">
        <dgm:presLayoutVars>
          <dgm:chMax val="0"/>
          <dgm:bulletEnabled val="1"/>
        </dgm:presLayoutVars>
      </dgm:prSet>
      <dgm:spPr/>
      <dgm:t>
        <a:bodyPr/>
        <a:lstStyle/>
        <a:p>
          <a:endParaRPr lang="en-US"/>
        </a:p>
      </dgm:t>
    </dgm:pt>
    <dgm:pt modelId="{6FC84DF4-CF3E-494A-89C7-FF6E88AF795F}" type="pres">
      <dgm:prSet presAssocID="{149066E9-E95F-407B-A02B-908527FB6273}" presName="spacer" presStyleCnt="0"/>
      <dgm:spPr/>
    </dgm:pt>
    <dgm:pt modelId="{10929D50-2A39-484E-A410-1A6DD076EC8E}" type="pres">
      <dgm:prSet presAssocID="{D6880B11-1E38-4378-8662-7CDFFAA44426}" presName="parentText" presStyleLbl="node1" presStyleIdx="1" presStyleCnt="7">
        <dgm:presLayoutVars>
          <dgm:chMax val="0"/>
          <dgm:bulletEnabled val="1"/>
        </dgm:presLayoutVars>
      </dgm:prSet>
      <dgm:spPr/>
      <dgm:t>
        <a:bodyPr/>
        <a:lstStyle/>
        <a:p>
          <a:endParaRPr lang="en-US"/>
        </a:p>
      </dgm:t>
    </dgm:pt>
    <dgm:pt modelId="{E0A3D5F6-506B-40A8-8FC4-DD3E5DB648EA}" type="pres">
      <dgm:prSet presAssocID="{F31F161C-4846-4327-A3F9-2C0F280AA993}" presName="spacer" presStyleCnt="0"/>
      <dgm:spPr/>
    </dgm:pt>
    <dgm:pt modelId="{8B702916-CD07-4421-9677-D7C2E6E184AF}" type="pres">
      <dgm:prSet presAssocID="{6CDAEBBE-5FEC-45CC-8A48-0EBD5392B369}" presName="parentText" presStyleLbl="node1" presStyleIdx="2" presStyleCnt="7">
        <dgm:presLayoutVars>
          <dgm:chMax val="0"/>
          <dgm:bulletEnabled val="1"/>
        </dgm:presLayoutVars>
      </dgm:prSet>
      <dgm:spPr/>
      <dgm:t>
        <a:bodyPr/>
        <a:lstStyle/>
        <a:p>
          <a:endParaRPr lang="en-US"/>
        </a:p>
      </dgm:t>
    </dgm:pt>
    <dgm:pt modelId="{B9C34A5A-6B39-46BB-B0DE-48E285D59B1D}" type="pres">
      <dgm:prSet presAssocID="{8DD1E2B5-0149-4EB3-B769-1452E1882D04}" presName="spacer" presStyleCnt="0"/>
      <dgm:spPr/>
    </dgm:pt>
    <dgm:pt modelId="{3C1C40F2-D8AF-4242-BDB6-94253222386E}" type="pres">
      <dgm:prSet presAssocID="{0787DD07-3646-49E0-B903-91E569D3973E}" presName="parentText" presStyleLbl="node1" presStyleIdx="3" presStyleCnt="7">
        <dgm:presLayoutVars>
          <dgm:chMax val="0"/>
          <dgm:bulletEnabled val="1"/>
        </dgm:presLayoutVars>
      </dgm:prSet>
      <dgm:spPr/>
      <dgm:t>
        <a:bodyPr/>
        <a:lstStyle/>
        <a:p>
          <a:endParaRPr lang="en-US"/>
        </a:p>
      </dgm:t>
    </dgm:pt>
    <dgm:pt modelId="{51B3AC69-EA0A-4603-A2C0-1C9D09E3F3B6}" type="pres">
      <dgm:prSet presAssocID="{35D7148B-8734-470A-80E2-9038C7F77D1C}" presName="spacer" presStyleCnt="0"/>
      <dgm:spPr/>
    </dgm:pt>
    <dgm:pt modelId="{0924B10B-3F51-47E4-AF92-BE32ACDB01A5}" type="pres">
      <dgm:prSet presAssocID="{167C9739-50ED-470F-8CC7-9BE9420CA406}" presName="parentText" presStyleLbl="node1" presStyleIdx="4" presStyleCnt="7">
        <dgm:presLayoutVars>
          <dgm:chMax val="0"/>
          <dgm:bulletEnabled val="1"/>
        </dgm:presLayoutVars>
      </dgm:prSet>
      <dgm:spPr/>
      <dgm:t>
        <a:bodyPr/>
        <a:lstStyle/>
        <a:p>
          <a:endParaRPr lang="en-US"/>
        </a:p>
      </dgm:t>
    </dgm:pt>
    <dgm:pt modelId="{A6C4E5A4-E203-4701-8CA5-B0BCDDFDA683}" type="pres">
      <dgm:prSet presAssocID="{0225FD44-D5F5-4647-862B-D654A29398A6}" presName="spacer" presStyleCnt="0"/>
      <dgm:spPr/>
    </dgm:pt>
    <dgm:pt modelId="{BDC720C4-5BCA-48A1-AD32-C86D5EE1309E}" type="pres">
      <dgm:prSet presAssocID="{5F6D87CC-BD87-4422-96B8-C67852A98150}" presName="parentText" presStyleLbl="node1" presStyleIdx="5" presStyleCnt="7">
        <dgm:presLayoutVars>
          <dgm:chMax val="0"/>
          <dgm:bulletEnabled val="1"/>
        </dgm:presLayoutVars>
      </dgm:prSet>
      <dgm:spPr/>
      <dgm:t>
        <a:bodyPr/>
        <a:lstStyle/>
        <a:p>
          <a:endParaRPr lang="en-US"/>
        </a:p>
      </dgm:t>
    </dgm:pt>
    <dgm:pt modelId="{9135B834-F5BB-459C-97A1-3B8C29566066}" type="pres">
      <dgm:prSet presAssocID="{10CB2D22-9F11-4DC4-809C-11862EBD67C5}" presName="spacer" presStyleCnt="0"/>
      <dgm:spPr/>
    </dgm:pt>
    <dgm:pt modelId="{F207665C-860B-4632-9FE9-595E13D0468B}" type="pres">
      <dgm:prSet presAssocID="{3E4E2736-A3AA-43E4-8AAD-1F749A98D231}" presName="parentText" presStyleLbl="node1" presStyleIdx="6" presStyleCnt="7">
        <dgm:presLayoutVars>
          <dgm:chMax val="0"/>
          <dgm:bulletEnabled val="1"/>
        </dgm:presLayoutVars>
      </dgm:prSet>
      <dgm:spPr/>
      <dgm:t>
        <a:bodyPr/>
        <a:lstStyle/>
        <a:p>
          <a:endParaRPr lang="en-US"/>
        </a:p>
      </dgm:t>
    </dgm:pt>
  </dgm:ptLst>
  <dgm:cxnLst>
    <dgm:cxn modelId="{EF0239A6-85FF-4AD1-8B88-E7AE1D388C46}" srcId="{4B0DD972-B35A-47C9-9A2A-ED4339280DFC}" destId="{6CDAEBBE-5FEC-45CC-8A48-0EBD5392B369}" srcOrd="2" destOrd="0" parTransId="{4BED6EF7-F6D7-468C-A9AA-1047D4F3FB9F}" sibTransId="{8DD1E2B5-0149-4EB3-B769-1452E1882D04}"/>
    <dgm:cxn modelId="{40E8589B-FFB5-4B4E-8B4D-BA6A95416152}" srcId="{4B0DD972-B35A-47C9-9A2A-ED4339280DFC}" destId="{0787DD07-3646-49E0-B903-91E569D3973E}" srcOrd="3" destOrd="0" parTransId="{68B06086-71AA-4C0C-8EBB-C4814EA9F580}" sibTransId="{35D7148B-8734-470A-80E2-9038C7F77D1C}"/>
    <dgm:cxn modelId="{230642BD-F24B-43AF-8B31-A4CDE2007A3F}" type="presOf" srcId="{0787DD07-3646-49E0-B903-91E569D3973E}" destId="{3C1C40F2-D8AF-4242-BDB6-94253222386E}" srcOrd="0" destOrd="0" presId="urn:microsoft.com/office/officeart/2005/8/layout/vList2"/>
    <dgm:cxn modelId="{63B26C93-12CA-4834-B8ED-D3F281522711}" type="presOf" srcId="{3E4E2736-A3AA-43E4-8AAD-1F749A98D231}" destId="{F207665C-860B-4632-9FE9-595E13D0468B}" srcOrd="0" destOrd="0" presId="urn:microsoft.com/office/officeart/2005/8/layout/vList2"/>
    <dgm:cxn modelId="{A76526CC-1FBC-4D56-A4D1-CD4F2360203F}" srcId="{4B0DD972-B35A-47C9-9A2A-ED4339280DFC}" destId="{3E4E2736-A3AA-43E4-8AAD-1F749A98D231}" srcOrd="6" destOrd="0" parTransId="{C1F07586-C326-48EE-A924-D2B64989862B}" sibTransId="{15137A35-3E3B-4AE9-83F1-96BE0BAB1876}"/>
    <dgm:cxn modelId="{80C726A8-7007-4D69-9C69-EE57F53C9BF4}" type="presOf" srcId="{167C9739-50ED-470F-8CC7-9BE9420CA406}" destId="{0924B10B-3F51-47E4-AF92-BE32ACDB01A5}" srcOrd="0" destOrd="0" presId="urn:microsoft.com/office/officeart/2005/8/layout/vList2"/>
    <dgm:cxn modelId="{609F5E62-1053-46DE-86D8-5D53CC77E035}" srcId="{4B0DD972-B35A-47C9-9A2A-ED4339280DFC}" destId="{5F6D87CC-BD87-4422-96B8-C67852A98150}" srcOrd="5" destOrd="0" parTransId="{3613573B-678A-441D-9546-35633434FD5D}" sibTransId="{10CB2D22-9F11-4DC4-809C-11862EBD67C5}"/>
    <dgm:cxn modelId="{07866AFD-7B0A-4876-A13B-2E7ECE16D1F6}" srcId="{4B0DD972-B35A-47C9-9A2A-ED4339280DFC}" destId="{D6880B11-1E38-4378-8662-7CDFFAA44426}" srcOrd="1" destOrd="0" parTransId="{6FAFC39B-FA6A-49EB-9DD5-C9C3B8D2A6B5}" sibTransId="{F31F161C-4846-4327-A3F9-2C0F280AA993}"/>
    <dgm:cxn modelId="{DCE5A89B-7E69-4890-8053-531116BB83E2}" type="presOf" srcId="{4B0DD972-B35A-47C9-9A2A-ED4339280DFC}" destId="{2243A257-26D1-4181-BF3F-87356700B360}" srcOrd="0" destOrd="0" presId="urn:microsoft.com/office/officeart/2005/8/layout/vList2"/>
    <dgm:cxn modelId="{9D5C4185-979E-45D2-B36D-978E486C3A79}" type="presOf" srcId="{6CDAEBBE-5FEC-45CC-8A48-0EBD5392B369}" destId="{8B702916-CD07-4421-9677-D7C2E6E184AF}" srcOrd="0" destOrd="0" presId="urn:microsoft.com/office/officeart/2005/8/layout/vList2"/>
    <dgm:cxn modelId="{8085D568-ACC2-4E91-8EC4-C5612B76BC80}" type="presOf" srcId="{5F6D87CC-BD87-4422-96B8-C67852A98150}" destId="{BDC720C4-5BCA-48A1-AD32-C86D5EE1309E}" srcOrd="0" destOrd="0" presId="urn:microsoft.com/office/officeart/2005/8/layout/vList2"/>
    <dgm:cxn modelId="{C60B0702-72AF-482B-A8D4-CDB4F5EEC600}" srcId="{4B0DD972-B35A-47C9-9A2A-ED4339280DFC}" destId="{167C9739-50ED-470F-8CC7-9BE9420CA406}" srcOrd="4" destOrd="0" parTransId="{5DC8F084-2D66-47D0-9973-03E5F347A06E}" sibTransId="{0225FD44-D5F5-4647-862B-D654A29398A6}"/>
    <dgm:cxn modelId="{3069D81C-236A-417D-86C4-E4471D89E26A}" type="presOf" srcId="{D6880B11-1E38-4378-8662-7CDFFAA44426}" destId="{10929D50-2A39-484E-A410-1A6DD076EC8E}" srcOrd="0" destOrd="0" presId="urn:microsoft.com/office/officeart/2005/8/layout/vList2"/>
    <dgm:cxn modelId="{7988C417-55A6-44BC-8B27-7A5D8828757E}" srcId="{4B0DD972-B35A-47C9-9A2A-ED4339280DFC}" destId="{3F2BC88D-03D4-43D7-A38D-CBC45C556669}" srcOrd="0" destOrd="0" parTransId="{DA688CAF-E0A8-4683-AE98-44094E2A76D9}" sibTransId="{149066E9-E95F-407B-A02B-908527FB6273}"/>
    <dgm:cxn modelId="{82F6C3DC-0928-4E62-B206-4B09E5DAAE3A}" type="presOf" srcId="{3F2BC88D-03D4-43D7-A38D-CBC45C556669}" destId="{84ADA49A-3035-49F7-B2ED-C2640705AF32}" srcOrd="0" destOrd="0" presId="urn:microsoft.com/office/officeart/2005/8/layout/vList2"/>
    <dgm:cxn modelId="{95A0B13A-3690-4722-97A9-D4EBD46162A5}" type="presParOf" srcId="{2243A257-26D1-4181-BF3F-87356700B360}" destId="{84ADA49A-3035-49F7-B2ED-C2640705AF32}" srcOrd="0" destOrd="0" presId="urn:microsoft.com/office/officeart/2005/8/layout/vList2"/>
    <dgm:cxn modelId="{7D0404CB-E546-45A9-9FA5-006EFEC57941}" type="presParOf" srcId="{2243A257-26D1-4181-BF3F-87356700B360}" destId="{6FC84DF4-CF3E-494A-89C7-FF6E88AF795F}" srcOrd="1" destOrd="0" presId="urn:microsoft.com/office/officeart/2005/8/layout/vList2"/>
    <dgm:cxn modelId="{94D87DDE-2477-4620-9875-9E17C64B6CD0}" type="presParOf" srcId="{2243A257-26D1-4181-BF3F-87356700B360}" destId="{10929D50-2A39-484E-A410-1A6DD076EC8E}" srcOrd="2" destOrd="0" presId="urn:microsoft.com/office/officeart/2005/8/layout/vList2"/>
    <dgm:cxn modelId="{4D087CE1-4712-4963-A307-7BC35E08DF25}" type="presParOf" srcId="{2243A257-26D1-4181-BF3F-87356700B360}" destId="{E0A3D5F6-506B-40A8-8FC4-DD3E5DB648EA}" srcOrd="3" destOrd="0" presId="urn:microsoft.com/office/officeart/2005/8/layout/vList2"/>
    <dgm:cxn modelId="{1041DF56-5105-43A5-821A-65A07DE94476}" type="presParOf" srcId="{2243A257-26D1-4181-BF3F-87356700B360}" destId="{8B702916-CD07-4421-9677-D7C2E6E184AF}" srcOrd="4" destOrd="0" presId="urn:microsoft.com/office/officeart/2005/8/layout/vList2"/>
    <dgm:cxn modelId="{ED2687A1-EEB2-4EB6-B9E1-09E18C1EFDB8}" type="presParOf" srcId="{2243A257-26D1-4181-BF3F-87356700B360}" destId="{B9C34A5A-6B39-46BB-B0DE-48E285D59B1D}" srcOrd="5" destOrd="0" presId="urn:microsoft.com/office/officeart/2005/8/layout/vList2"/>
    <dgm:cxn modelId="{7B058AF4-2F1A-4519-A784-C5473AC1BB78}" type="presParOf" srcId="{2243A257-26D1-4181-BF3F-87356700B360}" destId="{3C1C40F2-D8AF-4242-BDB6-94253222386E}" srcOrd="6" destOrd="0" presId="urn:microsoft.com/office/officeart/2005/8/layout/vList2"/>
    <dgm:cxn modelId="{87679BC7-225E-42C4-A1C9-E4BFFF651BB1}" type="presParOf" srcId="{2243A257-26D1-4181-BF3F-87356700B360}" destId="{51B3AC69-EA0A-4603-A2C0-1C9D09E3F3B6}" srcOrd="7" destOrd="0" presId="urn:microsoft.com/office/officeart/2005/8/layout/vList2"/>
    <dgm:cxn modelId="{3C67428F-AF6A-44A6-9415-9DC661AA923A}" type="presParOf" srcId="{2243A257-26D1-4181-BF3F-87356700B360}" destId="{0924B10B-3F51-47E4-AF92-BE32ACDB01A5}" srcOrd="8" destOrd="0" presId="urn:microsoft.com/office/officeart/2005/8/layout/vList2"/>
    <dgm:cxn modelId="{22DA95AA-2A0F-4228-A6D7-F87C5F928D69}" type="presParOf" srcId="{2243A257-26D1-4181-BF3F-87356700B360}" destId="{A6C4E5A4-E203-4701-8CA5-B0BCDDFDA683}" srcOrd="9" destOrd="0" presId="urn:microsoft.com/office/officeart/2005/8/layout/vList2"/>
    <dgm:cxn modelId="{5C33BFAA-4F3D-47F1-959F-517EC2A0F17A}" type="presParOf" srcId="{2243A257-26D1-4181-BF3F-87356700B360}" destId="{BDC720C4-5BCA-48A1-AD32-C86D5EE1309E}" srcOrd="10" destOrd="0" presId="urn:microsoft.com/office/officeart/2005/8/layout/vList2"/>
    <dgm:cxn modelId="{0608A337-C730-43E4-90BF-0896CA5B290A}" type="presParOf" srcId="{2243A257-26D1-4181-BF3F-87356700B360}" destId="{9135B834-F5BB-459C-97A1-3B8C29566066}" srcOrd="11" destOrd="0" presId="urn:microsoft.com/office/officeart/2005/8/layout/vList2"/>
    <dgm:cxn modelId="{27CC9143-B100-4CF1-AB37-F3E80A67AE55}" type="presParOf" srcId="{2243A257-26D1-4181-BF3F-87356700B360}" destId="{F207665C-860B-4632-9FE9-595E13D0468B}"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b="1" dirty="0" smtClean="0">
              <a:solidFill>
                <a:srgbClr val="FF0000"/>
              </a:solidFill>
            </a:rPr>
            <a:t>Channel allocation: Static and Dynamic,</a:t>
          </a:r>
          <a:endParaRPr lang="en-US" sz="2000" b="1" dirty="0">
            <a:solidFill>
              <a:srgbClr val="FF0000"/>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smtClean="0"/>
            <a:t>Multiple Access Protocols: Pure and Slotted ALOHA, CSMA, CSMA/CD, CSMA/CA, WDMA </a:t>
          </a:r>
          <a:endParaRPr lang="en-US" sz="2000"/>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000" smtClean="0"/>
            <a:t>IEEE 802.3 Standards and Frame Formats,</a:t>
          </a:r>
          <a:endParaRPr lang="en-US" sz="2000"/>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000" smtClean="0"/>
            <a:t>Binary Exponential Back -off algorithm, </a:t>
          </a:r>
          <a:endParaRPr lang="en-US" sz="2000"/>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000" smtClean="0"/>
            <a:t>Fast Ethernet, Gigabit Ethernet,</a:t>
          </a:r>
          <a:endParaRPr lang="en-US" sz="2000"/>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BF6A42CB-69FF-4C7C-9492-8A9989083E05}" srcId="{F087D092-323F-429D-B01A-029A24A9344B}" destId="{AF38E7CA-7B89-44A4-B278-9A254DE91610}" srcOrd="4" destOrd="0" parTransId="{40A0F3FB-AFE9-4BFB-9900-B1C61E030AC6}" sibTransId="{DEDE8E6B-B1B0-49B9-BEB9-B9D5BA544CD7}"/>
    <dgm:cxn modelId="{E078F896-62C7-494F-9215-63EA99B95691}" type="presOf" srcId="{AF38E7CA-7B89-44A4-B278-9A254DE91610}" destId="{63FCCC48-8745-4E6E-A772-1A26F7F29F29}" srcOrd="0" destOrd="0" presId="urn:microsoft.com/office/officeart/2005/8/layout/vList2"/>
    <dgm:cxn modelId="{70645339-B63C-4D7A-94B4-73F357F703C0}" srcId="{F087D092-323F-429D-B01A-029A24A9344B}" destId="{BF832AE4-2F18-42DC-B25D-A8B94299EC44}" srcOrd="6" destOrd="0" parTransId="{89FBCFF8-49CB-4429-9AF3-454CFB0267DE}" sibTransId="{04DD3D60-81D5-421D-9167-C9A490AD071C}"/>
    <dgm:cxn modelId="{2F3BF4BA-7F0C-4EC3-8AF7-B5F7FA5BB429}" type="presOf" srcId="{390D50BA-650E-4EB1-93D4-25409F7C081F}" destId="{EC8D8A87-4EC8-427C-84A3-13C8B99573BB}" srcOrd="0" destOrd="0" presId="urn:microsoft.com/office/officeart/2005/8/layout/vList2"/>
    <dgm:cxn modelId="{CDC682E8-A0EA-44B9-B11C-B5D10A75BE39}" type="presOf" srcId="{A4661BDC-5B82-4E52-A119-0365A3E91504}" destId="{365CD179-72BD-4DDF-B313-7BE34ACBB385}" srcOrd="0" destOrd="0" presId="urn:microsoft.com/office/officeart/2005/8/layout/vList2"/>
    <dgm:cxn modelId="{EE7A48B3-8F5C-407B-84C0-AB789139D21A}" type="presOf" srcId="{E6C9B60E-EE55-4C4B-B19B-E0AC457DAD88}" destId="{86FEFB6A-65EE-4558-942F-BCCC6A84BC03}"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A78F246F-5B9B-495B-933A-BC67C4575371}" srcId="{F087D092-323F-429D-B01A-029A24A9344B}" destId="{B64A8B13-4199-4967-BC01-127434616439}" srcOrd="0" destOrd="0" parTransId="{8FA35A01-FE42-4479-8070-52C88302F6C4}" sibTransId="{D8B2C7F5-2613-43DD-8845-5A38D3C5363B}"/>
    <dgm:cxn modelId="{EA738B47-CB35-4D2C-A02C-BA77CA26597F}" type="presOf" srcId="{F087D092-323F-429D-B01A-029A24A9344B}" destId="{A935B4E4-69AD-47D4-8773-ACADBE3C8C29}" srcOrd="0" destOrd="0" presId="urn:microsoft.com/office/officeart/2005/8/layout/vList2"/>
    <dgm:cxn modelId="{00A7A313-FD97-4C17-95D8-F99DED428153}" type="presOf" srcId="{EDD0D653-DE2F-4507-94BE-408079E46F67}" destId="{7E7F353B-0F2B-446B-9B0D-B52DE4EB120B}" srcOrd="0" destOrd="0" presId="urn:microsoft.com/office/officeart/2005/8/layout/vList2"/>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D4E012A9-6C65-4C88-856E-B7FAC811BD37}" type="presOf" srcId="{BF832AE4-2F18-42DC-B25D-A8B94299EC44}" destId="{8806076E-2934-4E5C-8084-7DF68924A297}" srcOrd="0" destOrd="0" presId="urn:microsoft.com/office/officeart/2005/8/layout/vList2"/>
    <dgm:cxn modelId="{91BDDD30-D948-4057-8E9E-0EBD49A38685}" type="presOf" srcId="{3B997839-68A9-4FB9-ACA0-11D9CC47BF21}" destId="{7101371D-8B70-4EA3-B50D-E093CC6EC0E2}" srcOrd="0" destOrd="0" presId="urn:microsoft.com/office/officeart/2005/8/layout/vList2"/>
    <dgm:cxn modelId="{D4DB60E3-EBB3-4C0F-B26D-DD646C848130}" type="presOf" srcId="{B64A8B13-4199-4967-BC01-127434616439}" destId="{859F11C9-A226-4372-9871-24987B51864E}" srcOrd="0" destOrd="0" presId="urn:microsoft.com/office/officeart/2005/8/layout/vList2"/>
    <dgm:cxn modelId="{FF2331DB-3529-4701-B5DA-71D4B96ACF36}" type="presParOf" srcId="{A935B4E4-69AD-47D4-8773-ACADBE3C8C29}" destId="{859F11C9-A226-4372-9871-24987B51864E}" srcOrd="0" destOrd="0" presId="urn:microsoft.com/office/officeart/2005/8/layout/vList2"/>
    <dgm:cxn modelId="{0C9A3EA9-98C6-4DF0-B759-441E5032F62D}" type="presParOf" srcId="{A935B4E4-69AD-47D4-8773-ACADBE3C8C29}" destId="{7C957171-FDE8-4457-AC5A-A97FC343A718}" srcOrd="1" destOrd="0" presId="urn:microsoft.com/office/officeart/2005/8/layout/vList2"/>
    <dgm:cxn modelId="{2A3B6013-53B9-468E-B757-A7F17892C0A9}" type="presParOf" srcId="{A935B4E4-69AD-47D4-8773-ACADBE3C8C29}" destId="{7101371D-8B70-4EA3-B50D-E093CC6EC0E2}" srcOrd="2" destOrd="0" presId="urn:microsoft.com/office/officeart/2005/8/layout/vList2"/>
    <dgm:cxn modelId="{915A5600-FA3E-48A6-A4AF-760D62778DCD}" type="presParOf" srcId="{A935B4E4-69AD-47D4-8773-ACADBE3C8C29}" destId="{F5AC69EC-E423-4BD3-8BC5-7082955A0F47}" srcOrd="3" destOrd="0" presId="urn:microsoft.com/office/officeart/2005/8/layout/vList2"/>
    <dgm:cxn modelId="{38E4D8E4-BD03-4D56-9DDF-DDBDAA8741D5}" type="presParOf" srcId="{A935B4E4-69AD-47D4-8773-ACADBE3C8C29}" destId="{EC8D8A87-4EC8-427C-84A3-13C8B99573BB}" srcOrd="4" destOrd="0" presId="urn:microsoft.com/office/officeart/2005/8/layout/vList2"/>
    <dgm:cxn modelId="{1985B264-2FAF-4DBB-B906-91503B00BBE6}" type="presParOf" srcId="{A935B4E4-69AD-47D4-8773-ACADBE3C8C29}" destId="{7AF68060-AD52-4461-8A3A-9FF95D65D1A9}" srcOrd="5" destOrd="0" presId="urn:microsoft.com/office/officeart/2005/8/layout/vList2"/>
    <dgm:cxn modelId="{2654BCC3-2593-48B1-B1F7-11C2A6059E66}" type="presParOf" srcId="{A935B4E4-69AD-47D4-8773-ACADBE3C8C29}" destId="{365CD179-72BD-4DDF-B313-7BE34ACBB385}" srcOrd="6" destOrd="0" presId="urn:microsoft.com/office/officeart/2005/8/layout/vList2"/>
    <dgm:cxn modelId="{5404FDB7-B64D-49C5-B44F-78EA6C1DC80D}" type="presParOf" srcId="{A935B4E4-69AD-47D4-8773-ACADBE3C8C29}" destId="{F8DB3378-C8B5-4DD9-A984-0CE5E13286A7}" srcOrd="7" destOrd="0" presId="urn:microsoft.com/office/officeart/2005/8/layout/vList2"/>
    <dgm:cxn modelId="{86AB7A56-0CCE-4918-88A0-ABD9504FD243}" type="presParOf" srcId="{A935B4E4-69AD-47D4-8773-ACADBE3C8C29}" destId="{63FCCC48-8745-4E6E-A772-1A26F7F29F29}" srcOrd="8" destOrd="0" presId="urn:microsoft.com/office/officeart/2005/8/layout/vList2"/>
    <dgm:cxn modelId="{8977842A-3DAF-4615-A2A6-9AD41FD0988E}" type="presParOf" srcId="{A935B4E4-69AD-47D4-8773-ACADBE3C8C29}" destId="{B6C9CE26-703C-4F2E-8BD5-37081BF4E250}" srcOrd="9" destOrd="0" presId="urn:microsoft.com/office/officeart/2005/8/layout/vList2"/>
    <dgm:cxn modelId="{502BF27A-9A21-4A0F-A3AB-60FC6E664F37}" type="presParOf" srcId="{A935B4E4-69AD-47D4-8773-ACADBE3C8C29}" destId="{86FEFB6A-65EE-4558-942F-BCCC6A84BC03}" srcOrd="10" destOrd="0" presId="urn:microsoft.com/office/officeart/2005/8/layout/vList2"/>
    <dgm:cxn modelId="{D26C9C2A-3A70-47E6-9A3A-E7F3BE7BE43F}" type="presParOf" srcId="{A935B4E4-69AD-47D4-8773-ACADBE3C8C29}" destId="{4FC8E9E3-5098-49FF-B763-C538F6D3691D}" srcOrd="11" destOrd="0" presId="urn:microsoft.com/office/officeart/2005/8/layout/vList2"/>
    <dgm:cxn modelId="{72BA6109-A623-46C5-A62A-B205982ED8FB}" type="presParOf" srcId="{A935B4E4-69AD-47D4-8773-ACADBE3C8C29}" destId="{8806076E-2934-4E5C-8084-7DF68924A297}" srcOrd="12" destOrd="0" presId="urn:microsoft.com/office/officeart/2005/8/layout/vList2"/>
    <dgm:cxn modelId="{5EA0A80D-DE66-4247-9670-A3FDD2577E4A}" type="presParOf" srcId="{A935B4E4-69AD-47D4-8773-ACADBE3C8C29}" destId="{6E888F51-3D50-4113-B63F-2A94B826D816}" srcOrd="13" destOrd="0" presId="urn:microsoft.com/office/officeart/2005/8/layout/vList2"/>
    <dgm:cxn modelId="{56CE5C54-FD25-4A1B-902B-F3F44B49FA82}"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20AD8FD-3A74-4B99-852B-C7EF1FA66588}"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A935DCE2-4760-4A16-A8B3-167A3A0A6CEC}">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smtClean="0"/>
            <a:t>IEEE developed the first internationally recognized wireless LAN standard – </a:t>
          </a:r>
          <a:r>
            <a:rPr lang="en-US" b="1" dirty="0" smtClean="0">
              <a:solidFill>
                <a:srgbClr val="FF0000"/>
              </a:solidFill>
              <a:effectLst>
                <a:outerShdw blurRad="38100" dist="38100" dir="2700000" algn="tl">
                  <a:srgbClr val="000000">
                    <a:alpha val="43137"/>
                  </a:srgbClr>
                </a:outerShdw>
              </a:effectLst>
            </a:rPr>
            <a:t>IEEE 802.11 </a:t>
          </a:r>
          <a:r>
            <a:rPr lang="en-US" dirty="0" smtClean="0"/>
            <a:t>in 1997</a:t>
          </a:r>
          <a:r>
            <a:rPr lang="en-US" b="1" dirty="0" smtClean="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dgm:t>
    </dgm:pt>
    <dgm:pt modelId="{71E8DE46-10A3-49E5-9048-A60FA24EFC5F}" type="parTrans" cxnId="{570A19F4-192C-4BE1-94CD-7EB0EB40B927}">
      <dgm:prSet/>
      <dgm:spPr/>
      <dgm:t>
        <a:bodyPr/>
        <a:lstStyle/>
        <a:p>
          <a:endParaRPr lang="en-US"/>
        </a:p>
      </dgm:t>
    </dgm:pt>
    <dgm:pt modelId="{708840D9-AB46-4BEB-BCF6-85D4191B470D}" type="sibTrans" cxnId="{570A19F4-192C-4BE1-94CD-7EB0EB40B927}">
      <dgm:prSet/>
      <dgm:spPr/>
      <dgm:t>
        <a:bodyPr/>
        <a:lstStyle/>
        <a:p>
          <a:endParaRPr lang="en-US"/>
        </a:p>
      </dgm:t>
    </dgm:pt>
    <dgm:pt modelId="{EBEF5EE0-BD73-4DEC-972E-D1E4010A1FE4}">
      <dgm:prSet>
        <dgm:style>
          <a:lnRef idx="1">
            <a:schemeClr val="accent3"/>
          </a:lnRef>
          <a:fillRef idx="2">
            <a:schemeClr val="accent3"/>
          </a:fillRef>
          <a:effectRef idx="1">
            <a:schemeClr val="accent3"/>
          </a:effectRef>
          <a:fontRef idx="minor">
            <a:schemeClr val="dk1"/>
          </a:fontRef>
        </dgm:style>
      </dgm:prSet>
      <dgm:spPr/>
      <dgm:t>
        <a:bodyPr/>
        <a:lstStyle/>
        <a:p>
          <a:pPr rtl="0"/>
          <a:r>
            <a:rPr lang="en-US" dirty="0" smtClean="0"/>
            <a:t>Scope of IEEE 802.11 is limited to </a:t>
          </a:r>
          <a:r>
            <a:rPr lang="en-US" b="1" dirty="0" smtClean="0">
              <a:solidFill>
                <a:srgbClr val="FF0000"/>
              </a:solidFill>
              <a:effectLst>
                <a:outerShdw blurRad="38100" dist="38100" dir="2700000" algn="tl">
                  <a:srgbClr val="000000">
                    <a:alpha val="43137"/>
                  </a:srgbClr>
                </a:outerShdw>
              </a:effectLst>
            </a:rPr>
            <a:t>Physical and Data Link Layers.</a:t>
          </a:r>
          <a:endParaRPr lang="en-US" b="1" dirty="0">
            <a:solidFill>
              <a:srgbClr val="FF0000"/>
            </a:solidFill>
            <a:effectLst>
              <a:outerShdw blurRad="38100" dist="38100" dir="2700000" algn="tl">
                <a:srgbClr val="000000">
                  <a:alpha val="43137"/>
                </a:srgbClr>
              </a:outerShdw>
            </a:effectLst>
          </a:endParaRPr>
        </a:p>
      </dgm:t>
    </dgm:pt>
    <dgm:pt modelId="{C7CBB8B1-7F0A-4CEB-9FDA-F1FDB06BA614}" type="parTrans" cxnId="{711E21BD-6200-4BE9-82CA-7747A19937C4}">
      <dgm:prSet/>
      <dgm:spPr/>
      <dgm:t>
        <a:bodyPr/>
        <a:lstStyle/>
        <a:p>
          <a:endParaRPr lang="en-US"/>
        </a:p>
      </dgm:t>
    </dgm:pt>
    <dgm:pt modelId="{D5757657-7A45-4A3B-BE60-10EDD8F2349B}" type="sibTrans" cxnId="{711E21BD-6200-4BE9-82CA-7747A19937C4}">
      <dgm:prSet/>
      <dgm:spPr/>
      <dgm:t>
        <a:bodyPr/>
        <a:lstStyle/>
        <a:p>
          <a:endParaRPr lang="en-US"/>
        </a:p>
      </dgm:t>
    </dgm:pt>
    <dgm:pt modelId="{6AE0AADC-F18B-4F17-ABD8-3BA007E29604}" type="pres">
      <dgm:prSet presAssocID="{E20AD8FD-3A74-4B99-852B-C7EF1FA66588}" presName="linear" presStyleCnt="0">
        <dgm:presLayoutVars>
          <dgm:animLvl val="lvl"/>
          <dgm:resizeHandles val="exact"/>
        </dgm:presLayoutVars>
      </dgm:prSet>
      <dgm:spPr/>
      <dgm:t>
        <a:bodyPr/>
        <a:lstStyle/>
        <a:p>
          <a:endParaRPr lang="en-US"/>
        </a:p>
      </dgm:t>
    </dgm:pt>
    <dgm:pt modelId="{654F9847-F92B-4EA8-A61E-D03D12905249}" type="pres">
      <dgm:prSet presAssocID="{A935DCE2-4760-4A16-A8B3-167A3A0A6CEC}" presName="parentText" presStyleLbl="node1" presStyleIdx="0" presStyleCnt="2" custScaleY="116250">
        <dgm:presLayoutVars>
          <dgm:chMax val="0"/>
          <dgm:bulletEnabled val="1"/>
        </dgm:presLayoutVars>
      </dgm:prSet>
      <dgm:spPr/>
      <dgm:t>
        <a:bodyPr/>
        <a:lstStyle/>
        <a:p>
          <a:endParaRPr lang="en-US"/>
        </a:p>
      </dgm:t>
    </dgm:pt>
    <dgm:pt modelId="{AC0DB6D6-53A5-4EB8-861E-90E79E8E9F76}" type="pres">
      <dgm:prSet presAssocID="{708840D9-AB46-4BEB-BCF6-85D4191B470D}" presName="spacer" presStyleCnt="0"/>
      <dgm:spPr/>
      <dgm:t>
        <a:bodyPr/>
        <a:lstStyle/>
        <a:p>
          <a:endParaRPr lang="en-US"/>
        </a:p>
      </dgm:t>
    </dgm:pt>
    <dgm:pt modelId="{AC77073A-B326-4D65-A6D5-481C64DCAD09}" type="pres">
      <dgm:prSet presAssocID="{EBEF5EE0-BD73-4DEC-972E-D1E4010A1FE4}" presName="parentText" presStyleLbl="node1" presStyleIdx="1" presStyleCnt="2">
        <dgm:presLayoutVars>
          <dgm:chMax val="0"/>
          <dgm:bulletEnabled val="1"/>
        </dgm:presLayoutVars>
      </dgm:prSet>
      <dgm:spPr/>
      <dgm:t>
        <a:bodyPr/>
        <a:lstStyle/>
        <a:p>
          <a:endParaRPr lang="en-US"/>
        </a:p>
      </dgm:t>
    </dgm:pt>
  </dgm:ptLst>
  <dgm:cxnLst>
    <dgm:cxn modelId="{1A5D9C8A-E361-48D2-9A29-38872023B791}" type="presOf" srcId="{A935DCE2-4760-4A16-A8B3-167A3A0A6CEC}" destId="{654F9847-F92B-4EA8-A61E-D03D12905249}" srcOrd="0" destOrd="0" presId="urn:microsoft.com/office/officeart/2005/8/layout/vList2"/>
    <dgm:cxn modelId="{069EA3BD-95CC-4B25-B475-A8F819BF3EA0}" type="presOf" srcId="{E20AD8FD-3A74-4B99-852B-C7EF1FA66588}" destId="{6AE0AADC-F18B-4F17-ABD8-3BA007E29604}" srcOrd="0" destOrd="0" presId="urn:microsoft.com/office/officeart/2005/8/layout/vList2"/>
    <dgm:cxn modelId="{570A19F4-192C-4BE1-94CD-7EB0EB40B927}" srcId="{E20AD8FD-3A74-4B99-852B-C7EF1FA66588}" destId="{A935DCE2-4760-4A16-A8B3-167A3A0A6CEC}" srcOrd="0" destOrd="0" parTransId="{71E8DE46-10A3-49E5-9048-A60FA24EFC5F}" sibTransId="{708840D9-AB46-4BEB-BCF6-85D4191B470D}"/>
    <dgm:cxn modelId="{711E21BD-6200-4BE9-82CA-7747A19937C4}" srcId="{E20AD8FD-3A74-4B99-852B-C7EF1FA66588}" destId="{EBEF5EE0-BD73-4DEC-972E-D1E4010A1FE4}" srcOrd="1" destOrd="0" parTransId="{C7CBB8B1-7F0A-4CEB-9FDA-F1FDB06BA614}" sibTransId="{D5757657-7A45-4A3B-BE60-10EDD8F2349B}"/>
    <dgm:cxn modelId="{E5B38D57-2F9D-440A-BD6D-DD70CC5A753C}" type="presOf" srcId="{EBEF5EE0-BD73-4DEC-972E-D1E4010A1FE4}" destId="{AC77073A-B326-4D65-A6D5-481C64DCAD09}" srcOrd="0" destOrd="0" presId="urn:microsoft.com/office/officeart/2005/8/layout/vList2"/>
    <dgm:cxn modelId="{C19464FC-6D9E-46D7-93A4-1908F09B3263}" type="presParOf" srcId="{6AE0AADC-F18B-4F17-ABD8-3BA007E29604}" destId="{654F9847-F92B-4EA8-A61E-D03D12905249}" srcOrd="0" destOrd="0" presId="urn:microsoft.com/office/officeart/2005/8/layout/vList2"/>
    <dgm:cxn modelId="{6498351C-3992-44EA-8A28-96CCEEA28F59}" type="presParOf" srcId="{6AE0AADC-F18B-4F17-ABD8-3BA007E29604}" destId="{AC0DB6D6-53A5-4EB8-861E-90E79E8E9F76}" srcOrd="1" destOrd="0" presId="urn:microsoft.com/office/officeart/2005/8/layout/vList2"/>
    <dgm:cxn modelId="{C866A7ED-D0BD-482D-822A-5B6F200E3A29}" type="presParOf" srcId="{6AE0AADC-F18B-4F17-ABD8-3BA007E29604}" destId="{AC77073A-B326-4D65-A6D5-481C64DCAD09}"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379508D-C74D-47E8-AE3D-D9FC1AF66E9E}" type="doc">
      <dgm:prSet loTypeId="urn:microsoft.com/office/officeart/2005/8/layout/vList5" loCatId="list" qsTypeId="urn:microsoft.com/office/officeart/2005/8/quickstyle/simple3" qsCatId="simple" csTypeId="urn:microsoft.com/office/officeart/2005/8/colors/colorful3" csCatId="colorful"/>
      <dgm:spPr/>
      <dgm:t>
        <a:bodyPr/>
        <a:lstStyle/>
        <a:p>
          <a:endParaRPr lang="en-US"/>
        </a:p>
      </dgm:t>
    </dgm:pt>
    <dgm:pt modelId="{16494B05-F7E9-4786-B2BF-538B66013DC2}">
      <dgm:prSet/>
      <dgm:spPr/>
      <dgm:t>
        <a:bodyPr/>
        <a:lstStyle/>
        <a:p>
          <a:pPr rtl="0"/>
          <a:r>
            <a:rPr lang="en-US" dirty="0" smtClean="0"/>
            <a:t>Frequency-hopping spread spectrum</a:t>
          </a:r>
          <a:endParaRPr lang="en-US" dirty="0"/>
        </a:p>
      </dgm:t>
    </dgm:pt>
    <dgm:pt modelId="{A6EA5C5A-DCED-4FAA-9DF0-EEE3156666C7}" type="parTrans" cxnId="{601A1C82-F549-4420-BF8B-C661555F76C7}">
      <dgm:prSet/>
      <dgm:spPr/>
      <dgm:t>
        <a:bodyPr/>
        <a:lstStyle/>
        <a:p>
          <a:endParaRPr lang="en-US"/>
        </a:p>
      </dgm:t>
    </dgm:pt>
    <dgm:pt modelId="{C486F2C3-5B4A-47D0-96C6-D378D850364B}" type="sibTrans" cxnId="{601A1C82-F549-4420-BF8B-C661555F76C7}">
      <dgm:prSet/>
      <dgm:spPr/>
      <dgm:t>
        <a:bodyPr/>
        <a:lstStyle/>
        <a:p>
          <a:endParaRPr lang="en-US"/>
        </a:p>
      </dgm:t>
    </dgm:pt>
    <dgm:pt modelId="{AF21CDE1-1076-46FE-9C98-76B09A5E780F}">
      <dgm:prSet/>
      <dgm:spPr/>
      <dgm:t>
        <a:bodyPr/>
        <a:lstStyle/>
        <a:p>
          <a:pPr rtl="0"/>
          <a:r>
            <a:rPr lang="en-US" dirty="0" smtClean="0"/>
            <a:t>Operating in 2.4 GHz ISM band</a:t>
          </a:r>
          <a:endParaRPr lang="en-US" dirty="0"/>
        </a:p>
      </dgm:t>
    </dgm:pt>
    <dgm:pt modelId="{0470384F-59A5-4EC3-A63E-7E2B2A0306FD}" type="parTrans" cxnId="{85D7C0E1-6CEB-4FBD-B513-7A89F4820689}">
      <dgm:prSet/>
      <dgm:spPr/>
      <dgm:t>
        <a:bodyPr/>
        <a:lstStyle/>
        <a:p>
          <a:endParaRPr lang="en-US"/>
        </a:p>
      </dgm:t>
    </dgm:pt>
    <dgm:pt modelId="{3889FAA8-1688-428B-839A-ACF8F3FF0808}" type="sibTrans" cxnId="{85D7C0E1-6CEB-4FBD-B513-7A89F4820689}">
      <dgm:prSet/>
      <dgm:spPr/>
      <dgm:t>
        <a:bodyPr/>
        <a:lstStyle/>
        <a:p>
          <a:endParaRPr lang="en-US"/>
        </a:p>
      </dgm:t>
    </dgm:pt>
    <dgm:pt modelId="{854F8F8B-0157-4934-8D3C-996D6B8E890D}">
      <dgm:prSet/>
      <dgm:spPr/>
      <dgm:t>
        <a:bodyPr/>
        <a:lstStyle/>
        <a:p>
          <a:pPr rtl="0"/>
          <a:r>
            <a:rPr lang="en-US" dirty="0" smtClean="0"/>
            <a:t>Lower cost, power consumption</a:t>
          </a:r>
          <a:endParaRPr lang="en-US" dirty="0"/>
        </a:p>
      </dgm:t>
    </dgm:pt>
    <dgm:pt modelId="{DF0558AE-312D-4222-B7B3-D6B25585D40F}" type="parTrans" cxnId="{9161B1BA-0685-4494-B5B4-2A85D585477E}">
      <dgm:prSet/>
      <dgm:spPr/>
      <dgm:t>
        <a:bodyPr/>
        <a:lstStyle/>
        <a:p>
          <a:endParaRPr lang="en-US"/>
        </a:p>
      </dgm:t>
    </dgm:pt>
    <dgm:pt modelId="{6CFFC4F9-BC26-4096-BFA4-485F262AE9EF}" type="sibTrans" cxnId="{9161B1BA-0685-4494-B5B4-2A85D585477E}">
      <dgm:prSet/>
      <dgm:spPr/>
      <dgm:t>
        <a:bodyPr/>
        <a:lstStyle/>
        <a:p>
          <a:endParaRPr lang="en-US"/>
        </a:p>
      </dgm:t>
    </dgm:pt>
    <dgm:pt modelId="{8D76911F-1577-47EB-8681-9939E66993B7}">
      <dgm:prSet/>
      <dgm:spPr/>
      <dgm:t>
        <a:bodyPr/>
        <a:lstStyle/>
        <a:p>
          <a:pPr rtl="0"/>
          <a:r>
            <a:rPr lang="en-US" dirty="0" smtClean="0"/>
            <a:t>Most tolerant to signal interference</a:t>
          </a:r>
          <a:endParaRPr lang="en-US" dirty="0"/>
        </a:p>
      </dgm:t>
    </dgm:pt>
    <dgm:pt modelId="{E2D3152B-22E6-480F-AEF5-D8E82B6A7B66}" type="parTrans" cxnId="{045D9C1D-0AED-4107-B282-C18E23F9FCCF}">
      <dgm:prSet/>
      <dgm:spPr/>
      <dgm:t>
        <a:bodyPr/>
        <a:lstStyle/>
        <a:p>
          <a:endParaRPr lang="en-US"/>
        </a:p>
      </dgm:t>
    </dgm:pt>
    <dgm:pt modelId="{4D736CC2-DA43-4263-85AF-4FAD4B0C61A6}" type="sibTrans" cxnId="{045D9C1D-0AED-4107-B282-C18E23F9FCCF}">
      <dgm:prSet/>
      <dgm:spPr/>
      <dgm:t>
        <a:bodyPr/>
        <a:lstStyle/>
        <a:p>
          <a:endParaRPr lang="en-US"/>
        </a:p>
      </dgm:t>
    </dgm:pt>
    <dgm:pt modelId="{8FB19822-F009-4BAA-B9BB-B1550EAB80A2}">
      <dgm:prSet/>
      <dgm:spPr/>
      <dgm:t>
        <a:bodyPr/>
        <a:lstStyle/>
        <a:p>
          <a:pPr rtl="0"/>
          <a:r>
            <a:rPr lang="en-US" dirty="0" smtClean="0"/>
            <a:t>Direct-sequence spread spectrum</a:t>
          </a:r>
          <a:endParaRPr lang="en-US" dirty="0"/>
        </a:p>
      </dgm:t>
    </dgm:pt>
    <dgm:pt modelId="{2F9D31CE-B481-40DF-9487-084DFFAD0608}" type="parTrans" cxnId="{EB1594F2-A116-4965-8DB1-5A161F60FECE}">
      <dgm:prSet/>
      <dgm:spPr/>
      <dgm:t>
        <a:bodyPr/>
        <a:lstStyle/>
        <a:p>
          <a:endParaRPr lang="en-US"/>
        </a:p>
      </dgm:t>
    </dgm:pt>
    <dgm:pt modelId="{98D7A9FA-95FA-40F0-8764-49B99043F330}" type="sibTrans" cxnId="{EB1594F2-A116-4965-8DB1-5A161F60FECE}">
      <dgm:prSet/>
      <dgm:spPr/>
      <dgm:t>
        <a:bodyPr/>
        <a:lstStyle/>
        <a:p>
          <a:endParaRPr lang="en-US"/>
        </a:p>
      </dgm:t>
    </dgm:pt>
    <dgm:pt modelId="{8A70A298-A517-4DD0-9129-B6B93A29F59E}">
      <dgm:prSet/>
      <dgm:spPr/>
      <dgm:t>
        <a:bodyPr/>
        <a:lstStyle/>
        <a:p>
          <a:pPr rtl="0"/>
          <a:r>
            <a:rPr lang="en-US" dirty="0" smtClean="0"/>
            <a:t>Operating in 2.4 GHz ISM band</a:t>
          </a:r>
          <a:endParaRPr lang="en-US" dirty="0"/>
        </a:p>
      </dgm:t>
    </dgm:pt>
    <dgm:pt modelId="{942D3A52-A0B3-4E6E-AE3E-6A6E4919858C}" type="parTrans" cxnId="{03950C06-AF72-490E-9128-4AACE43CEBDF}">
      <dgm:prSet/>
      <dgm:spPr/>
      <dgm:t>
        <a:bodyPr/>
        <a:lstStyle/>
        <a:p>
          <a:endParaRPr lang="en-US"/>
        </a:p>
      </dgm:t>
    </dgm:pt>
    <dgm:pt modelId="{BBC3FF2C-BA3D-4D17-8B1B-204B9DA25BF5}" type="sibTrans" cxnId="{03950C06-AF72-490E-9128-4AACE43CEBDF}">
      <dgm:prSet/>
      <dgm:spPr/>
      <dgm:t>
        <a:bodyPr/>
        <a:lstStyle/>
        <a:p>
          <a:endParaRPr lang="en-US"/>
        </a:p>
      </dgm:t>
    </dgm:pt>
    <dgm:pt modelId="{4E9AAAAC-340D-4FFF-A52E-5DD63BD61020}">
      <dgm:prSet/>
      <dgm:spPr/>
      <dgm:t>
        <a:bodyPr/>
        <a:lstStyle/>
        <a:p>
          <a:pPr rtl="0"/>
          <a:r>
            <a:rPr lang="en-US" dirty="0" smtClean="0"/>
            <a:t>Supports higher data rates</a:t>
          </a:r>
          <a:endParaRPr lang="en-US" dirty="0"/>
        </a:p>
      </dgm:t>
    </dgm:pt>
    <dgm:pt modelId="{7F22501C-5DD7-4E56-B116-CE896DDE3271}" type="parTrans" cxnId="{A5EBEE69-7E6D-4562-BE2A-27B7A56007FA}">
      <dgm:prSet/>
      <dgm:spPr/>
      <dgm:t>
        <a:bodyPr/>
        <a:lstStyle/>
        <a:p>
          <a:endParaRPr lang="en-US"/>
        </a:p>
      </dgm:t>
    </dgm:pt>
    <dgm:pt modelId="{55615EF4-830E-47F3-9EBA-62E1508F98E7}" type="sibTrans" cxnId="{A5EBEE69-7E6D-4562-BE2A-27B7A56007FA}">
      <dgm:prSet/>
      <dgm:spPr/>
      <dgm:t>
        <a:bodyPr/>
        <a:lstStyle/>
        <a:p>
          <a:endParaRPr lang="en-US"/>
        </a:p>
      </dgm:t>
    </dgm:pt>
    <dgm:pt modelId="{C6F43E34-1E62-4772-BD81-CB3A03553AAA}">
      <dgm:prSet/>
      <dgm:spPr/>
      <dgm:t>
        <a:bodyPr/>
        <a:lstStyle/>
        <a:p>
          <a:pPr rtl="0"/>
          <a:r>
            <a:rPr lang="en-US" dirty="0" smtClean="0"/>
            <a:t>More range than FH or IR physical layers</a:t>
          </a:r>
          <a:endParaRPr lang="en-US" dirty="0"/>
        </a:p>
      </dgm:t>
    </dgm:pt>
    <dgm:pt modelId="{BDF592DE-42BA-441F-8B5B-93AE0076A705}" type="parTrans" cxnId="{276310A9-725D-444D-AF46-916FE9CE71B0}">
      <dgm:prSet/>
      <dgm:spPr/>
      <dgm:t>
        <a:bodyPr/>
        <a:lstStyle/>
        <a:p>
          <a:endParaRPr lang="en-US"/>
        </a:p>
      </dgm:t>
    </dgm:pt>
    <dgm:pt modelId="{8F351289-2D50-4F5B-A785-0BD9673CC106}" type="sibTrans" cxnId="{276310A9-725D-444D-AF46-916FE9CE71B0}">
      <dgm:prSet/>
      <dgm:spPr/>
      <dgm:t>
        <a:bodyPr/>
        <a:lstStyle/>
        <a:p>
          <a:endParaRPr lang="en-US"/>
        </a:p>
      </dgm:t>
    </dgm:pt>
    <dgm:pt modelId="{BCD3A36A-237D-40A6-8013-939636A62E83}">
      <dgm:prSet/>
      <dgm:spPr/>
      <dgm:t>
        <a:bodyPr/>
        <a:lstStyle/>
        <a:p>
          <a:pPr rtl="0"/>
          <a:r>
            <a:rPr lang="en-US" dirty="0" smtClean="0"/>
            <a:t>Infrared</a:t>
          </a:r>
          <a:endParaRPr lang="en-US" dirty="0"/>
        </a:p>
      </dgm:t>
    </dgm:pt>
    <dgm:pt modelId="{51588711-7F3E-4C5F-88E5-77A522451424}" type="parTrans" cxnId="{068BD6E9-070F-4039-A07F-1BAEDA0D00A1}">
      <dgm:prSet/>
      <dgm:spPr/>
      <dgm:t>
        <a:bodyPr/>
        <a:lstStyle/>
        <a:p>
          <a:endParaRPr lang="en-US"/>
        </a:p>
      </dgm:t>
    </dgm:pt>
    <dgm:pt modelId="{4C738FEB-25AB-47E6-A6FF-698066EFA70F}" type="sibTrans" cxnId="{068BD6E9-070F-4039-A07F-1BAEDA0D00A1}">
      <dgm:prSet/>
      <dgm:spPr/>
      <dgm:t>
        <a:bodyPr/>
        <a:lstStyle/>
        <a:p>
          <a:endParaRPr lang="en-US"/>
        </a:p>
      </dgm:t>
    </dgm:pt>
    <dgm:pt modelId="{D6459A5B-F184-4347-8E43-C405436DB64A}">
      <dgm:prSet/>
      <dgm:spPr/>
      <dgm:t>
        <a:bodyPr/>
        <a:lstStyle/>
        <a:p>
          <a:pPr rtl="0"/>
          <a:r>
            <a:rPr lang="en-US" dirty="0" smtClean="0"/>
            <a:t>Lowest cost</a:t>
          </a:r>
          <a:endParaRPr lang="en-US" dirty="0"/>
        </a:p>
      </dgm:t>
    </dgm:pt>
    <dgm:pt modelId="{02E72CE5-0258-4A6B-8751-FBDA200EF9DA}" type="parTrans" cxnId="{92EAAC7D-5D32-4193-8F3A-22C9E98F8353}">
      <dgm:prSet/>
      <dgm:spPr/>
      <dgm:t>
        <a:bodyPr/>
        <a:lstStyle/>
        <a:p>
          <a:endParaRPr lang="en-US"/>
        </a:p>
      </dgm:t>
    </dgm:pt>
    <dgm:pt modelId="{0019BB77-9043-4710-8FB4-EF191C9791BD}" type="sibTrans" cxnId="{92EAAC7D-5D32-4193-8F3A-22C9E98F8353}">
      <dgm:prSet/>
      <dgm:spPr/>
      <dgm:t>
        <a:bodyPr/>
        <a:lstStyle/>
        <a:p>
          <a:endParaRPr lang="en-US"/>
        </a:p>
      </dgm:t>
    </dgm:pt>
    <dgm:pt modelId="{21876FE4-D246-4717-BE70-F66E4FA216D6}">
      <dgm:prSet/>
      <dgm:spPr/>
      <dgm:t>
        <a:bodyPr/>
        <a:lstStyle/>
        <a:p>
          <a:pPr rtl="0"/>
          <a:r>
            <a:rPr lang="en-US" dirty="0" smtClean="0"/>
            <a:t>Lowest range compared to spread spectrum </a:t>
          </a:r>
          <a:endParaRPr lang="en-US" dirty="0"/>
        </a:p>
      </dgm:t>
    </dgm:pt>
    <dgm:pt modelId="{37A3889A-8A9C-4174-BF35-33901A04993F}" type="parTrans" cxnId="{2F479559-ADE0-4FE6-9124-27FEFA43CA16}">
      <dgm:prSet/>
      <dgm:spPr/>
      <dgm:t>
        <a:bodyPr/>
        <a:lstStyle/>
        <a:p>
          <a:endParaRPr lang="en-US"/>
        </a:p>
      </dgm:t>
    </dgm:pt>
    <dgm:pt modelId="{47106BB0-EC6D-41E9-B548-F15DA26B8110}" type="sibTrans" cxnId="{2F479559-ADE0-4FE6-9124-27FEFA43CA16}">
      <dgm:prSet/>
      <dgm:spPr/>
      <dgm:t>
        <a:bodyPr/>
        <a:lstStyle/>
        <a:p>
          <a:endParaRPr lang="en-US"/>
        </a:p>
      </dgm:t>
    </dgm:pt>
    <dgm:pt modelId="{54FDBC11-9B4B-4266-91AD-6870004C8976}">
      <dgm:prSet/>
      <dgm:spPr/>
      <dgm:t>
        <a:bodyPr/>
        <a:lstStyle/>
        <a:p>
          <a:pPr rtl="0"/>
          <a:r>
            <a:rPr lang="en-US" dirty="0" smtClean="0"/>
            <a:t>Doesn’t penetrate walls, so no eavesdropping</a:t>
          </a:r>
          <a:endParaRPr lang="en-US" dirty="0"/>
        </a:p>
      </dgm:t>
    </dgm:pt>
    <dgm:pt modelId="{75A6F312-287D-4AA0-A8CA-3998E691BCF6}" type="parTrans" cxnId="{59085503-17F8-40C2-842B-DAF16342A14A}">
      <dgm:prSet/>
      <dgm:spPr/>
      <dgm:t>
        <a:bodyPr/>
        <a:lstStyle/>
        <a:p>
          <a:endParaRPr lang="en-US"/>
        </a:p>
      </dgm:t>
    </dgm:pt>
    <dgm:pt modelId="{763BF991-A4A8-40B1-AAC3-2F98E3A40720}" type="sibTrans" cxnId="{59085503-17F8-40C2-842B-DAF16342A14A}">
      <dgm:prSet/>
      <dgm:spPr/>
      <dgm:t>
        <a:bodyPr/>
        <a:lstStyle/>
        <a:p>
          <a:endParaRPr lang="en-US"/>
        </a:p>
      </dgm:t>
    </dgm:pt>
    <dgm:pt modelId="{7D4FF9A4-F502-47D2-9E26-45CE2DC46835}" type="pres">
      <dgm:prSet presAssocID="{B379508D-C74D-47E8-AE3D-D9FC1AF66E9E}" presName="Name0" presStyleCnt="0">
        <dgm:presLayoutVars>
          <dgm:dir/>
          <dgm:animLvl val="lvl"/>
          <dgm:resizeHandles val="exact"/>
        </dgm:presLayoutVars>
      </dgm:prSet>
      <dgm:spPr/>
      <dgm:t>
        <a:bodyPr/>
        <a:lstStyle/>
        <a:p>
          <a:endParaRPr lang="en-US"/>
        </a:p>
      </dgm:t>
    </dgm:pt>
    <dgm:pt modelId="{8D6E9841-2313-402B-B5B8-B98C18366967}" type="pres">
      <dgm:prSet presAssocID="{16494B05-F7E9-4786-B2BF-538B66013DC2}" presName="linNode" presStyleCnt="0"/>
      <dgm:spPr/>
      <dgm:t>
        <a:bodyPr/>
        <a:lstStyle/>
        <a:p>
          <a:endParaRPr lang="en-US"/>
        </a:p>
      </dgm:t>
    </dgm:pt>
    <dgm:pt modelId="{9538F7FD-8964-496B-903A-E6B846CE03D4}" type="pres">
      <dgm:prSet presAssocID="{16494B05-F7E9-4786-B2BF-538B66013DC2}" presName="parentText" presStyleLbl="node1" presStyleIdx="0" presStyleCnt="3">
        <dgm:presLayoutVars>
          <dgm:chMax val="1"/>
          <dgm:bulletEnabled val="1"/>
        </dgm:presLayoutVars>
      </dgm:prSet>
      <dgm:spPr/>
      <dgm:t>
        <a:bodyPr/>
        <a:lstStyle/>
        <a:p>
          <a:endParaRPr lang="en-US"/>
        </a:p>
      </dgm:t>
    </dgm:pt>
    <dgm:pt modelId="{DC380464-AEB0-41A8-AFDE-7C35E64B67D7}" type="pres">
      <dgm:prSet presAssocID="{16494B05-F7E9-4786-B2BF-538B66013DC2}" presName="descendantText" presStyleLbl="alignAccFollowNode1" presStyleIdx="0" presStyleCnt="3">
        <dgm:presLayoutVars>
          <dgm:bulletEnabled val="1"/>
        </dgm:presLayoutVars>
      </dgm:prSet>
      <dgm:spPr/>
      <dgm:t>
        <a:bodyPr/>
        <a:lstStyle/>
        <a:p>
          <a:endParaRPr lang="en-US"/>
        </a:p>
      </dgm:t>
    </dgm:pt>
    <dgm:pt modelId="{004F96F3-1172-418B-AD52-7700CACCE841}" type="pres">
      <dgm:prSet presAssocID="{C486F2C3-5B4A-47D0-96C6-D378D850364B}" presName="sp" presStyleCnt="0"/>
      <dgm:spPr/>
      <dgm:t>
        <a:bodyPr/>
        <a:lstStyle/>
        <a:p>
          <a:endParaRPr lang="en-US"/>
        </a:p>
      </dgm:t>
    </dgm:pt>
    <dgm:pt modelId="{38B8C324-109D-4FA7-A948-67CE24CA2ED6}" type="pres">
      <dgm:prSet presAssocID="{8FB19822-F009-4BAA-B9BB-B1550EAB80A2}" presName="linNode" presStyleCnt="0"/>
      <dgm:spPr/>
      <dgm:t>
        <a:bodyPr/>
        <a:lstStyle/>
        <a:p>
          <a:endParaRPr lang="en-US"/>
        </a:p>
      </dgm:t>
    </dgm:pt>
    <dgm:pt modelId="{93FC93DC-5B5B-424B-87CE-AA2DB489D600}" type="pres">
      <dgm:prSet presAssocID="{8FB19822-F009-4BAA-B9BB-B1550EAB80A2}" presName="parentText" presStyleLbl="node1" presStyleIdx="1" presStyleCnt="3">
        <dgm:presLayoutVars>
          <dgm:chMax val="1"/>
          <dgm:bulletEnabled val="1"/>
        </dgm:presLayoutVars>
      </dgm:prSet>
      <dgm:spPr/>
      <dgm:t>
        <a:bodyPr/>
        <a:lstStyle/>
        <a:p>
          <a:endParaRPr lang="en-US"/>
        </a:p>
      </dgm:t>
    </dgm:pt>
    <dgm:pt modelId="{F2B088F0-8AA3-44A3-820E-C5EBDFAB2EEF}" type="pres">
      <dgm:prSet presAssocID="{8FB19822-F009-4BAA-B9BB-B1550EAB80A2}" presName="descendantText" presStyleLbl="alignAccFollowNode1" presStyleIdx="1" presStyleCnt="3">
        <dgm:presLayoutVars>
          <dgm:bulletEnabled val="1"/>
        </dgm:presLayoutVars>
      </dgm:prSet>
      <dgm:spPr/>
      <dgm:t>
        <a:bodyPr/>
        <a:lstStyle/>
        <a:p>
          <a:endParaRPr lang="en-US"/>
        </a:p>
      </dgm:t>
    </dgm:pt>
    <dgm:pt modelId="{F88BC6B6-E580-4E1A-8ED6-C5E84159F254}" type="pres">
      <dgm:prSet presAssocID="{98D7A9FA-95FA-40F0-8764-49B99043F330}" presName="sp" presStyleCnt="0"/>
      <dgm:spPr/>
      <dgm:t>
        <a:bodyPr/>
        <a:lstStyle/>
        <a:p>
          <a:endParaRPr lang="en-US"/>
        </a:p>
      </dgm:t>
    </dgm:pt>
    <dgm:pt modelId="{5D693FBB-2452-4BBF-A5D3-48108E676E8D}" type="pres">
      <dgm:prSet presAssocID="{BCD3A36A-237D-40A6-8013-939636A62E83}" presName="linNode" presStyleCnt="0"/>
      <dgm:spPr/>
      <dgm:t>
        <a:bodyPr/>
        <a:lstStyle/>
        <a:p>
          <a:endParaRPr lang="en-US"/>
        </a:p>
      </dgm:t>
    </dgm:pt>
    <dgm:pt modelId="{E0B036D1-7203-4371-8213-CD24C5A1B680}" type="pres">
      <dgm:prSet presAssocID="{BCD3A36A-237D-40A6-8013-939636A62E83}" presName="parentText" presStyleLbl="node1" presStyleIdx="2" presStyleCnt="3">
        <dgm:presLayoutVars>
          <dgm:chMax val="1"/>
          <dgm:bulletEnabled val="1"/>
        </dgm:presLayoutVars>
      </dgm:prSet>
      <dgm:spPr/>
      <dgm:t>
        <a:bodyPr/>
        <a:lstStyle/>
        <a:p>
          <a:endParaRPr lang="en-US"/>
        </a:p>
      </dgm:t>
    </dgm:pt>
    <dgm:pt modelId="{FB308231-A463-4CB5-A2F1-1B728FF123F4}" type="pres">
      <dgm:prSet presAssocID="{BCD3A36A-237D-40A6-8013-939636A62E83}" presName="descendantText" presStyleLbl="alignAccFollowNode1" presStyleIdx="2" presStyleCnt="3">
        <dgm:presLayoutVars>
          <dgm:bulletEnabled val="1"/>
        </dgm:presLayoutVars>
      </dgm:prSet>
      <dgm:spPr/>
      <dgm:t>
        <a:bodyPr/>
        <a:lstStyle/>
        <a:p>
          <a:endParaRPr lang="en-US"/>
        </a:p>
      </dgm:t>
    </dgm:pt>
  </dgm:ptLst>
  <dgm:cxnLst>
    <dgm:cxn modelId="{6DA6316D-76B8-41E0-81EE-22FCA6E62922}" type="presOf" srcId="{16494B05-F7E9-4786-B2BF-538B66013DC2}" destId="{9538F7FD-8964-496B-903A-E6B846CE03D4}" srcOrd="0" destOrd="0" presId="urn:microsoft.com/office/officeart/2005/8/layout/vList5"/>
    <dgm:cxn modelId="{2F479559-ADE0-4FE6-9124-27FEFA43CA16}" srcId="{BCD3A36A-237D-40A6-8013-939636A62E83}" destId="{21876FE4-D246-4717-BE70-F66E4FA216D6}" srcOrd="1" destOrd="0" parTransId="{37A3889A-8A9C-4174-BF35-33901A04993F}" sibTransId="{47106BB0-EC6D-41E9-B548-F15DA26B8110}"/>
    <dgm:cxn modelId="{59085503-17F8-40C2-842B-DAF16342A14A}" srcId="{BCD3A36A-237D-40A6-8013-939636A62E83}" destId="{54FDBC11-9B4B-4266-91AD-6870004C8976}" srcOrd="2" destOrd="0" parTransId="{75A6F312-287D-4AA0-A8CA-3998E691BCF6}" sibTransId="{763BF991-A4A8-40B1-AAC3-2F98E3A40720}"/>
    <dgm:cxn modelId="{045D9C1D-0AED-4107-B282-C18E23F9FCCF}" srcId="{16494B05-F7E9-4786-B2BF-538B66013DC2}" destId="{8D76911F-1577-47EB-8681-9939E66993B7}" srcOrd="2" destOrd="0" parTransId="{E2D3152B-22E6-480F-AEF5-D8E82B6A7B66}" sibTransId="{4D736CC2-DA43-4263-85AF-4FAD4B0C61A6}"/>
    <dgm:cxn modelId="{A5EBEE69-7E6D-4562-BE2A-27B7A56007FA}" srcId="{8FB19822-F009-4BAA-B9BB-B1550EAB80A2}" destId="{4E9AAAAC-340D-4FFF-A52E-5DD63BD61020}" srcOrd="1" destOrd="0" parTransId="{7F22501C-5DD7-4E56-B116-CE896DDE3271}" sibTransId="{55615EF4-830E-47F3-9EBA-62E1508F98E7}"/>
    <dgm:cxn modelId="{068BD6E9-070F-4039-A07F-1BAEDA0D00A1}" srcId="{B379508D-C74D-47E8-AE3D-D9FC1AF66E9E}" destId="{BCD3A36A-237D-40A6-8013-939636A62E83}" srcOrd="2" destOrd="0" parTransId="{51588711-7F3E-4C5F-88E5-77A522451424}" sibTransId="{4C738FEB-25AB-47E6-A6FF-698066EFA70F}"/>
    <dgm:cxn modelId="{4C23B80E-FD79-4EF2-B8A5-BD40DFE953A7}" type="presOf" srcId="{AF21CDE1-1076-46FE-9C98-76B09A5E780F}" destId="{DC380464-AEB0-41A8-AFDE-7C35E64B67D7}" srcOrd="0" destOrd="0" presId="urn:microsoft.com/office/officeart/2005/8/layout/vList5"/>
    <dgm:cxn modelId="{DD72CDCC-7FA8-46CB-B350-B45DBF2C6379}" type="presOf" srcId="{B379508D-C74D-47E8-AE3D-D9FC1AF66E9E}" destId="{7D4FF9A4-F502-47D2-9E26-45CE2DC46835}" srcOrd="0" destOrd="0" presId="urn:microsoft.com/office/officeart/2005/8/layout/vList5"/>
    <dgm:cxn modelId="{457591E6-F851-4155-B089-5B1E7FDC3E3A}" type="presOf" srcId="{21876FE4-D246-4717-BE70-F66E4FA216D6}" destId="{FB308231-A463-4CB5-A2F1-1B728FF123F4}" srcOrd="0" destOrd="1" presId="urn:microsoft.com/office/officeart/2005/8/layout/vList5"/>
    <dgm:cxn modelId="{BE759C49-B788-4055-A836-D0C0EA654AF7}" type="presOf" srcId="{8D76911F-1577-47EB-8681-9939E66993B7}" destId="{DC380464-AEB0-41A8-AFDE-7C35E64B67D7}" srcOrd="0" destOrd="2" presId="urn:microsoft.com/office/officeart/2005/8/layout/vList5"/>
    <dgm:cxn modelId="{233BA780-2675-4AB4-BC2A-B41E391D0853}" type="presOf" srcId="{854F8F8B-0157-4934-8D3C-996D6B8E890D}" destId="{DC380464-AEB0-41A8-AFDE-7C35E64B67D7}" srcOrd="0" destOrd="1" presId="urn:microsoft.com/office/officeart/2005/8/layout/vList5"/>
    <dgm:cxn modelId="{B5BEFF5E-C05F-4FA9-B523-40CBC70548BA}" type="presOf" srcId="{8A70A298-A517-4DD0-9129-B6B93A29F59E}" destId="{F2B088F0-8AA3-44A3-820E-C5EBDFAB2EEF}" srcOrd="0" destOrd="0" presId="urn:microsoft.com/office/officeart/2005/8/layout/vList5"/>
    <dgm:cxn modelId="{33E49ECF-D94E-41E7-AAEB-F8ECCB3E3045}" type="presOf" srcId="{BCD3A36A-237D-40A6-8013-939636A62E83}" destId="{E0B036D1-7203-4371-8213-CD24C5A1B680}" srcOrd="0" destOrd="0" presId="urn:microsoft.com/office/officeart/2005/8/layout/vList5"/>
    <dgm:cxn modelId="{85D7C0E1-6CEB-4FBD-B513-7A89F4820689}" srcId="{16494B05-F7E9-4786-B2BF-538B66013DC2}" destId="{AF21CDE1-1076-46FE-9C98-76B09A5E780F}" srcOrd="0" destOrd="0" parTransId="{0470384F-59A5-4EC3-A63E-7E2B2A0306FD}" sibTransId="{3889FAA8-1688-428B-839A-ACF8F3FF0808}"/>
    <dgm:cxn modelId="{03950C06-AF72-490E-9128-4AACE43CEBDF}" srcId="{8FB19822-F009-4BAA-B9BB-B1550EAB80A2}" destId="{8A70A298-A517-4DD0-9129-B6B93A29F59E}" srcOrd="0" destOrd="0" parTransId="{942D3A52-A0B3-4E6E-AE3E-6A6E4919858C}" sibTransId="{BBC3FF2C-BA3D-4D17-8B1B-204B9DA25BF5}"/>
    <dgm:cxn modelId="{92EAAC7D-5D32-4193-8F3A-22C9E98F8353}" srcId="{BCD3A36A-237D-40A6-8013-939636A62E83}" destId="{D6459A5B-F184-4347-8E43-C405436DB64A}" srcOrd="0" destOrd="0" parTransId="{02E72CE5-0258-4A6B-8751-FBDA200EF9DA}" sibTransId="{0019BB77-9043-4710-8FB4-EF191C9791BD}"/>
    <dgm:cxn modelId="{276310A9-725D-444D-AF46-916FE9CE71B0}" srcId="{8FB19822-F009-4BAA-B9BB-B1550EAB80A2}" destId="{C6F43E34-1E62-4772-BD81-CB3A03553AAA}" srcOrd="2" destOrd="0" parTransId="{BDF592DE-42BA-441F-8B5B-93AE0076A705}" sibTransId="{8F351289-2D50-4F5B-A785-0BD9673CC106}"/>
    <dgm:cxn modelId="{02C8C2F1-7590-4ED2-B3A5-84967302A0AB}" type="presOf" srcId="{8FB19822-F009-4BAA-B9BB-B1550EAB80A2}" destId="{93FC93DC-5B5B-424B-87CE-AA2DB489D600}" srcOrd="0" destOrd="0" presId="urn:microsoft.com/office/officeart/2005/8/layout/vList5"/>
    <dgm:cxn modelId="{39EBA627-D492-4455-8804-EEB058356FC6}" type="presOf" srcId="{D6459A5B-F184-4347-8E43-C405436DB64A}" destId="{FB308231-A463-4CB5-A2F1-1B728FF123F4}" srcOrd="0" destOrd="0" presId="urn:microsoft.com/office/officeart/2005/8/layout/vList5"/>
    <dgm:cxn modelId="{90AABF12-510E-4661-968E-006F7CFA5FB6}" type="presOf" srcId="{4E9AAAAC-340D-4FFF-A52E-5DD63BD61020}" destId="{F2B088F0-8AA3-44A3-820E-C5EBDFAB2EEF}" srcOrd="0" destOrd="1" presId="urn:microsoft.com/office/officeart/2005/8/layout/vList5"/>
    <dgm:cxn modelId="{601A1C82-F549-4420-BF8B-C661555F76C7}" srcId="{B379508D-C74D-47E8-AE3D-D9FC1AF66E9E}" destId="{16494B05-F7E9-4786-B2BF-538B66013DC2}" srcOrd="0" destOrd="0" parTransId="{A6EA5C5A-DCED-4FAA-9DF0-EEE3156666C7}" sibTransId="{C486F2C3-5B4A-47D0-96C6-D378D850364B}"/>
    <dgm:cxn modelId="{9161B1BA-0685-4494-B5B4-2A85D585477E}" srcId="{16494B05-F7E9-4786-B2BF-538B66013DC2}" destId="{854F8F8B-0157-4934-8D3C-996D6B8E890D}" srcOrd="1" destOrd="0" parTransId="{DF0558AE-312D-4222-B7B3-D6B25585D40F}" sibTransId="{6CFFC4F9-BC26-4096-BFA4-485F262AE9EF}"/>
    <dgm:cxn modelId="{EB1594F2-A116-4965-8DB1-5A161F60FECE}" srcId="{B379508D-C74D-47E8-AE3D-D9FC1AF66E9E}" destId="{8FB19822-F009-4BAA-B9BB-B1550EAB80A2}" srcOrd="1" destOrd="0" parTransId="{2F9D31CE-B481-40DF-9487-084DFFAD0608}" sibTransId="{98D7A9FA-95FA-40F0-8764-49B99043F330}"/>
    <dgm:cxn modelId="{6A88ED2C-DBAC-410D-B423-388822BA2C50}" type="presOf" srcId="{54FDBC11-9B4B-4266-91AD-6870004C8976}" destId="{FB308231-A463-4CB5-A2F1-1B728FF123F4}" srcOrd="0" destOrd="2" presId="urn:microsoft.com/office/officeart/2005/8/layout/vList5"/>
    <dgm:cxn modelId="{2939932C-62ED-4B48-B43F-E5D71CC369E9}" type="presOf" srcId="{C6F43E34-1E62-4772-BD81-CB3A03553AAA}" destId="{F2B088F0-8AA3-44A3-820E-C5EBDFAB2EEF}" srcOrd="0" destOrd="2" presId="urn:microsoft.com/office/officeart/2005/8/layout/vList5"/>
    <dgm:cxn modelId="{9E659C9C-36F0-426B-9632-14AAC2DD06D4}" type="presParOf" srcId="{7D4FF9A4-F502-47D2-9E26-45CE2DC46835}" destId="{8D6E9841-2313-402B-B5B8-B98C18366967}" srcOrd="0" destOrd="0" presId="urn:microsoft.com/office/officeart/2005/8/layout/vList5"/>
    <dgm:cxn modelId="{98228880-1E5D-476B-A2CC-946274AEA32A}" type="presParOf" srcId="{8D6E9841-2313-402B-B5B8-B98C18366967}" destId="{9538F7FD-8964-496B-903A-E6B846CE03D4}" srcOrd="0" destOrd="0" presId="urn:microsoft.com/office/officeart/2005/8/layout/vList5"/>
    <dgm:cxn modelId="{90322221-5AAD-46AD-8A10-499E66864788}" type="presParOf" srcId="{8D6E9841-2313-402B-B5B8-B98C18366967}" destId="{DC380464-AEB0-41A8-AFDE-7C35E64B67D7}" srcOrd="1" destOrd="0" presId="urn:microsoft.com/office/officeart/2005/8/layout/vList5"/>
    <dgm:cxn modelId="{1397F6BD-6016-4667-B45B-070B18DA7632}" type="presParOf" srcId="{7D4FF9A4-F502-47D2-9E26-45CE2DC46835}" destId="{004F96F3-1172-418B-AD52-7700CACCE841}" srcOrd="1" destOrd="0" presId="urn:microsoft.com/office/officeart/2005/8/layout/vList5"/>
    <dgm:cxn modelId="{E2D85D6D-6285-4B7A-9180-D3CF3A78B94F}" type="presParOf" srcId="{7D4FF9A4-F502-47D2-9E26-45CE2DC46835}" destId="{38B8C324-109D-4FA7-A948-67CE24CA2ED6}" srcOrd="2" destOrd="0" presId="urn:microsoft.com/office/officeart/2005/8/layout/vList5"/>
    <dgm:cxn modelId="{98236080-CE67-48B0-8EF3-E8F337FF8A49}" type="presParOf" srcId="{38B8C324-109D-4FA7-A948-67CE24CA2ED6}" destId="{93FC93DC-5B5B-424B-87CE-AA2DB489D600}" srcOrd="0" destOrd="0" presId="urn:microsoft.com/office/officeart/2005/8/layout/vList5"/>
    <dgm:cxn modelId="{D58B225A-E045-4BAA-AE35-F61C63CFC4FD}" type="presParOf" srcId="{38B8C324-109D-4FA7-A948-67CE24CA2ED6}" destId="{F2B088F0-8AA3-44A3-820E-C5EBDFAB2EEF}" srcOrd="1" destOrd="0" presId="urn:microsoft.com/office/officeart/2005/8/layout/vList5"/>
    <dgm:cxn modelId="{32540911-989C-4D8F-A99B-237F7A43510A}" type="presParOf" srcId="{7D4FF9A4-F502-47D2-9E26-45CE2DC46835}" destId="{F88BC6B6-E580-4E1A-8ED6-C5E84159F254}" srcOrd="3" destOrd="0" presId="urn:microsoft.com/office/officeart/2005/8/layout/vList5"/>
    <dgm:cxn modelId="{54413787-A195-4341-9533-35E054E05386}" type="presParOf" srcId="{7D4FF9A4-F502-47D2-9E26-45CE2DC46835}" destId="{5D693FBB-2452-4BBF-A5D3-48108E676E8D}" srcOrd="4" destOrd="0" presId="urn:microsoft.com/office/officeart/2005/8/layout/vList5"/>
    <dgm:cxn modelId="{7B5434B7-68F1-4DF7-AD7E-91F5A537DCEB}" type="presParOf" srcId="{5D693FBB-2452-4BBF-A5D3-48108E676E8D}" destId="{E0B036D1-7203-4371-8213-CD24C5A1B680}" srcOrd="0" destOrd="0" presId="urn:microsoft.com/office/officeart/2005/8/layout/vList5"/>
    <dgm:cxn modelId="{A8D9193B-35C3-4C5E-9581-EE78163DF7F9}" type="presParOf" srcId="{5D693FBB-2452-4BBF-A5D3-48108E676E8D}" destId="{FB308231-A463-4CB5-A2F1-1B728FF123F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4D8B363-9689-4A44-8F9C-AB8F265F073D}"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02D6B196-0B65-484C-9F0F-FA784235F502}">
      <dgm:prSet/>
      <dgm:spPr/>
      <dgm:t>
        <a:bodyPr/>
        <a:lstStyle/>
        <a:p>
          <a:pPr rtl="0"/>
          <a:r>
            <a:rPr lang="en-US" dirty="0" smtClean="0"/>
            <a:t>This technique decreases the potential interference to other receivers while achieving privacy.</a:t>
          </a:r>
          <a:endParaRPr lang="en-US" dirty="0"/>
        </a:p>
      </dgm:t>
    </dgm:pt>
    <dgm:pt modelId="{959B9559-7596-44B9-B952-81E84C97A8C4}" type="parTrans" cxnId="{F01E0B66-118C-47D3-BD31-532536D3C474}">
      <dgm:prSet/>
      <dgm:spPr/>
      <dgm:t>
        <a:bodyPr/>
        <a:lstStyle/>
        <a:p>
          <a:endParaRPr lang="en-US"/>
        </a:p>
      </dgm:t>
    </dgm:pt>
    <dgm:pt modelId="{7E67390C-81D5-4661-8C7F-564CF5773442}" type="sibTrans" cxnId="{F01E0B66-118C-47D3-BD31-532536D3C474}">
      <dgm:prSet/>
      <dgm:spPr/>
      <dgm:t>
        <a:bodyPr/>
        <a:lstStyle/>
        <a:p>
          <a:endParaRPr lang="en-US"/>
        </a:p>
      </dgm:t>
    </dgm:pt>
    <dgm:pt modelId="{A6FDC94C-F750-454F-AB03-A2D9899EEAF9}">
      <dgm:prSet/>
      <dgm:spPr/>
      <dgm:t>
        <a:bodyPr/>
        <a:lstStyle/>
        <a:p>
          <a:pPr rtl="0"/>
          <a:r>
            <a:rPr lang="en-US" dirty="0" smtClean="0">
              <a:solidFill>
                <a:srgbClr val="FF0000"/>
              </a:solidFill>
              <a:effectLst>
                <a:outerShdw blurRad="38100" dist="38100" dir="2700000" algn="tl">
                  <a:srgbClr val="000000">
                    <a:alpha val="43137"/>
                  </a:srgbClr>
                </a:outerShdw>
              </a:effectLst>
            </a:rPr>
            <a:t>Two types </a:t>
          </a:r>
          <a:r>
            <a:rPr lang="en-US" dirty="0" smtClean="0"/>
            <a:t>of Spread Spectrum- FHSS and DSSS</a:t>
          </a:r>
          <a:endParaRPr lang="en-US" dirty="0"/>
        </a:p>
      </dgm:t>
    </dgm:pt>
    <dgm:pt modelId="{ADC78B2B-8318-4EA9-A6D5-05B5C0F6E974}" type="parTrans" cxnId="{5BF28DFA-F5A4-4DA0-BE8E-5492A4D31CE4}">
      <dgm:prSet/>
      <dgm:spPr/>
      <dgm:t>
        <a:bodyPr/>
        <a:lstStyle/>
        <a:p>
          <a:endParaRPr lang="en-US"/>
        </a:p>
      </dgm:t>
    </dgm:pt>
    <dgm:pt modelId="{C674F39A-B470-4CA6-B884-4157A1004CAA}" type="sibTrans" cxnId="{5BF28DFA-F5A4-4DA0-BE8E-5492A4D31CE4}">
      <dgm:prSet/>
      <dgm:spPr/>
      <dgm:t>
        <a:bodyPr/>
        <a:lstStyle/>
        <a:p>
          <a:endParaRPr lang="en-US"/>
        </a:p>
      </dgm:t>
    </dgm:pt>
    <dgm:pt modelId="{D74D19F5-21B6-4EB5-8946-ED369C0529C9}">
      <dgm:prSet custT="1"/>
      <dgm:spPr/>
      <dgm:t>
        <a:bodyPr/>
        <a:lstStyle/>
        <a:p>
          <a:pPr rtl="0"/>
          <a:r>
            <a:rPr lang="en-US" sz="2700" b="1" dirty="0" smtClean="0"/>
            <a:t>Spread spectrum</a:t>
          </a:r>
          <a:r>
            <a:rPr lang="en-US" sz="2700" dirty="0" smtClean="0"/>
            <a:t> is a form of wireless communications in which the </a:t>
          </a:r>
          <a:r>
            <a:rPr lang="en-US" sz="3200" b="1" i="0" dirty="0" smtClean="0">
              <a:solidFill>
                <a:srgbClr val="FF0000"/>
              </a:solidFill>
              <a:effectLst>
                <a:outerShdw blurRad="38100" dist="38100" dir="2700000" algn="tl">
                  <a:srgbClr val="000000">
                    <a:alpha val="43137"/>
                  </a:srgbClr>
                </a:outerShdw>
              </a:effectLst>
              <a:latin typeface="Harrington" pitchFamily="82" charset="0"/>
            </a:rPr>
            <a:t>frequency of the transmitted signal is varied</a:t>
          </a:r>
          <a:r>
            <a:rPr lang="en-US" sz="2700" dirty="0" smtClean="0"/>
            <a:t>. This results in a much greater bandwidth than the signal (</a:t>
          </a:r>
          <a:r>
            <a:rPr lang="en-US" sz="2700" dirty="0" err="1" smtClean="0"/>
            <a:t>Bss</a:t>
          </a:r>
          <a:r>
            <a:rPr lang="en-US" sz="2700" dirty="0" smtClean="0"/>
            <a:t> </a:t>
          </a:r>
          <a:r>
            <a:rPr lang="en-US" sz="2000" dirty="0" smtClean="0"/>
            <a:t>&gt;&gt;</a:t>
          </a:r>
          <a:r>
            <a:rPr lang="en-US" sz="2700" dirty="0" smtClean="0"/>
            <a:t> B)</a:t>
          </a:r>
          <a:endParaRPr lang="en-US" sz="2700" dirty="0"/>
        </a:p>
      </dgm:t>
    </dgm:pt>
    <dgm:pt modelId="{38AFF6C4-F4FD-49C6-B2FA-C05B021BB1BF}" type="sibTrans" cxnId="{DAC5D093-FDB4-4129-B8AE-81F6104615F4}">
      <dgm:prSet/>
      <dgm:spPr/>
      <dgm:t>
        <a:bodyPr/>
        <a:lstStyle/>
        <a:p>
          <a:endParaRPr lang="en-US"/>
        </a:p>
      </dgm:t>
    </dgm:pt>
    <dgm:pt modelId="{4BE423F5-AEBA-44CA-A178-A878CD777C21}" type="parTrans" cxnId="{DAC5D093-FDB4-4129-B8AE-81F6104615F4}">
      <dgm:prSet/>
      <dgm:spPr/>
      <dgm:t>
        <a:bodyPr/>
        <a:lstStyle/>
        <a:p>
          <a:endParaRPr lang="en-US"/>
        </a:p>
      </dgm:t>
    </dgm:pt>
    <dgm:pt modelId="{2EE05454-B41B-44AB-9550-B06035432F28}" type="pres">
      <dgm:prSet presAssocID="{64D8B363-9689-4A44-8F9C-AB8F265F073D}" presName="linear" presStyleCnt="0">
        <dgm:presLayoutVars>
          <dgm:animLvl val="lvl"/>
          <dgm:resizeHandles val="exact"/>
        </dgm:presLayoutVars>
      </dgm:prSet>
      <dgm:spPr/>
      <dgm:t>
        <a:bodyPr/>
        <a:lstStyle/>
        <a:p>
          <a:endParaRPr lang="en-US"/>
        </a:p>
      </dgm:t>
    </dgm:pt>
    <dgm:pt modelId="{0939C4C7-DA76-46CA-BB40-5C509A2EA296}" type="pres">
      <dgm:prSet presAssocID="{D74D19F5-21B6-4EB5-8946-ED369C0529C9}" presName="parentText" presStyleLbl="node1" presStyleIdx="0" presStyleCnt="3">
        <dgm:presLayoutVars>
          <dgm:chMax val="0"/>
          <dgm:bulletEnabled val="1"/>
        </dgm:presLayoutVars>
      </dgm:prSet>
      <dgm:spPr/>
      <dgm:t>
        <a:bodyPr/>
        <a:lstStyle/>
        <a:p>
          <a:endParaRPr lang="en-US"/>
        </a:p>
      </dgm:t>
    </dgm:pt>
    <dgm:pt modelId="{DA15704F-7961-43C7-9697-920827449E05}" type="pres">
      <dgm:prSet presAssocID="{38AFF6C4-F4FD-49C6-B2FA-C05B021BB1BF}" presName="spacer" presStyleCnt="0"/>
      <dgm:spPr/>
      <dgm:t>
        <a:bodyPr/>
        <a:lstStyle/>
        <a:p>
          <a:endParaRPr lang="en-US"/>
        </a:p>
      </dgm:t>
    </dgm:pt>
    <dgm:pt modelId="{37261F69-09FA-4D78-84BC-4A416A902289}" type="pres">
      <dgm:prSet presAssocID="{02D6B196-0B65-484C-9F0F-FA784235F502}" presName="parentText" presStyleLbl="node1" presStyleIdx="1" presStyleCnt="3" custScaleY="68258">
        <dgm:presLayoutVars>
          <dgm:chMax val="0"/>
          <dgm:bulletEnabled val="1"/>
        </dgm:presLayoutVars>
      </dgm:prSet>
      <dgm:spPr/>
      <dgm:t>
        <a:bodyPr/>
        <a:lstStyle/>
        <a:p>
          <a:endParaRPr lang="en-US"/>
        </a:p>
      </dgm:t>
    </dgm:pt>
    <dgm:pt modelId="{A2C5C64D-7052-465A-A233-31F49240E50B}" type="pres">
      <dgm:prSet presAssocID="{7E67390C-81D5-4661-8C7F-564CF5773442}" presName="spacer" presStyleCnt="0"/>
      <dgm:spPr/>
      <dgm:t>
        <a:bodyPr/>
        <a:lstStyle/>
        <a:p>
          <a:endParaRPr lang="en-US"/>
        </a:p>
      </dgm:t>
    </dgm:pt>
    <dgm:pt modelId="{F5B10D73-902A-4FAC-81F1-43709D4A5F6C}" type="pres">
      <dgm:prSet presAssocID="{A6FDC94C-F750-454F-AB03-A2D9899EEAF9}" presName="parentText" presStyleLbl="node1" presStyleIdx="2" presStyleCnt="3" custScaleY="37020">
        <dgm:presLayoutVars>
          <dgm:chMax val="0"/>
          <dgm:bulletEnabled val="1"/>
        </dgm:presLayoutVars>
      </dgm:prSet>
      <dgm:spPr/>
      <dgm:t>
        <a:bodyPr/>
        <a:lstStyle/>
        <a:p>
          <a:endParaRPr lang="en-US"/>
        </a:p>
      </dgm:t>
    </dgm:pt>
  </dgm:ptLst>
  <dgm:cxnLst>
    <dgm:cxn modelId="{31133154-844D-4EC9-9BE9-5690E00007A8}" type="presOf" srcId="{A6FDC94C-F750-454F-AB03-A2D9899EEAF9}" destId="{F5B10D73-902A-4FAC-81F1-43709D4A5F6C}" srcOrd="0" destOrd="0" presId="urn:microsoft.com/office/officeart/2005/8/layout/vList2"/>
    <dgm:cxn modelId="{DFC8E0FD-1B0E-46BE-8967-53BEBF10A748}" type="presOf" srcId="{02D6B196-0B65-484C-9F0F-FA784235F502}" destId="{37261F69-09FA-4D78-84BC-4A416A902289}" srcOrd="0" destOrd="0" presId="urn:microsoft.com/office/officeart/2005/8/layout/vList2"/>
    <dgm:cxn modelId="{F01E0B66-118C-47D3-BD31-532536D3C474}" srcId="{64D8B363-9689-4A44-8F9C-AB8F265F073D}" destId="{02D6B196-0B65-484C-9F0F-FA784235F502}" srcOrd="1" destOrd="0" parTransId="{959B9559-7596-44B9-B952-81E84C97A8C4}" sibTransId="{7E67390C-81D5-4661-8C7F-564CF5773442}"/>
    <dgm:cxn modelId="{C0391B34-9267-4852-BF15-4744288B568E}" type="presOf" srcId="{D74D19F5-21B6-4EB5-8946-ED369C0529C9}" destId="{0939C4C7-DA76-46CA-BB40-5C509A2EA296}" srcOrd="0" destOrd="0" presId="urn:microsoft.com/office/officeart/2005/8/layout/vList2"/>
    <dgm:cxn modelId="{DAC5D093-FDB4-4129-B8AE-81F6104615F4}" srcId="{64D8B363-9689-4A44-8F9C-AB8F265F073D}" destId="{D74D19F5-21B6-4EB5-8946-ED369C0529C9}" srcOrd="0" destOrd="0" parTransId="{4BE423F5-AEBA-44CA-A178-A878CD777C21}" sibTransId="{38AFF6C4-F4FD-49C6-B2FA-C05B021BB1BF}"/>
    <dgm:cxn modelId="{5BF28DFA-F5A4-4DA0-BE8E-5492A4D31CE4}" srcId="{64D8B363-9689-4A44-8F9C-AB8F265F073D}" destId="{A6FDC94C-F750-454F-AB03-A2D9899EEAF9}" srcOrd="2" destOrd="0" parTransId="{ADC78B2B-8318-4EA9-A6D5-05B5C0F6E974}" sibTransId="{C674F39A-B470-4CA6-B884-4157A1004CAA}"/>
    <dgm:cxn modelId="{E918A0B8-0097-4AD0-9EAB-A23DCC3B0E22}" type="presOf" srcId="{64D8B363-9689-4A44-8F9C-AB8F265F073D}" destId="{2EE05454-B41B-44AB-9550-B06035432F28}" srcOrd="0" destOrd="0" presId="urn:microsoft.com/office/officeart/2005/8/layout/vList2"/>
    <dgm:cxn modelId="{953AEBE7-6766-4429-8CB3-5AA6B82AF4B3}" type="presParOf" srcId="{2EE05454-B41B-44AB-9550-B06035432F28}" destId="{0939C4C7-DA76-46CA-BB40-5C509A2EA296}" srcOrd="0" destOrd="0" presId="urn:microsoft.com/office/officeart/2005/8/layout/vList2"/>
    <dgm:cxn modelId="{613C1D95-B167-4D30-82F9-0A3CB088AA70}" type="presParOf" srcId="{2EE05454-B41B-44AB-9550-B06035432F28}" destId="{DA15704F-7961-43C7-9697-920827449E05}" srcOrd="1" destOrd="0" presId="urn:microsoft.com/office/officeart/2005/8/layout/vList2"/>
    <dgm:cxn modelId="{720F4BE2-9D42-4136-8557-ED6089B177BF}" type="presParOf" srcId="{2EE05454-B41B-44AB-9550-B06035432F28}" destId="{37261F69-09FA-4D78-84BC-4A416A902289}" srcOrd="2" destOrd="0" presId="urn:microsoft.com/office/officeart/2005/8/layout/vList2"/>
    <dgm:cxn modelId="{59AAA6F2-343A-44BC-B46A-6CF40EAF195A}" type="presParOf" srcId="{2EE05454-B41B-44AB-9550-B06035432F28}" destId="{A2C5C64D-7052-465A-A233-31F49240E50B}" srcOrd="3" destOrd="0" presId="urn:microsoft.com/office/officeart/2005/8/layout/vList2"/>
    <dgm:cxn modelId="{D4C12062-CDA5-479A-9FDC-05B6F0F8A151}" type="presParOf" srcId="{2EE05454-B41B-44AB-9550-B06035432F28}" destId="{F5B10D73-902A-4FAC-81F1-43709D4A5F6C}"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0EB6DAD-4FA3-46CB-B165-A30432E1C63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7CADDF14-399D-4A52-9397-14F580AAF923}">
      <dgm:prSet/>
      <dgm:spPr/>
      <dgm:t>
        <a:bodyPr/>
        <a:lstStyle/>
        <a:p>
          <a:pPr algn="ctr" rtl="0"/>
          <a:r>
            <a:rPr lang="en-US" smtClean="0"/>
            <a:t>MAC Layer</a:t>
          </a:r>
          <a:endParaRPr lang="en-US"/>
        </a:p>
      </dgm:t>
    </dgm:pt>
    <dgm:pt modelId="{E0774193-B94D-454B-90FF-C48DF8B17EF8}" type="parTrans" cxnId="{BA1BEC52-4199-4E2C-8586-15753C1D7C79}">
      <dgm:prSet/>
      <dgm:spPr/>
      <dgm:t>
        <a:bodyPr/>
        <a:lstStyle/>
        <a:p>
          <a:endParaRPr lang="en-US"/>
        </a:p>
      </dgm:t>
    </dgm:pt>
    <dgm:pt modelId="{0A20A3FC-E80A-4F64-A9A9-64021FD2E695}" type="sibTrans" cxnId="{BA1BEC52-4199-4E2C-8586-15753C1D7C79}">
      <dgm:prSet/>
      <dgm:spPr/>
      <dgm:t>
        <a:bodyPr/>
        <a:lstStyle/>
        <a:p>
          <a:endParaRPr lang="en-US"/>
        </a:p>
      </dgm:t>
    </dgm:pt>
    <dgm:pt modelId="{386E21F0-F879-41FF-9451-AF68DD1FBF9A}" type="pres">
      <dgm:prSet presAssocID="{50EB6DAD-4FA3-46CB-B165-A30432E1C639}" presName="linear" presStyleCnt="0">
        <dgm:presLayoutVars>
          <dgm:animLvl val="lvl"/>
          <dgm:resizeHandles val="exact"/>
        </dgm:presLayoutVars>
      </dgm:prSet>
      <dgm:spPr/>
      <dgm:t>
        <a:bodyPr/>
        <a:lstStyle/>
        <a:p>
          <a:endParaRPr lang="en-US"/>
        </a:p>
      </dgm:t>
    </dgm:pt>
    <dgm:pt modelId="{40300C07-5D66-4276-A5FC-1A94B0E94069}" type="pres">
      <dgm:prSet presAssocID="{7CADDF14-399D-4A52-9397-14F580AAF923}" presName="parentText" presStyleLbl="node1" presStyleIdx="0" presStyleCnt="1">
        <dgm:presLayoutVars>
          <dgm:chMax val="0"/>
          <dgm:bulletEnabled val="1"/>
        </dgm:presLayoutVars>
      </dgm:prSet>
      <dgm:spPr/>
      <dgm:t>
        <a:bodyPr/>
        <a:lstStyle/>
        <a:p>
          <a:endParaRPr lang="en-US"/>
        </a:p>
      </dgm:t>
    </dgm:pt>
  </dgm:ptLst>
  <dgm:cxnLst>
    <dgm:cxn modelId="{329F902D-B5D4-4467-B3FE-7C6F3851D572}" type="presOf" srcId="{50EB6DAD-4FA3-46CB-B165-A30432E1C639}" destId="{386E21F0-F879-41FF-9451-AF68DD1FBF9A}" srcOrd="0" destOrd="0" presId="urn:microsoft.com/office/officeart/2005/8/layout/vList2"/>
    <dgm:cxn modelId="{BB729DF0-9311-4E46-B759-51F3E75A2120}" type="presOf" srcId="{7CADDF14-399D-4A52-9397-14F580AAF923}" destId="{40300C07-5D66-4276-A5FC-1A94B0E94069}" srcOrd="0" destOrd="0" presId="urn:microsoft.com/office/officeart/2005/8/layout/vList2"/>
    <dgm:cxn modelId="{BA1BEC52-4199-4E2C-8586-15753C1D7C79}" srcId="{50EB6DAD-4FA3-46CB-B165-A30432E1C639}" destId="{7CADDF14-399D-4A52-9397-14F580AAF923}" srcOrd="0" destOrd="0" parTransId="{E0774193-B94D-454B-90FF-C48DF8B17EF8}" sibTransId="{0A20A3FC-E80A-4F64-A9A9-64021FD2E695}"/>
    <dgm:cxn modelId="{D1F569AB-1561-4881-B9EF-72EDAC850C76}" type="presParOf" srcId="{386E21F0-F879-41FF-9451-AF68DD1FBF9A}" destId="{40300C07-5D66-4276-A5FC-1A94B0E9406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8379AE6-1CD6-40C0-A2D9-CD8E7EA1D836}" type="doc">
      <dgm:prSet loTypeId="urn:microsoft.com/office/officeart/2005/8/layout/venn1" loCatId="relationship" qsTypeId="urn:microsoft.com/office/officeart/2005/8/quickstyle/3d3" qsCatId="3D" csTypeId="urn:microsoft.com/office/officeart/2005/8/colors/colorful3" csCatId="colorful" phldr="1"/>
      <dgm:spPr/>
      <dgm:t>
        <a:bodyPr/>
        <a:lstStyle/>
        <a:p>
          <a:endParaRPr lang="en-US"/>
        </a:p>
      </dgm:t>
    </dgm:pt>
    <dgm:pt modelId="{49C125FA-2887-4F72-AF49-9FCC73351BA5}">
      <dgm:prSet/>
      <dgm:spPr/>
      <dgm:t>
        <a:bodyPr/>
        <a:lstStyle/>
        <a:p>
          <a:pPr rtl="0"/>
          <a:r>
            <a:rPr lang="en-US" b="1" dirty="0" smtClean="0">
              <a:solidFill>
                <a:schemeClr val="tx1">
                  <a:lumMod val="75000"/>
                  <a:lumOff val="25000"/>
                </a:schemeClr>
              </a:solidFill>
            </a:rPr>
            <a:t>Reliable data delivery</a:t>
          </a:r>
          <a:endParaRPr lang="en-US" b="1" dirty="0">
            <a:solidFill>
              <a:schemeClr val="tx1">
                <a:lumMod val="75000"/>
                <a:lumOff val="25000"/>
              </a:schemeClr>
            </a:solidFill>
          </a:endParaRPr>
        </a:p>
      </dgm:t>
    </dgm:pt>
    <dgm:pt modelId="{814D8445-44AC-49CE-97D7-30FFB533DEEF}" type="parTrans" cxnId="{67AE3AA1-BAB5-4183-98CC-2EBFA6009773}">
      <dgm:prSet/>
      <dgm:spPr/>
      <dgm:t>
        <a:bodyPr/>
        <a:lstStyle/>
        <a:p>
          <a:endParaRPr lang="en-US" b="1">
            <a:solidFill>
              <a:schemeClr val="tx1">
                <a:lumMod val="75000"/>
                <a:lumOff val="25000"/>
              </a:schemeClr>
            </a:solidFill>
          </a:endParaRPr>
        </a:p>
      </dgm:t>
    </dgm:pt>
    <dgm:pt modelId="{1F754B5B-75C1-4314-B671-3E9A7961AD27}" type="sibTrans" cxnId="{67AE3AA1-BAB5-4183-98CC-2EBFA6009773}">
      <dgm:prSet/>
      <dgm:spPr/>
      <dgm:t>
        <a:bodyPr/>
        <a:lstStyle/>
        <a:p>
          <a:endParaRPr lang="en-US" b="1">
            <a:solidFill>
              <a:schemeClr val="tx1">
                <a:lumMod val="75000"/>
                <a:lumOff val="25000"/>
              </a:schemeClr>
            </a:solidFill>
          </a:endParaRPr>
        </a:p>
      </dgm:t>
    </dgm:pt>
    <dgm:pt modelId="{995D7046-F3F9-40B4-8EB2-319F1636CA8A}">
      <dgm:prSet/>
      <dgm:spPr/>
      <dgm:t>
        <a:bodyPr/>
        <a:lstStyle/>
        <a:p>
          <a:pPr rtl="0"/>
          <a:r>
            <a:rPr lang="en-US" b="1" dirty="0" smtClean="0">
              <a:solidFill>
                <a:schemeClr val="tx1">
                  <a:lumMod val="75000"/>
                  <a:lumOff val="25000"/>
                </a:schemeClr>
              </a:solidFill>
            </a:rPr>
            <a:t>Access control</a:t>
          </a:r>
          <a:endParaRPr lang="en-US" b="1" dirty="0">
            <a:solidFill>
              <a:schemeClr val="tx1">
                <a:lumMod val="75000"/>
                <a:lumOff val="25000"/>
              </a:schemeClr>
            </a:solidFill>
          </a:endParaRPr>
        </a:p>
      </dgm:t>
    </dgm:pt>
    <dgm:pt modelId="{5AB610D5-C449-4211-819D-A95845302BAB}" type="parTrans" cxnId="{C1D56F38-33EA-4A85-A524-69F2D3C0F4E8}">
      <dgm:prSet/>
      <dgm:spPr/>
      <dgm:t>
        <a:bodyPr/>
        <a:lstStyle/>
        <a:p>
          <a:endParaRPr lang="en-US" b="1">
            <a:solidFill>
              <a:schemeClr val="tx1">
                <a:lumMod val="75000"/>
                <a:lumOff val="25000"/>
              </a:schemeClr>
            </a:solidFill>
          </a:endParaRPr>
        </a:p>
      </dgm:t>
    </dgm:pt>
    <dgm:pt modelId="{15CEE81C-1BFD-41CC-82DF-9816611363F5}" type="sibTrans" cxnId="{C1D56F38-33EA-4A85-A524-69F2D3C0F4E8}">
      <dgm:prSet/>
      <dgm:spPr/>
      <dgm:t>
        <a:bodyPr/>
        <a:lstStyle/>
        <a:p>
          <a:endParaRPr lang="en-US" b="1">
            <a:solidFill>
              <a:schemeClr val="tx1">
                <a:lumMod val="75000"/>
                <a:lumOff val="25000"/>
              </a:schemeClr>
            </a:solidFill>
          </a:endParaRPr>
        </a:p>
      </dgm:t>
    </dgm:pt>
    <dgm:pt modelId="{26A426D6-604C-4EF5-B690-0719DF5FB9CC}">
      <dgm:prSet/>
      <dgm:spPr/>
      <dgm:t>
        <a:bodyPr/>
        <a:lstStyle/>
        <a:p>
          <a:pPr rtl="0"/>
          <a:r>
            <a:rPr lang="en-US" b="1" dirty="0" smtClean="0">
              <a:solidFill>
                <a:schemeClr val="tx1">
                  <a:lumMod val="75000"/>
                  <a:lumOff val="25000"/>
                </a:schemeClr>
              </a:solidFill>
            </a:rPr>
            <a:t>   Security</a:t>
          </a:r>
          <a:endParaRPr lang="en-US" b="1" dirty="0">
            <a:solidFill>
              <a:schemeClr val="tx1">
                <a:lumMod val="75000"/>
                <a:lumOff val="25000"/>
              </a:schemeClr>
            </a:solidFill>
          </a:endParaRPr>
        </a:p>
      </dgm:t>
    </dgm:pt>
    <dgm:pt modelId="{7EE411CF-25D5-46B6-B54B-B1279075C966}" type="parTrans" cxnId="{4CA56E30-BD91-4E76-958C-C466CC419C29}">
      <dgm:prSet/>
      <dgm:spPr/>
      <dgm:t>
        <a:bodyPr/>
        <a:lstStyle/>
        <a:p>
          <a:endParaRPr lang="en-US" b="1">
            <a:solidFill>
              <a:schemeClr val="tx1">
                <a:lumMod val="75000"/>
                <a:lumOff val="25000"/>
              </a:schemeClr>
            </a:solidFill>
          </a:endParaRPr>
        </a:p>
      </dgm:t>
    </dgm:pt>
    <dgm:pt modelId="{E6B6752A-F06C-44EB-88B9-1A297B9F2EAC}" type="sibTrans" cxnId="{4CA56E30-BD91-4E76-958C-C466CC419C29}">
      <dgm:prSet/>
      <dgm:spPr/>
      <dgm:t>
        <a:bodyPr/>
        <a:lstStyle/>
        <a:p>
          <a:endParaRPr lang="en-US" b="1">
            <a:solidFill>
              <a:schemeClr val="tx1">
                <a:lumMod val="75000"/>
                <a:lumOff val="25000"/>
              </a:schemeClr>
            </a:solidFill>
          </a:endParaRPr>
        </a:p>
      </dgm:t>
    </dgm:pt>
    <dgm:pt modelId="{C223AB3E-79CD-436B-91AE-606E9A3F9C80}" type="pres">
      <dgm:prSet presAssocID="{58379AE6-1CD6-40C0-A2D9-CD8E7EA1D836}" presName="compositeShape" presStyleCnt="0">
        <dgm:presLayoutVars>
          <dgm:chMax val="7"/>
          <dgm:dir/>
          <dgm:resizeHandles val="exact"/>
        </dgm:presLayoutVars>
      </dgm:prSet>
      <dgm:spPr/>
      <dgm:t>
        <a:bodyPr/>
        <a:lstStyle/>
        <a:p>
          <a:endParaRPr lang="en-US"/>
        </a:p>
      </dgm:t>
    </dgm:pt>
    <dgm:pt modelId="{DD4DAAE3-A8B1-49E6-960D-77F7FCC88DB8}" type="pres">
      <dgm:prSet presAssocID="{49C125FA-2887-4F72-AF49-9FCC73351BA5}" presName="circ1" presStyleLbl="vennNode1" presStyleIdx="0" presStyleCnt="3"/>
      <dgm:spPr/>
      <dgm:t>
        <a:bodyPr/>
        <a:lstStyle/>
        <a:p>
          <a:endParaRPr lang="en-US"/>
        </a:p>
      </dgm:t>
    </dgm:pt>
    <dgm:pt modelId="{4E5A5064-A458-4F67-85AB-78C71223B1BB}" type="pres">
      <dgm:prSet presAssocID="{49C125FA-2887-4F72-AF49-9FCC73351BA5}" presName="circ1Tx" presStyleLbl="revTx" presStyleIdx="0" presStyleCnt="0">
        <dgm:presLayoutVars>
          <dgm:chMax val="0"/>
          <dgm:chPref val="0"/>
          <dgm:bulletEnabled val="1"/>
        </dgm:presLayoutVars>
      </dgm:prSet>
      <dgm:spPr/>
      <dgm:t>
        <a:bodyPr/>
        <a:lstStyle/>
        <a:p>
          <a:endParaRPr lang="en-US"/>
        </a:p>
      </dgm:t>
    </dgm:pt>
    <dgm:pt modelId="{5F15A789-D18A-4236-BD6C-8D5878BCA393}" type="pres">
      <dgm:prSet presAssocID="{995D7046-F3F9-40B4-8EB2-319F1636CA8A}" presName="circ2" presStyleLbl="vennNode1" presStyleIdx="1" presStyleCnt="3"/>
      <dgm:spPr/>
      <dgm:t>
        <a:bodyPr/>
        <a:lstStyle/>
        <a:p>
          <a:endParaRPr lang="en-US"/>
        </a:p>
      </dgm:t>
    </dgm:pt>
    <dgm:pt modelId="{C7BC798D-6B1B-4564-ACE8-7747A44B05D6}" type="pres">
      <dgm:prSet presAssocID="{995D7046-F3F9-40B4-8EB2-319F1636CA8A}" presName="circ2Tx" presStyleLbl="revTx" presStyleIdx="0" presStyleCnt="0">
        <dgm:presLayoutVars>
          <dgm:chMax val="0"/>
          <dgm:chPref val="0"/>
          <dgm:bulletEnabled val="1"/>
        </dgm:presLayoutVars>
      </dgm:prSet>
      <dgm:spPr/>
      <dgm:t>
        <a:bodyPr/>
        <a:lstStyle/>
        <a:p>
          <a:endParaRPr lang="en-US"/>
        </a:p>
      </dgm:t>
    </dgm:pt>
    <dgm:pt modelId="{F26DB535-D167-4E57-B7EA-2AD9E19CCB72}" type="pres">
      <dgm:prSet presAssocID="{26A426D6-604C-4EF5-B690-0719DF5FB9CC}" presName="circ3" presStyleLbl="vennNode1" presStyleIdx="2" presStyleCnt="3"/>
      <dgm:spPr/>
      <dgm:t>
        <a:bodyPr/>
        <a:lstStyle/>
        <a:p>
          <a:endParaRPr lang="en-US"/>
        </a:p>
      </dgm:t>
    </dgm:pt>
    <dgm:pt modelId="{AF6CB030-8CC6-49A0-BBD3-DC20D0567FD3}" type="pres">
      <dgm:prSet presAssocID="{26A426D6-604C-4EF5-B690-0719DF5FB9CC}" presName="circ3Tx" presStyleLbl="revTx" presStyleIdx="0" presStyleCnt="0">
        <dgm:presLayoutVars>
          <dgm:chMax val="0"/>
          <dgm:chPref val="0"/>
          <dgm:bulletEnabled val="1"/>
        </dgm:presLayoutVars>
      </dgm:prSet>
      <dgm:spPr/>
      <dgm:t>
        <a:bodyPr/>
        <a:lstStyle/>
        <a:p>
          <a:endParaRPr lang="en-US"/>
        </a:p>
      </dgm:t>
    </dgm:pt>
  </dgm:ptLst>
  <dgm:cxnLst>
    <dgm:cxn modelId="{E834F508-D7A1-4909-93F3-9ED41B42DA55}" type="presOf" srcId="{26A426D6-604C-4EF5-B690-0719DF5FB9CC}" destId="{F26DB535-D167-4E57-B7EA-2AD9E19CCB72}" srcOrd="0" destOrd="0" presId="urn:microsoft.com/office/officeart/2005/8/layout/venn1"/>
    <dgm:cxn modelId="{4CA56E30-BD91-4E76-958C-C466CC419C29}" srcId="{58379AE6-1CD6-40C0-A2D9-CD8E7EA1D836}" destId="{26A426D6-604C-4EF5-B690-0719DF5FB9CC}" srcOrd="2" destOrd="0" parTransId="{7EE411CF-25D5-46B6-B54B-B1279075C966}" sibTransId="{E6B6752A-F06C-44EB-88B9-1A297B9F2EAC}"/>
    <dgm:cxn modelId="{4ABD4E4F-2F64-4AB7-9626-2FA3B5278EB2}" type="presOf" srcId="{49C125FA-2887-4F72-AF49-9FCC73351BA5}" destId="{4E5A5064-A458-4F67-85AB-78C71223B1BB}" srcOrd="1" destOrd="0" presId="urn:microsoft.com/office/officeart/2005/8/layout/venn1"/>
    <dgm:cxn modelId="{67AE3AA1-BAB5-4183-98CC-2EBFA6009773}" srcId="{58379AE6-1CD6-40C0-A2D9-CD8E7EA1D836}" destId="{49C125FA-2887-4F72-AF49-9FCC73351BA5}" srcOrd="0" destOrd="0" parTransId="{814D8445-44AC-49CE-97D7-30FFB533DEEF}" sibTransId="{1F754B5B-75C1-4314-B671-3E9A7961AD27}"/>
    <dgm:cxn modelId="{92CB7386-128F-41A6-9CF9-42808165A292}" type="presOf" srcId="{995D7046-F3F9-40B4-8EB2-319F1636CA8A}" destId="{C7BC798D-6B1B-4564-ACE8-7747A44B05D6}" srcOrd="1" destOrd="0" presId="urn:microsoft.com/office/officeart/2005/8/layout/venn1"/>
    <dgm:cxn modelId="{7459A2C6-7012-4E31-88C2-7F7292A38812}" type="presOf" srcId="{49C125FA-2887-4F72-AF49-9FCC73351BA5}" destId="{DD4DAAE3-A8B1-49E6-960D-77F7FCC88DB8}" srcOrd="0" destOrd="0" presId="urn:microsoft.com/office/officeart/2005/8/layout/venn1"/>
    <dgm:cxn modelId="{9C8EB988-8E96-4BB4-B9E5-B411254DB1E9}" type="presOf" srcId="{26A426D6-604C-4EF5-B690-0719DF5FB9CC}" destId="{AF6CB030-8CC6-49A0-BBD3-DC20D0567FD3}" srcOrd="1" destOrd="0" presId="urn:microsoft.com/office/officeart/2005/8/layout/venn1"/>
    <dgm:cxn modelId="{C1D56F38-33EA-4A85-A524-69F2D3C0F4E8}" srcId="{58379AE6-1CD6-40C0-A2D9-CD8E7EA1D836}" destId="{995D7046-F3F9-40B4-8EB2-319F1636CA8A}" srcOrd="1" destOrd="0" parTransId="{5AB610D5-C449-4211-819D-A95845302BAB}" sibTransId="{15CEE81C-1BFD-41CC-82DF-9816611363F5}"/>
    <dgm:cxn modelId="{BA1EA397-42CB-4BE6-9535-69DDF883B66B}" type="presOf" srcId="{58379AE6-1CD6-40C0-A2D9-CD8E7EA1D836}" destId="{C223AB3E-79CD-436B-91AE-606E9A3F9C80}" srcOrd="0" destOrd="0" presId="urn:microsoft.com/office/officeart/2005/8/layout/venn1"/>
    <dgm:cxn modelId="{39F77A95-D740-4F4B-8B55-4CBDEE4FB6B8}" type="presOf" srcId="{995D7046-F3F9-40B4-8EB2-319F1636CA8A}" destId="{5F15A789-D18A-4236-BD6C-8D5878BCA393}" srcOrd="0" destOrd="0" presId="urn:microsoft.com/office/officeart/2005/8/layout/venn1"/>
    <dgm:cxn modelId="{807B441A-7B9B-4C68-96F9-666017DB3C4F}" type="presParOf" srcId="{C223AB3E-79CD-436B-91AE-606E9A3F9C80}" destId="{DD4DAAE3-A8B1-49E6-960D-77F7FCC88DB8}" srcOrd="0" destOrd="0" presId="urn:microsoft.com/office/officeart/2005/8/layout/venn1"/>
    <dgm:cxn modelId="{0949E89D-EA8C-4CCD-BF3E-78256CD0D466}" type="presParOf" srcId="{C223AB3E-79CD-436B-91AE-606E9A3F9C80}" destId="{4E5A5064-A458-4F67-85AB-78C71223B1BB}" srcOrd="1" destOrd="0" presId="urn:microsoft.com/office/officeart/2005/8/layout/venn1"/>
    <dgm:cxn modelId="{AF5D458E-C564-49C9-B017-6FF86E72F472}" type="presParOf" srcId="{C223AB3E-79CD-436B-91AE-606E9A3F9C80}" destId="{5F15A789-D18A-4236-BD6C-8D5878BCA393}" srcOrd="2" destOrd="0" presId="urn:microsoft.com/office/officeart/2005/8/layout/venn1"/>
    <dgm:cxn modelId="{E8234C58-712F-4ECC-BFF4-8DDC305F95F0}" type="presParOf" srcId="{C223AB3E-79CD-436B-91AE-606E9A3F9C80}" destId="{C7BC798D-6B1B-4564-ACE8-7747A44B05D6}" srcOrd="3" destOrd="0" presId="urn:microsoft.com/office/officeart/2005/8/layout/venn1"/>
    <dgm:cxn modelId="{8ED9740C-687B-44B0-9FA1-4D88667760C7}" type="presParOf" srcId="{C223AB3E-79CD-436B-91AE-606E9A3F9C80}" destId="{F26DB535-D167-4E57-B7EA-2AD9E19CCB72}" srcOrd="4" destOrd="0" presId="urn:microsoft.com/office/officeart/2005/8/layout/venn1"/>
    <dgm:cxn modelId="{EE1362BC-1315-47FB-A839-E82ABE13C094}" type="presParOf" srcId="{C223AB3E-79CD-436B-91AE-606E9A3F9C80}" destId="{AF6CB030-8CC6-49A0-BBD3-DC20D0567FD3}"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A032892-BCC2-42DC-BE22-ECB872C9B9EA}"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EBFA6F0F-F387-46C5-8641-E43E44F90C03}">
      <dgm:prSet/>
      <dgm:spPr/>
      <dgm:t>
        <a:bodyPr/>
        <a:lstStyle/>
        <a:p>
          <a:pPr rtl="0"/>
          <a:r>
            <a:rPr lang="en-US" b="1" dirty="0" smtClean="0"/>
            <a:t>Loss of frames due to </a:t>
          </a:r>
          <a:endParaRPr lang="en-US" b="1" dirty="0"/>
        </a:p>
      </dgm:t>
    </dgm:pt>
    <dgm:pt modelId="{BF464EFE-A6C5-4666-BE08-55243130B9ED}" type="parTrans" cxnId="{85C7D58F-86CD-4DB9-A3E0-531A438EFFDA}">
      <dgm:prSet/>
      <dgm:spPr/>
      <dgm:t>
        <a:bodyPr/>
        <a:lstStyle/>
        <a:p>
          <a:endParaRPr lang="en-US"/>
        </a:p>
      </dgm:t>
    </dgm:pt>
    <dgm:pt modelId="{05E46B09-130F-44DB-B8C9-94660C6148D3}" type="sibTrans" cxnId="{85C7D58F-86CD-4DB9-A3E0-531A438EFFDA}">
      <dgm:prSet/>
      <dgm:spPr/>
      <dgm:t>
        <a:bodyPr/>
        <a:lstStyle/>
        <a:p>
          <a:endParaRPr lang="en-US"/>
        </a:p>
      </dgm:t>
    </dgm:pt>
    <dgm:pt modelId="{636CA9E9-44FC-497E-9C12-B54A1CA29987}">
      <dgm:prSet/>
      <dgm:spPr/>
      <dgm:t>
        <a:bodyPr/>
        <a:lstStyle/>
        <a:p>
          <a:pPr rtl="0"/>
          <a:r>
            <a:rPr lang="en-US" b="1" dirty="0" smtClean="0"/>
            <a:t>Frame exchange protocol</a:t>
          </a:r>
          <a:endParaRPr lang="en-US" b="1" dirty="0"/>
        </a:p>
      </dgm:t>
    </dgm:pt>
    <dgm:pt modelId="{64AF9917-3C24-4E2D-8A14-F4E53113BC67}" type="parTrans" cxnId="{711F9461-F133-443B-AAB0-59BCCCBC95C5}">
      <dgm:prSet/>
      <dgm:spPr/>
      <dgm:t>
        <a:bodyPr/>
        <a:lstStyle/>
        <a:p>
          <a:endParaRPr lang="en-US"/>
        </a:p>
      </dgm:t>
    </dgm:pt>
    <dgm:pt modelId="{CFEEB382-925F-47C5-9503-FA4BE9AC98DF}" type="sibTrans" cxnId="{711F9461-F133-443B-AAB0-59BCCCBC95C5}">
      <dgm:prSet/>
      <dgm:spPr/>
      <dgm:t>
        <a:bodyPr/>
        <a:lstStyle/>
        <a:p>
          <a:endParaRPr lang="en-US"/>
        </a:p>
      </dgm:t>
    </dgm:pt>
    <dgm:pt modelId="{7EEA240B-50FE-4830-9E8D-0AD923BC29D4}">
      <dgm:prSet/>
      <dgm:spPr/>
      <dgm:t>
        <a:bodyPr/>
        <a:lstStyle/>
        <a:p>
          <a:pPr rtl="0"/>
          <a:r>
            <a:rPr lang="en-US" dirty="0" smtClean="0"/>
            <a:t>Source station transmits data</a:t>
          </a:r>
          <a:endParaRPr lang="en-US" dirty="0"/>
        </a:p>
      </dgm:t>
    </dgm:pt>
    <dgm:pt modelId="{E3F2FCA1-301C-4317-8622-F4F3580FF384}" type="parTrans" cxnId="{A0956915-FABE-46F0-9024-08302B02D0A0}">
      <dgm:prSet/>
      <dgm:spPr/>
      <dgm:t>
        <a:bodyPr/>
        <a:lstStyle/>
        <a:p>
          <a:endParaRPr lang="en-US"/>
        </a:p>
      </dgm:t>
    </dgm:pt>
    <dgm:pt modelId="{8D792E92-039F-445B-B1EC-E17768945378}" type="sibTrans" cxnId="{A0956915-FABE-46F0-9024-08302B02D0A0}">
      <dgm:prSet/>
      <dgm:spPr/>
      <dgm:t>
        <a:bodyPr/>
        <a:lstStyle/>
        <a:p>
          <a:endParaRPr lang="en-US"/>
        </a:p>
      </dgm:t>
    </dgm:pt>
    <dgm:pt modelId="{576592F4-B504-425D-95E6-31EA0E3E3623}">
      <dgm:prSet/>
      <dgm:spPr/>
      <dgm:t>
        <a:bodyPr/>
        <a:lstStyle/>
        <a:p>
          <a:pPr rtl="0"/>
          <a:r>
            <a:rPr lang="en-US" dirty="0" smtClean="0"/>
            <a:t>Destination responds with acknowledgment (ACK)</a:t>
          </a:r>
          <a:endParaRPr lang="en-US" dirty="0"/>
        </a:p>
      </dgm:t>
    </dgm:pt>
    <dgm:pt modelId="{2D56D7EE-81C9-47AD-88A9-6544FA207773}" type="parTrans" cxnId="{652F6CB0-BC11-492E-BFD9-A4F8506F9D9D}">
      <dgm:prSet/>
      <dgm:spPr/>
      <dgm:t>
        <a:bodyPr/>
        <a:lstStyle/>
        <a:p>
          <a:endParaRPr lang="en-US"/>
        </a:p>
      </dgm:t>
    </dgm:pt>
    <dgm:pt modelId="{CC80A3CA-5675-41AB-9700-8F70EB1B0711}" type="sibTrans" cxnId="{652F6CB0-BC11-492E-BFD9-A4F8506F9D9D}">
      <dgm:prSet/>
      <dgm:spPr/>
      <dgm:t>
        <a:bodyPr/>
        <a:lstStyle/>
        <a:p>
          <a:endParaRPr lang="en-US"/>
        </a:p>
      </dgm:t>
    </dgm:pt>
    <dgm:pt modelId="{6753F779-641F-498A-9A37-7EE272874B42}">
      <dgm:prSet/>
      <dgm:spPr/>
      <dgm:t>
        <a:bodyPr/>
        <a:lstStyle/>
        <a:p>
          <a:pPr rtl="0"/>
          <a:r>
            <a:rPr lang="en-US" dirty="0" smtClean="0"/>
            <a:t>If source doesn’t receive ACK, it retransmits frame</a:t>
          </a:r>
          <a:endParaRPr lang="en-US" dirty="0"/>
        </a:p>
      </dgm:t>
    </dgm:pt>
    <dgm:pt modelId="{375EBD7E-4CFD-43AA-BC4A-72FB9A9502F7}" type="parTrans" cxnId="{4CFAA268-3BEC-4FC8-A777-3CE36F6F128A}">
      <dgm:prSet/>
      <dgm:spPr/>
      <dgm:t>
        <a:bodyPr/>
        <a:lstStyle/>
        <a:p>
          <a:endParaRPr lang="en-US"/>
        </a:p>
      </dgm:t>
    </dgm:pt>
    <dgm:pt modelId="{6B36431A-7DA4-4457-8B00-A81D0BEAC81A}" type="sibTrans" cxnId="{4CFAA268-3BEC-4FC8-A777-3CE36F6F128A}">
      <dgm:prSet/>
      <dgm:spPr/>
      <dgm:t>
        <a:bodyPr/>
        <a:lstStyle/>
        <a:p>
          <a:endParaRPr lang="en-US"/>
        </a:p>
      </dgm:t>
    </dgm:pt>
    <dgm:pt modelId="{1FB95FD9-196F-45C7-93D8-329AC0CD153C}">
      <dgm:prSet/>
      <dgm:spPr/>
      <dgm:t>
        <a:bodyPr/>
        <a:lstStyle/>
        <a:p>
          <a:pPr rtl="0"/>
          <a:endParaRPr lang="en-US" dirty="0"/>
        </a:p>
      </dgm:t>
    </dgm:pt>
    <dgm:pt modelId="{BB8E6AA4-994B-4D01-9CA0-66DC0C3D2F13}" type="parTrans" cxnId="{F3681E6B-336E-469F-8A24-3480D30DB75B}">
      <dgm:prSet/>
      <dgm:spPr/>
      <dgm:t>
        <a:bodyPr/>
        <a:lstStyle/>
        <a:p>
          <a:endParaRPr lang="en-US"/>
        </a:p>
      </dgm:t>
    </dgm:pt>
    <dgm:pt modelId="{25FD3E72-6329-4D8D-8C96-C63072A63776}" type="sibTrans" cxnId="{F3681E6B-336E-469F-8A24-3480D30DB75B}">
      <dgm:prSet/>
      <dgm:spPr/>
      <dgm:t>
        <a:bodyPr/>
        <a:lstStyle/>
        <a:p>
          <a:endParaRPr lang="en-US"/>
        </a:p>
      </dgm:t>
    </dgm:pt>
    <dgm:pt modelId="{58A19BE2-885B-4CB7-9F3F-07E75FA06DF8}">
      <dgm:prSet/>
      <dgm:spPr/>
      <dgm:t>
        <a:bodyPr/>
        <a:lstStyle/>
        <a:p>
          <a:pPr rtl="0"/>
          <a:r>
            <a:rPr lang="en-US" b="1" dirty="0" smtClean="0"/>
            <a:t>Four frame exchange for enhanced reliability</a:t>
          </a:r>
          <a:endParaRPr lang="en-US" b="1" dirty="0"/>
        </a:p>
      </dgm:t>
    </dgm:pt>
    <dgm:pt modelId="{261306FE-E8A2-4641-A2B0-B512D26C4CB4}" type="parTrans" cxnId="{A7F3E649-2014-41FE-B4AA-86E8C9C5EDD6}">
      <dgm:prSet/>
      <dgm:spPr/>
      <dgm:t>
        <a:bodyPr/>
        <a:lstStyle/>
        <a:p>
          <a:endParaRPr lang="en-US"/>
        </a:p>
      </dgm:t>
    </dgm:pt>
    <dgm:pt modelId="{BA913159-373D-4204-A18B-67CA678551CC}" type="sibTrans" cxnId="{A7F3E649-2014-41FE-B4AA-86E8C9C5EDD6}">
      <dgm:prSet/>
      <dgm:spPr/>
      <dgm:t>
        <a:bodyPr/>
        <a:lstStyle/>
        <a:p>
          <a:endParaRPr lang="en-US"/>
        </a:p>
      </dgm:t>
    </dgm:pt>
    <dgm:pt modelId="{410E07B5-4616-4BC8-B5CB-019F72B68427}">
      <dgm:prSet/>
      <dgm:spPr/>
      <dgm:t>
        <a:bodyPr/>
        <a:lstStyle/>
        <a:p>
          <a:pPr rtl="0"/>
          <a:r>
            <a:rPr lang="en-US" dirty="0" smtClean="0"/>
            <a:t>Source issues request to send (RTS)</a:t>
          </a:r>
          <a:endParaRPr lang="en-US" dirty="0"/>
        </a:p>
      </dgm:t>
    </dgm:pt>
    <dgm:pt modelId="{C5D8D397-D727-405C-9EB8-A76B15DBF8BC}" type="parTrans" cxnId="{F758FBAF-6A3C-4FDE-956B-843ACEE3CC4F}">
      <dgm:prSet/>
      <dgm:spPr/>
      <dgm:t>
        <a:bodyPr/>
        <a:lstStyle/>
        <a:p>
          <a:endParaRPr lang="en-US"/>
        </a:p>
      </dgm:t>
    </dgm:pt>
    <dgm:pt modelId="{413596B4-F484-42D6-8A28-53D665DAA9ED}" type="sibTrans" cxnId="{F758FBAF-6A3C-4FDE-956B-843ACEE3CC4F}">
      <dgm:prSet/>
      <dgm:spPr/>
      <dgm:t>
        <a:bodyPr/>
        <a:lstStyle/>
        <a:p>
          <a:endParaRPr lang="en-US"/>
        </a:p>
      </dgm:t>
    </dgm:pt>
    <dgm:pt modelId="{0981CF3B-AE23-449E-81BA-6D5BC85FD871}">
      <dgm:prSet/>
      <dgm:spPr/>
      <dgm:t>
        <a:bodyPr/>
        <a:lstStyle/>
        <a:p>
          <a:pPr rtl="0"/>
          <a:r>
            <a:rPr lang="en-US" dirty="0" smtClean="0"/>
            <a:t>Destination responds with clear to send (CTS)</a:t>
          </a:r>
          <a:endParaRPr lang="en-US" dirty="0"/>
        </a:p>
      </dgm:t>
    </dgm:pt>
    <dgm:pt modelId="{CF7F9E9E-62B2-4AD3-9788-81B007C75491}" type="parTrans" cxnId="{0ABB365B-E4EC-4679-BCD1-E1C86EF8C81D}">
      <dgm:prSet/>
      <dgm:spPr/>
      <dgm:t>
        <a:bodyPr/>
        <a:lstStyle/>
        <a:p>
          <a:endParaRPr lang="en-US"/>
        </a:p>
      </dgm:t>
    </dgm:pt>
    <dgm:pt modelId="{25053C1C-6CD8-476D-B4F5-7C8118851B97}" type="sibTrans" cxnId="{0ABB365B-E4EC-4679-BCD1-E1C86EF8C81D}">
      <dgm:prSet/>
      <dgm:spPr/>
      <dgm:t>
        <a:bodyPr/>
        <a:lstStyle/>
        <a:p>
          <a:endParaRPr lang="en-US"/>
        </a:p>
      </dgm:t>
    </dgm:pt>
    <dgm:pt modelId="{4033125D-D1C7-4D3E-98CA-5BA325539361}">
      <dgm:prSet/>
      <dgm:spPr/>
      <dgm:t>
        <a:bodyPr/>
        <a:lstStyle/>
        <a:p>
          <a:pPr rtl="0"/>
          <a:r>
            <a:rPr lang="en-US" dirty="0" smtClean="0"/>
            <a:t>Source transmits data</a:t>
          </a:r>
          <a:endParaRPr lang="en-US" dirty="0"/>
        </a:p>
      </dgm:t>
    </dgm:pt>
    <dgm:pt modelId="{8FF6154B-651C-4419-8C28-E5690F87932D}" type="parTrans" cxnId="{905883BF-D403-47AE-A151-76AE6B92E55B}">
      <dgm:prSet/>
      <dgm:spPr/>
      <dgm:t>
        <a:bodyPr/>
        <a:lstStyle/>
        <a:p>
          <a:endParaRPr lang="en-US"/>
        </a:p>
      </dgm:t>
    </dgm:pt>
    <dgm:pt modelId="{2BC6B17F-774C-4045-A328-97851880C5F0}" type="sibTrans" cxnId="{905883BF-D403-47AE-A151-76AE6B92E55B}">
      <dgm:prSet/>
      <dgm:spPr/>
      <dgm:t>
        <a:bodyPr/>
        <a:lstStyle/>
        <a:p>
          <a:endParaRPr lang="en-US"/>
        </a:p>
      </dgm:t>
    </dgm:pt>
    <dgm:pt modelId="{EDA319F5-1B9A-4496-947A-4D5AE5E53284}">
      <dgm:prSet/>
      <dgm:spPr/>
      <dgm:t>
        <a:bodyPr/>
        <a:lstStyle/>
        <a:p>
          <a:pPr rtl="0"/>
          <a:r>
            <a:rPr lang="en-US" dirty="0" smtClean="0"/>
            <a:t>Destination responds with ACK</a:t>
          </a:r>
          <a:endParaRPr lang="en-US" dirty="0"/>
        </a:p>
      </dgm:t>
    </dgm:pt>
    <dgm:pt modelId="{ABB774C7-30EE-4E29-A701-886FCCE7B1BA}" type="parTrans" cxnId="{C8B66325-6C1A-4D3D-B47F-D34C6FC3B4E1}">
      <dgm:prSet/>
      <dgm:spPr/>
      <dgm:t>
        <a:bodyPr/>
        <a:lstStyle/>
        <a:p>
          <a:endParaRPr lang="en-US"/>
        </a:p>
      </dgm:t>
    </dgm:pt>
    <dgm:pt modelId="{AA112BD4-E0FD-458A-966E-E42C62EE1AC3}" type="sibTrans" cxnId="{C8B66325-6C1A-4D3D-B47F-D34C6FC3B4E1}">
      <dgm:prSet/>
      <dgm:spPr/>
      <dgm:t>
        <a:bodyPr/>
        <a:lstStyle/>
        <a:p>
          <a:endParaRPr lang="en-US"/>
        </a:p>
      </dgm:t>
    </dgm:pt>
    <dgm:pt modelId="{1B893296-B779-4DD7-8504-6FC1769E41CC}">
      <dgm:prSet/>
      <dgm:spPr/>
      <dgm:t>
        <a:bodyPr/>
        <a:lstStyle/>
        <a:p>
          <a:r>
            <a:rPr lang="en-US" dirty="0" smtClean="0"/>
            <a:t>noise, interference, and propagation effects</a:t>
          </a:r>
          <a:endParaRPr lang="en-US" dirty="0"/>
        </a:p>
      </dgm:t>
    </dgm:pt>
    <dgm:pt modelId="{C0D653C3-4ED7-4F13-87A4-2C448BE4E8C7}" type="parTrans" cxnId="{CAE4A1B0-5BE3-4E9C-B1A6-1D7296B6CC95}">
      <dgm:prSet/>
      <dgm:spPr/>
      <dgm:t>
        <a:bodyPr/>
        <a:lstStyle/>
        <a:p>
          <a:endParaRPr lang="en-US"/>
        </a:p>
      </dgm:t>
    </dgm:pt>
    <dgm:pt modelId="{8E20F710-E685-4421-9D59-0F88687D9E18}" type="sibTrans" cxnId="{CAE4A1B0-5BE3-4E9C-B1A6-1D7296B6CC95}">
      <dgm:prSet/>
      <dgm:spPr/>
      <dgm:t>
        <a:bodyPr/>
        <a:lstStyle/>
        <a:p>
          <a:endParaRPr lang="en-US"/>
        </a:p>
      </dgm:t>
    </dgm:pt>
    <dgm:pt modelId="{42E8D8F1-F8A5-42F4-8A20-85C2C98018A0}" type="pres">
      <dgm:prSet presAssocID="{4A032892-BCC2-42DC-BE22-ECB872C9B9EA}" presName="linear" presStyleCnt="0">
        <dgm:presLayoutVars>
          <dgm:dir/>
          <dgm:animLvl val="lvl"/>
          <dgm:resizeHandles val="exact"/>
        </dgm:presLayoutVars>
      </dgm:prSet>
      <dgm:spPr/>
      <dgm:t>
        <a:bodyPr/>
        <a:lstStyle/>
        <a:p>
          <a:endParaRPr lang="en-US"/>
        </a:p>
      </dgm:t>
    </dgm:pt>
    <dgm:pt modelId="{ABCA4B88-8EE3-4C76-BA52-AF1EC8C900F7}" type="pres">
      <dgm:prSet presAssocID="{EBFA6F0F-F387-46C5-8641-E43E44F90C03}" presName="parentLin" presStyleCnt="0"/>
      <dgm:spPr/>
    </dgm:pt>
    <dgm:pt modelId="{F237CEE8-ED5A-406C-9ABF-6DE5FF954C38}" type="pres">
      <dgm:prSet presAssocID="{EBFA6F0F-F387-46C5-8641-E43E44F90C03}" presName="parentLeftMargin" presStyleLbl="node1" presStyleIdx="0" presStyleCnt="3"/>
      <dgm:spPr/>
      <dgm:t>
        <a:bodyPr/>
        <a:lstStyle/>
        <a:p>
          <a:endParaRPr lang="en-US"/>
        </a:p>
      </dgm:t>
    </dgm:pt>
    <dgm:pt modelId="{51E5F90A-8015-401C-A762-88D29964BE2C}" type="pres">
      <dgm:prSet presAssocID="{EBFA6F0F-F387-46C5-8641-E43E44F90C03}" presName="parentText" presStyleLbl="node1" presStyleIdx="0" presStyleCnt="3">
        <dgm:presLayoutVars>
          <dgm:chMax val="0"/>
          <dgm:bulletEnabled val="1"/>
        </dgm:presLayoutVars>
      </dgm:prSet>
      <dgm:spPr/>
      <dgm:t>
        <a:bodyPr/>
        <a:lstStyle/>
        <a:p>
          <a:endParaRPr lang="en-US"/>
        </a:p>
      </dgm:t>
    </dgm:pt>
    <dgm:pt modelId="{1747A1F6-6896-4742-AE51-EF0DB364C598}" type="pres">
      <dgm:prSet presAssocID="{EBFA6F0F-F387-46C5-8641-E43E44F90C03}" presName="negativeSpace" presStyleCnt="0"/>
      <dgm:spPr/>
    </dgm:pt>
    <dgm:pt modelId="{1ACEED43-A188-4EA8-9EF7-727D577376FE}" type="pres">
      <dgm:prSet presAssocID="{EBFA6F0F-F387-46C5-8641-E43E44F90C03}" presName="childText" presStyleLbl="conFgAcc1" presStyleIdx="0" presStyleCnt="3" custLinFactY="-871" custLinFactNeighborY="-100000">
        <dgm:presLayoutVars>
          <dgm:bulletEnabled val="1"/>
        </dgm:presLayoutVars>
      </dgm:prSet>
      <dgm:spPr/>
      <dgm:t>
        <a:bodyPr/>
        <a:lstStyle/>
        <a:p>
          <a:endParaRPr lang="en-US"/>
        </a:p>
      </dgm:t>
    </dgm:pt>
    <dgm:pt modelId="{722DDAE4-5F63-46EC-958A-E401A455CED6}" type="pres">
      <dgm:prSet presAssocID="{05E46B09-130F-44DB-B8C9-94660C6148D3}" presName="spaceBetweenRectangles" presStyleCnt="0"/>
      <dgm:spPr/>
    </dgm:pt>
    <dgm:pt modelId="{BC22162D-9C3C-43AC-87C6-C277302BE729}" type="pres">
      <dgm:prSet presAssocID="{636CA9E9-44FC-497E-9C12-B54A1CA29987}" presName="parentLin" presStyleCnt="0"/>
      <dgm:spPr/>
    </dgm:pt>
    <dgm:pt modelId="{D43F152B-1F85-487C-955B-3881F8938B77}" type="pres">
      <dgm:prSet presAssocID="{636CA9E9-44FC-497E-9C12-B54A1CA29987}" presName="parentLeftMargin" presStyleLbl="node1" presStyleIdx="0" presStyleCnt="3"/>
      <dgm:spPr/>
      <dgm:t>
        <a:bodyPr/>
        <a:lstStyle/>
        <a:p>
          <a:endParaRPr lang="en-US"/>
        </a:p>
      </dgm:t>
    </dgm:pt>
    <dgm:pt modelId="{3C918386-DE1B-4328-9854-8D22010582AE}" type="pres">
      <dgm:prSet presAssocID="{636CA9E9-44FC-497E-9C12-B54A1CA29987}" presName="parentText" presStyleLbl="node1" presStyleIdx="1" presStyleCnt="3">
        <dgm:presLayoutVars>
          <dgm:chMax val="0"/>
          <dgm:bulletEnabled val="1"/>
        </dgm:presLayoutVars>
      </dgm:prSet>
      <dgm:spPr/>
      <dgm:t>
        <a:bodyPr/>
        <a:lstStyle/>
        <a:p>
          <a:endParaRPr lang="en-US"/>
        </a:p>
      </dgm:t>
    </dgm:pt>
    <dgm:pt modelId="{E9C12991-CD60-4AB1-9F34-86D76D08ABC9}" type="pres">
      <dgm:prSet presAssocID="{636CA9E9-44FC-497E-9C12-B54A1CA29987}" presName="negativeSpace" presStyleCnt="0"/>
      <dgm:spPr/>
    </dgm:pt>
    <dgm:pt modelId="{56074935-EC12-4219-A675-57CDCFF634E6}" type="pres">
      <dgm:prSet presAssocID="{636CA9E9-44FC-497E-9C12-B54A1CA29987}" presName="childText" presStyleLbl="conFgAcc1" presStyleIdx="1" presStyleCnt="3">
        <dgm:presLayoutVars>
          <dgm:bulletEnabled val="1"/>
        </dgm:presLayoutVars>
      </dgm:prSet>
      <dgm:spPr/>
      <dgm:t>
        <a:bodyPr/>
        <a:lstStyle/>
        <a:p>
          <a:endParaRPr lang="en-US"/>
        </a:p>
      </dgm:t>
    </dgm:pt>
    <dgm:pt modelId="{D4C43A7E-D1A0-4FAF-AA04-D004B570B2B5}" type="pres">
      <dgm:prSet presAssocID="{CFEEB382-925F-47C5-9503-FA4BE9AC98DF}" presName="spaceBetweenRectangles" presStyleCnt="0"/>
      <dgm:spPr/>
    </dgm:pt>
    <dgm:pt modelId="{BD8A91F6-A88D-4311-BF43-E5575FA8CA2F}" type="pres">
      <dgm:prSet presAssocID="{58A19BE2-885B-4CB7-9F3F-07E75FA06DF8}" presName="parentLin" presStyleCnt="0"/>
      <dgm:spPr/>
    </dgm:pt>
    <dgm:pt modelId="{67576AFC-1C57-4E2C-BE07-B4D32501D3DF}" type="pres">
      <dgm:prSet presAssocID="{58A19BE2-885B-4CB7-9F3F-07E75FA06DF8}" presName="parentLeftMargin" presStyleLbl="node1" presStyleIdx="1" presStyleCnt="3"/>
      <dgm:spPr/>
      <dgm:t>
        <a:bodyPr/>
        <a:lstStyle/>
        <a:p>
          <a:endParaRPr lang="en-US"/>
        </a:p>
      </dgm:t>
    </dgm:pt>
    <dgm:pt modelId="{86E70927-DCF8-4242-9AFD-3F3E96C56B1D}" type="pres">
      <dgm:prSet presAssocID="{58A19BE2-885B-4CB7-9F3F-07E75FA06DF8}" presName="parentText" presStyleLbl="node1" presStyleIdx="2" presStyleCnt="3">
        <dgm:presLayoutVars>
          <dgm:chMax val="0"/>
          <dgm:bulletEnabled val="1"/>
        </dgm:presLayoutVars>
      </dgm:prSet>
      <dgm:spPr/>
      <dgm:t>
        <a:bodyPr/>
        <a:lstStyle/>
        <a:p>
          <a:endParaRPr lang="en-US"/>
        </a:p>
      </dgm:t>
    </dgm:pt>
    <dgm:pt modelId="{C837954C-E2A9-4ADC-B5FD-4D2C71C84017}" type="pres">
      <dgm:prSet presAssocID="{58A19BE2-885B-4CB7-9F3F-07E75FA06DF8}" presName="negativeSpace" presStyleCnt="0"/>
      <dgm:spPr/>
    </dgm:pt>
    <dgm:pt modelId="{1D909E6A-9A3B-45BA-8344-8959B3C74CA7}" type="pres">
      <dgm:prSet presAssocID="{58A19BE2-885B-4CB7-9F3F-07E75FA06DF8}" presName="childText" presStyleLbl="conFgAcc1" presStyleIdx="2" presStyleCnt="3">
        <dgm:presLayoutVars>
          <dgm:bulletEnabled val="1"/>
        </dgm:presLayoutVars>
      </dgm:prSet>
      <dgm:spPr/>
      <dgm:t>
        <a:bodyPr/>
        <a:lstStyle/>
        <a:p>
          <a:endParaRPr lang="en-US"/>
        </a:p>
      </dgm:t>
    </dgm:pt>
  </dgm:ptLst>
  <dgm:cxnLst>
    <dgm:cxn modelId="{C8B66325-6C1A-4D3D-B47F-D34C6FC3B4E1}" srcId="{58A19BE2-885B-4CB7-9F3F-07E75FA06DF8}" destId="{EDA319F5-1B9A-4496-947A-4D5AE5E53284}" srcOrd="3" destOrd="0" parTransId="{ABB774C7-30EE-4E29-A701-886FCCE7B1BA}" sibTransId="{AA112BD4-E0FD-458A-966E-E42C62EE1AC3}"/>
    <dgm:cxn modelId="{9B2EA57E-EFC0-4A7B-89A8-FFF2AB323896}" type="presOf" srcId="{7EEA240B-50FE-4830-9E8D-0AD923BC29D4}" destId="{56074935-EC12-4219-A675-57CDCFF634E6}" srcOrd="0" destOrd="0" presId="urn:microsoft.com/office/officeart/2005/8/layout/list1"/>
    <dgm:cxn modelId="{1516BA21-0C81-4E8D-8EFB-065A58325798}" type="presOf" srcId="{4033125D-D1C7-4D3E-98CA-5BA325539361}" destId="{1D909E6A-9A3B-45BA-8344-8959B3C74CA7}" srcOrd="0" destOrd="2" presId="urn:microsoft.com/office/officeart/2005/8/layout/list1"/>
    <dgm:cxn modelId="{95A41334-0F4C-4CF6-BCF0-53D1DF5BF5E3}" type="presOf" srcId="{EBFA6F0F-F387-46C5-8641-E43E44F90C03}" destId="{F237CEE8-ED5A-406C-9ABF-6DE5FF954C38}" srcOrd="0" destOrd="0" presId="urn:microsoft.com/office/officeart/2005/8/layout/list1"/>
    <dgm:cxn modelId="{2990EEC6-1B11-48B2-98A4-E0A8334560E2}" type="presOf" srcId="{1FB95FD9-196F-45C7-93D8-329AC0CD153C}" destId="{56074935-EC12-4219-A675-57CDCFF634E6}" srcOrd="0" destOrd="3" presId="urn:microsoft.com/office/officeart/2005/8/layout/list1"/>
    <dgm:cxn modelId="{711F9461-F133-443B-AAB0-59BCCCBC95C5}" srcId="{4A032892-BCC2-42DC-BE22-ECB872C9B9EA}" destId="{636CA9E9-44FC-497E-9C12-B54A1CA29987}" srcOrd="1" destOrd="0" parTransId="{64AF9917-3C24-4E2D-8A14-F4E53113BC67}" sibTransId="{CFEEB382-925F-47C5-9503-FA4BE9AC98DF}"/>
    <dgm:cxn modelId="{FAD23354-FBE7-4C9F-80A8-9E5208AB0867}" type="presOf" srcId="{EBFA6F0F-F387-46C5-8641-E43E44F90C03}" destId="{51E5F90A-8015-401C-A762-88D29964BE2C}" srcOrd="1" destOrd="0" presId="urn:microsoft.com/office/officeart/2005/8/layout/list1"/>
    <dgm:cxn modelId="{FCF9831C-F700-407D-A308-CE80F270B3EC}" type="presOf" srcId="{1B893296-B779-4DD7-8504-6FC1769E41CC}" destId="{1ACEED43-A188-4EA8-9EF7-727D577376FE}" srcOrd="0" destOrd="0" presId="urn:microsoft.com/office/officeart/2005/8/layout/list1"/>
    <dgm:cxn modelId="{38FB131B-4002-4E00-8F12-325775D704CB}" type="presOf" srcId="{4A032892-BCC2-42DC-BE22-ECB872C9B9EA}" destId="{42E8D8F1-F8A5-42F4-8A20-85C2C98018A0}" srcOrd="0" destOrd="0" presId="urn:microsoft.com/office/officeart/2005/8/layout/list1"/>
    <dgm:cxn modelId="{5D9E28A2-4F9E-447D-AC75-D2211B6C5E51}" type="presOf" srcId="{EDA319F5-1B9A-4496-947A-4D5AE5E53284}" destId="{1D909E6A-9A3B-45BA-8344-8959B3C74CA7}" srcOrd="0" destOrd="3" presId="urn:microsoft.com/office/officeart/2005/8/layout/list1"/>
    <dgm:cxn modelId="{0ABB365B-E4EC-4679-BCD1-E1C86EF8C81D}" srcId="{58A19BE2-885B-4CB7-9F3F-07E75FA06DF8}" destId="{0981CF3B-AE23-449E-81BA-6D5BC85FD871}" srcOrd="1" destOrd="0" parTransId="{CF7F9E9E-62B2-4AD3-9788-81B007C75491}" sibTransId="{25053C1C-6CD8-476D-B4F5-7C8118851B97}"/>
    <dgm:cxn modelId="{F3681E6B-336E-469F-8A24-3480D30DB75B}" srcId="{636CA9E9-44FC-497E-9C12-B54A1CA29987}" destId="{1FB95FD9-196F-45C7-93D8-329AC0CD153C}" srcOrd="3" destOrd="0" parTransId="{BB8E6AA4-994B-4D01-9CA0-66DC0C3D2F13}" sibTransId="{25FD3E72-6329-4D8D-8C96-C63072A63776}"/>
    <dgm:cxn modelId="{905883BF-D403-47AE-A151-76AE6B92E55B}" srcId="{58A19BE2-885B-4CB7-9F3F-07E75FA06DF8}" destId="{4033125D-D1C7-4D3E-98CA-5BA325539361}" srcOrd="2" destOrd="0" parTransId="{8FF6154B-651C-4419-8C28-E5690F87932D}" sibTransId="{2BC6B17F-774C-4045-A328-97851880C5F0}"/>
    <dgm:cxn modelId="{3BDEF6A2-F55A-4A69-89EA-DC86B9E2679F}" type="presOf" srcId="{58A19BE2-885B-4CB7-9F3F-07E75FA06DF8}" destId="{67576AFC-1C57-4E2C-BE07-B4D32501D3DF}" srcOrd="0" destOrd="0" presId="urn:microsoft.com/office/officeart/2005/8/layout/list1"/>
    <dgm:cxn modelId="{BCF99512-4CC2-4C92-A7E3-3C05D6DBB85A}" type="presOf" srcId="{576592F4-B504-425D-95E6-31EA0E3E3623}" destId="{56074935-EC12-4219-A675-57CDCFF634E6}" srcOrd="0" destOrd="1" presId="urn:microsoft.com/office/officeart/2005/8/layout/list1"/>
    <dgm:cxn modelId="{4CFAA268-3BEC-4FC8-A777-3CE36F6F128A}" srcId="{636CA9E9-44FC-497E-9C12-B54A1CA29987}" destId="{6753F779-641F-498A-9A37-7EE272874B42}" srcOrd="2" destOrd="0" parTransId="{375EBD7E-4CFD-43AA-BC4A-72FB9A9502F7}" sibTransId="{6B36431A-7DA4-4457-8B00-A81D0BEAC81A}"/>
    <dgm:cxn modelId="{CAE4A1B0-5BE3-4E9C-B1A6-1D7296B6CC95}" srcId="{EBFA6F0F-F387-46C5-8641-E43E44F90C03}" destId="{1B893296-B779-4DD7-8504-6FC1769E41CC}" srcOrd="0" destOrd="0" parTransId="{C0D653C3-4ED7-4F13-87A4-2C448BE4E8C7}" sibTransId="{8E20F710-E685-4421-9D59-0F88687D9E18}"/>
    <dgm:cxn modelId="{9BEF5CE7-BB2E-45F8-97C3-E25EA1299829}" type="presOf" srcId="{6753F779-641F-498A-9A37-7EE272874B42}" destId="{56074935-EC12-4219-A675-57CDCFF634E6}" srcOrd="0" destOrd="2" presId="urn:microsoft.com/office/officeart/2005/8/layout/list1"/>
    <dgm:cxn modelId="{2D6894AC-3256-4A37-A0D8-1413AC83A206}" type="presOf" srcId="{636CA9E9-44FC-497E-9C12-B54A1CA29987}" destId="{D43F152B-1F85-487C-955B-3881F8938B77}" srcOrd="0" destOrd="0" presId="urn:microsoft.com/office/officeart/2005/8/layout/list1"/>
    <dgm:cxn modelId="{F758FBAF-6A3C-4FDE-956B-843ACEE3CC4F}" srcId="{58A19BE2-885B-4CB7-9F3F-07E75FA06DF8}" destId="{410E07B5-4616-4BC8-B5CB-019F72B68427}" srcOrd="0" destOrd="0" parTransId="{C5D8D397-D727-405C-9EB8-A76B15DBF8BC}" sibTransId="{413596B4-F484-42D6-8A28-53D665DAA9ED}"/>
    <dgm:cxn modelId="{4A46C697-029E-43CC-A19F-FC251D30AB71}" type="presOf" srcId="{410E07B5-4616-4BC8-B5CB-019F72B68427}" destId="{1D909E6A-9A3B-45BA-8344-8959B3C74CA7}" srcOrd="0" destOrd="0" presId="urn:microsoft.com/office/officeart/2005/8/layout/list1"/>
    <dgm:cxn modelId="{652F6CB0-BC11-492E-BFD9-A4F8506F9D9D}" srcId="{636CA9E9-44FC-497E-9C12-B54A1CA29987}" destId="{576592F4-B504-425D-95E6-31EA0E3E3623}" srcOrd="1" destOrd="0" parTransId="{2D56D7EE-81C9-47AD-88A9-6544FA207773}" sibTransId="{CC80A3CA-5675-41AB-9700-8F70EB1B0711}"/>
    <dgm:cxn modelId="{85C7D58F-86CD-4DB9-A3E0-531A438EFFDA}" srcId="{4A032892-BCC2-42DC-BE22-ECB872C9B9EA}" destId="{EBFA6F0F-F387-46C5-8641-E43E44F90C03}" srcOrd="0" destOrd="0" parTransId="{BF464EFE-A6C5-4666-BE08-55243130B9ED}" sibTransId="{05E46B09-130F-44DB-B8C9-94660C6148D3}"/>
    <dgm:cxn modelId="{A7F3E649-2014-41FE-B4AA-86E8C9C5EDD6}" srcId="{4A032892-BCC2-42DC-BE22-ECB872C9B9EA}" destId="{58A19BE2-885B-4CB7-9F3F-07E75FA06DF8}" srcOrd="2" destOrd="0" parTransId="{261306FE-E8A2-4641-A2B0-B512D26C4CB4}" sibTransId="{BA913159-373D-4204-A18B-67CA678551CC}"/>
    <dgm:cxn modelId="{8A93FD6D-19C1-495F-B805-C0569170395F}" type="presOf" srcId="{636CA9E9-44FC-497E-9C12-B54A1CA29987}" destId="{3C918386-DE1B-4328-9854-8D22010582AE}" srcOrd="1" destOrd="0" presId="urn:microsoft.com/office/officeart/2005/8/layout/list1"/>
    <dgm:cxn modelId="{8AA2C175-5305-4432-AA83-C710524AF5F3}" type="presOf" srcId="{0981CF3B-AE23-449E-81BA-6D5BC85FD871}" destId="{1D909E6A-9A3B-45BA-8344-8959B3C74CA7}" srcOrd="0" destOrd="1" presId="urn:microsoft.com/office/officeart/2005/8/layout/list1"/>
    <dgm:cxn modelId="{EF91E811-0F53-43C9-952C-036176CEA9A8}" type="presOf" srcId="{58A19BE2-885B-4CB7-9F3F-07E75FA06DF8}" destId="{86E70927-DCF8-4242-9AFD-3F3E96C56B1D}" srcOrd="1" destOrd="0" presId="urn:microsoft.com/office/officeart/2005/8/layout/list1"/>
    <dgm:cxn modelId="{A0956915-FABE-46F0-9024-08302B02D0A0}" srcId="{636CA9E9-44FC-497E-9C12-B54A1CA29987}" destId="{7EEA240B-50FE-4830-9E8D-0AD923BC29D4}" srcOrd="0" destOrd="0" parTransId="{E3F2FCA1-301C-4317-8622-F4F3580FF384}" sibTransId="{8D792E92-039F-445B-B1EC-E17768945378}"/>
    <dgm:cxn modelId="{8FEBCF82-2504-4B6C-B23E-B6C4667F99E3}" type="presParOf" srcId="{42E8D8F1-F8A5-42F4-8A20-85C2C98018A0}" destId="{ABCA4B88-8EE3-4C76-BA52-AF1EC8C900F7}" srcOrd="0" destOrd="0" presId="urn:microsoft.com/office/officeart/2005/8/layout/list1"/>
    <dgm:cxn modelId="{189A0947-882D-4D43-ADAC-9F33F5FF56F0}" type="presParOf" srcId="{ABCA4B88-8EE3-4C76-BA52-AF1EC8C900F7}" destId="{F237CEE8-ED5A-406C-9ABF-6DE5FF954C38}" srcOrd="0" destOrd="0" presId="urn:microsoft.com/office/officeart/2005/8/layout/list1"/>
    <dgm:cxn modelId="{F6841C5C-5C46-4BA0-9CD5-84D7F516722F}" type="presParOf" srcId="{ABCA4B88-8EE3-4C76-BA52-AF1EC8C900F7}" destId="{51E5F90A-8015-401C-A762-88D29964BE2C}" srcOrd="1" destOrd="0" presId="urn:microsoft.com/office/officeart/2005/8/layout/list1"/>
    <dgm:cxn modelId="{82828E70-0CE3-41BB-80BC-41CB5BC1B413}" type="presParOf" srcId="{42E8D8F1-F8A5-42F4-8A20-85C2C98018A0}" destId="{1747A1F6-6896-4742-AE51-EF0DB364C598}" srcOrd="1" destOrd="0" presId="urn:microsoft.com/office/officeart/2005/8/layout/list1"/>
    <dgm:cxn modelId="{854138A6-4F9D-48B4-BF52-8C177B3916FC}" type="presParOf" srcId="{42E8D8F1-F8A5-42F4-8A20-85C2C98018A0}" destId="{1ACEED43-A188-4EA8-9EF7-727D577376FE}" srcOrd="2" destOrd="0" presId="urn:microsoft.com/office/officeart/2005/8/layout/list1"/>
    <dgm:cxn modelId="{9C581670-3E18-41D6-B692-6A22EF644148}" type="presParOf" srcId="{42E8D8F1-F8A5-42F4-8A20-85C2C98018A0}" destId="{722DDAE4-5F63-46EC-958A-E401A455CED6}" srcOrd="3" destOrd="0" presId="urn:microsoft.com/office/officeart/2005/8/layout/list1"/>
    <dgm:cxn modelId="{5FACFD96-9897-4613-AB49-9B3A4240CFCA}" type="presParOf" srcId="{42E8D8F1-F8A5-42F4-8A20-85C2C98018A0}" destId="{BC22162D-9C3C-43AC-87C6-C277302BE729}" srcOrd="4" destOrd="0" presId="urn:microsoft.com/office/officeart/2005/8/layout/list1"/>
    <dgm:cxn modelId="{4F83EBB7-4D35-477B-9572-B3688658B32B}" type="presParOf" srcId="{BC22162D-9C3C-43AC-87C6-C277302BE729}" destId="{D43F152B-1F85-487C-955B-3881F8938B77}" srcOrd="0" destOrd="0" presId="urn:microsoft.com/office/officeart/2005/8/layout/list1"/>
    <dgm:cxn modelId="{1294ACAB-AE39-40F5-A681-C5AAF0C39F37}" type="presParOf" srcId="{BC22162D-9C3C-43AC-87C6-C277302BE729}" destId="{3C918386-DE1B-4328-9854-8D22010582AE}" srcOrd="1" destOrd="0" presId="urn:microsoft.com/office/officeart/2005/8/layout/list1"/>
    <dgm:cxn modelId="{D6F67EDC-B33E-4081-B330-2ADB29B42A96}" type="presParOf" srcId="{42E8D8F1-F8A5-42F4-8A20-85C2C98018A0}" destId="{E9C12991-CD60-4AB1-9F34-86D76D08ABC9}" srcOrd="5" destOrd="0" presId="urn:microsoft.com/office/officeart/2005/8/layout/list1"/>
    <dgm:cxn modelId="{F122B261-C1F2-437A-A5E1-6DD56742595F}" type="presParOf" srcId="{42E8D8F1-F8A5-42F4-8A20-85C2C98018A0}" destId="{56074935-EC12-4219-A675-57CDCFF634E6}" srcOrd="6" destOrd="0" presId="urn:microsoft.com/office/officeart/2005/8/layout/list1"/>
    <dgm:cxn modelId="{59B0592B-CC9E-4CD4-BE62-EF120948607D}" type="presParOf" srcId="{42E8D8F1-F8A5-42F4-8A20-85C2C98018A0}" destId="{D4C43A7E-D1A0-4FAF-AA04-D004B570B2B5}" srcOrd="7" destOrd="0" presId="urn:microsoft.com/office/officeart/2005/8/layout/list1"/>
    <dgm:cxn modelId="{4DCA2158-50E8-4F8C-AF40-107B13CA43CC}" type="presParOf" srcId="{42E8D8F1-F8A5-42F4-8A20-85C2C98018A0}" destId="{BD8A91F6-A88D-4311-BF43-E5575FA8CA2F}" srcOrd="8" destOrd="0" presId="urn:microsoft.com/office/officeart/2005/8/layout/list1"/>
    <dgm:cxn modelId="{2E798E4E-987C-4C6D-98D8-C1E69490589E}" type="presParOf" srcId="{BD8A91F6-A88D-4311-BF43-E5575FA8CA2F}" destId="{67576AFC-1C57-4E2C-BE07-B4D32501D3DF}" srcOrd="0" destOrd="0" presId="urn:microsoft.com/office/officeart/2005/8/layout/list1"/>
    <dgm:cxn modelId="{78E7817C-F576-402A-8C57-DC9DC9F7F4AC}" type="presParOf" srcId="{BD8A91F6-A88D-4311-BF43-E5575FA8CA2F}" destId="{86E70927-DCF8-4242-9AFD-3F3E96C56B1D}" srcOrd="1" destOrd="0" presId="urn:microsoft.com/office/officeart/2005/8/layout/list1"/>
    <dgm:cxn modelId="{67E19765-35F1-4461-8C6D-E52463741712}" type="presParOf" srcId="{42E8D8F1-F8A5-42F4-8A20-85C2C98018A0}" destId="{C837954C-E2A9-4ADC-B5FD-4D2C71C84017}" srcOrd="9" destOrd="0" presId="urn:microsoft.com/office/officeart/2005/8/layout/list1"/>
    <dgm:cxn modelId="{ACEABA81-994F-4551-A485-5059B5AF1B9F}" type="presParOf" srcId="{42E8D8F1-F8A5-42F4-8A20-85C2C98018A0}" destId="{1D909E6A-9A3B-45BA-8344-8959B3C74CA7}"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3D7E252-F61F-450C-BAA3-5C9B6257C4D6}" type="doc">
      <dgm:prSet loTypeId="urn:microsoft.com/office/officeart/2005/8/layout/hierarchy3" loCatId="list" qsTypeId="urn:microsoft.com/office/officeart/2005/8/quickstyle/simple3" qsCatId="simple" csTypeId="urn:microsoft.com/office/officeart/2005/8/colors/colorful3" csCatId="colorful" phldr="1"/>
      <dgm:spPr/>
      <dgm:t>
        <a:bodyPr/>
        <a:lstStyle/>
        <a:p>
          <a:endParaRPr lang="en-US"/>
        </a:p>
      </dgm:t>
    </dgm:pt>
    <dgm:pt modelId="{0D05E2DB-6906-4EF5-BA95-4155F701816D}">
      <dgm:prSet phldrT="[Text]" custT="1"/>
      <dgm:spPr/>
      <dgm:t>
        <a:bodyPr/>
        <a:lstStyle/>
        <a:p>
          <a:r>
            <a:rPr lang="en-US" sz="2400" b="1" dirty="0" smtClean="0">
              <a:solidFill>
                <a:schemeClr val="tx1">
                  <a:lumMod val="65000"/>
                  <a:lumOff val="35000"/>
                </a:schemeClr>
              </a:solidFill>
              <a:effectLst>
                <a:outerShdw blurRad="38100" dist="38100" dir="2700000" algn="tl">
                  <a:srgbClr val="000000">
                    <a:alpha val="43137"/>
                  </a:srgbClr>
                </a:outerShdw>
              </a:effectLst>
            </a:rPr>
            <a:t>Asynchronous data service (DCF)</a:t>
          </a:r>
          <a:endParaRPr lang="en-US" sz="2400" b="1" dirty="0">
            <a:solidFill>
              <a:schemeClr val="tx1">
                <a:lumMod val="65000"/>
                <a:lumOff val="35000"/>
              </a:schemeClr>
            </a:solidFill>
            <a:effectLst>
              <a:outerShdw blurRad="38100" dist="38100" dir="2700000" algn="tl">
                <a:srgbClr val="000000">
                  <a:alpha val="43137"/>
                </a:srgbClr>
              </a:outerShdw>
            </a:effectLst>
          </a:endParaRPr>
        </a:p>
      </dgm:t>
    </dgm:pt>
    <dgm:pt modelId="{D0438565-58BB-4285-BDDB-862B637454B2}" type="parTrans" cxnId="{96AC6907-9939-4256-87AE-E2D7C15BC078}">
      <dgm:prSet/>
      <dgm:spPr/>
      <dgm:t>
        <a:bodyPr/>
        <a:lstStyle/>
        <a:p>
          <a:endParaRPr lang="en-US"/>
        </a:p>
      </dgm:t>
    </dgm:pt>
    <dgm:pt modelId="{ABFAEC6A-FDDA-4580-BF81-DA7D5A48DC93}" type="sibTrans" cxnId="{96AC6907-9939-4256-87AE-E2D7C15BC078}">
      <dgm:prSet/>
      <dgm:spPr/>
      <dgm:t>
        <a:bodyPr/>
        <a:lstStyle/>
        <a:p>
          <a:endParaRPr lang="en-US"/>
        </a:p>
      </dgm:t>
    </dgm:pt>
    <dgm:pt modelId="{1A93D7A8-861A-4208-B76E-D8D314537589}">
      <dgm:prSet phldrT="[Text]"/>
      <dgm:spPr/>
      <dgm:t>
        <a:bodyPr/>
        <a:lstStyle/>
        <a:p>
          <a:r>
            <a:rPr lang="en-US" b="1" smtClean="0"/>
            <a:t>CSMA/CA</a:t>
          </a:r>
          <a:r>
            <a:rPr lang="en-US" smtClean="0"/>
            <a:t>	</a:t>
          </a:r>
          <a:endParaRPr lang="en-US" dirty="0"/>
        </a:p>
      </dgm:t>
    </dgm:pt>
    <dgm:pt modelId="{103AD327-A8E0-4EC1-BE37-1741B9E5D396}" type="parTrans" cxnId="{8785152B-440D-47AB-A1DD-63A656190AC0}">
      <dgm:prSet/>
      <dgm:spPr>
        <a:ln>
          <a:solidFill>
            <a:schemeClr val="accent3">
              <a:lumMod val="60000"/>
              <a:lumOff val="40000"/>
            </a:schemeClr>
          </a:solidFill>
        </a:ln>
      </dgm:spPr>
      <dgm:t>
        <a:bodyPr/>
        <a:lstStyle/>
        <a:p>
          <a:endParaRPr lang="en-US"/>
        </a:p>
      </dgm:t>
    </dgm:pt>
    <dgm:pt modelId="{C2D5DC20-78CE-4461-BCE5-4294F729DE8D}" type="sibTrans" cxnId="{8785152B-440D-47AB-A1DD-63A656190AC0}">
      <dgm:prSet/>
      <dgm:spPr/>
      <dgm:t>
        <a:bodyPr/>
        <a:lstStyle/>
        <a:p>
          <a:endParaRPr lang="en-US"/>
        </a:p>
      </dgm:t>
    </dgm:pt>
    <dgm:pt modelId="{75B879E2-937E-4EAA-BB4D-07ED9CA9C93D}">
      <dgm:prSet phldrT="[Text]" custT="1"/>
      <dgm:spPr/>
      <dgm:t>
        <a:bodyPr/>
        <a:lstStyle/>
        <a:p>
          <a:endParaRPr lang="en-US" sz="2400" b="1" dirty="0" smtClean="0">
            <a:solidFill>
              <a:schemeClr val="tx1">
                <a:lumMod val="65000"/>
                <a:lumOff val="35000"/>
              </a:schemeClr>
            </a:solidFill>
            <a:effectLst>
              <a:outerShdw blurRad="38100" dist="38100" dir="2700000" algn="tl">
                <a:srgbClr val="000000">
                  <a:alpha val="43137"/>
                </a:srgbClr>
              </a:outerShdw>
            </a:effectLst>
          </a:endParaRPr>
        </a:p>
        <a:p>
          <a:r>
            <a:rPr lang="en-US" sz="2400" b="1" dirty="0" smtClean="0">
              <a:solidFill>
                <a:schemeClr val="tx1">
                  <a:lumMod val="65000"/>
                  <a:lumOff val="35000"/>
                </a:schemeClr>
              </a:solidFill>
              <a:effectLst>
                <a:outerShdw blurRad="38100" dist="38100" dir="2700000" algn="tl">
                  <a:srgbClr val="000000">
                    <a:alpha val="43137"/>
                  </a:srgbClr>
                </a:outerShdw>
              </a:effectLst>
            </a:rPr>
            <a:t>Time bounded service (PCF)		</a:t>
          </a:r>
        </a:p>
      </dgm:t>
    </dgm:pt>
    <dgm:pt modelId="{4B5FAAB1-D0D3-4027-B6F6-9D24ED648EE3}" type="parTrans" cxnId="{F20F066F-3224-4F66-9400-2E2E8D2C42E1}">
      <dgm:prSet/>
      <dgm:spPr/>
      <dgm:t>
        <a:bodyPr/>
        <a:lstStyle/>
        <a:p>
          <a:endParaRPr lang="en-US"/>
        </a:p>
      </dgm:t>
    </dgm:pt>
    <dgm:pt modelId="{0C8E2E51-FDD9-4308-B144-8D1D4FB931F9}" type="sibTrans" cxnId="{F20F066F-3224-4F66-9400-2E2E8D2C42E1}">
      <dgm:prSet/>
      <dgm:spPr/>
      <dgm:t>
        <a:bodyPr/>
        <a:lstStyle/>
        <a:p>
          <a:endParaRPr lang="en-US"/>
        </a:p>
      </dgm:t>
    </dgm:pt>
    <dgm:pt modelId="{548E605C-F5AF-41DA-A4F3-06E7AF80994A}">
      <dgm:prSet phldrT="[Text]"/>
      <dgm:spPr/>
      <dgm:t>
        <a:bodyPr/>
        <a:lstStyle/>
        <a:p>
          <a:r>
            <a:rPr lang="en-US" b="1" smtClean="0"/>
            <a:t>Polling</a:t>
          </a:r>
          <a:endParaRPr lang="en-US" dirty="0"/>
        </a:p>
      </dgm:t>
    </dgm:pt>
    <dgm:pt modelId="{17566593-D675-4B5F-A149-28FADBCEA95A}" type="parTrans" cxnId="{FFC1C934-EF66-466A-87AC-3807A824FB21}">
      <dgm:prSet/>
      <dgm:spPr>
        <a:ln>
          <a:solidFill>
            <a:srgbClr val="92D050"/>
          </a:solidFill>
        </a:ln>
      </dgm:spPr>
      <dgm:t>
        <a:bodyPr/>
        <a:lstStyle/>
        <a:p>
          <a:endParaRPr lang="en-US"/>
        </a:p>
      </dgm:t>
    </dgm:pt>
    <dgm:pt modelId="{2B902A7D-E87E-4F83-A886-11D5826591CA}" type="sibTrans" cxnId="{FFC1C934-EF66-466A-87AC-3807A824FB21}">
      <dgm:prSet/>
      <dgm:spPr/>
      <dgm:t>
        <a:bodyPr/>
        <a:lstStyle/>
        <a:p>
          <a:endParaRPr lang="en-US"/>
        </a:p>
      </dgm:t>
    </dgm:pt>
    <dgm:pt modelId="{C4D88C4B-E6A9-4EDB-84EB-000B3D05AADC}">
      <dgm:prSet phldrT="[Text]" custT="1"/>
      <dgm:spPr/>
      <dgm:t>
        <a:bodyPr/>
        <a:lstStyle/>
        <a:p>
          <a:endParaRPr lang="en-US" sz="2400" b="1" dirty="0" smtClean="0">
            <a:solidFill>
              <a:schemeClr val="tx1">
                <a:lumMod val="65000"/>
                <a:lumOff val="35000"/>
              </a:schemeClr>
            </a:solidFill>
            <a:effectLst>
              <a:outerShdw blurRad="38100" dist="38100" dir="2700000" algn="tl">
                <a:srgbClr val="000000">
                  <a:alpha val="43137"/>
                </a:srgbClr>
              </a:outerShdw>
            </a:effectLst>
          </a:endParaRPr>
        </a:p>
        <a:p>
          <a:endParaRPr lang="en-US" sz="2400" b="1" dirty="0" smtClean="0">
            <a:solidFill>
              <a:schemeClr val="tx1">
                <a:lumMod val="65000"/>
                <a:lumOff val="35000"/>
              </a:schemeClr>
            </a:solidFill>
            <a:effectLst>
              <a:outerShdw blurRad="38100" dist="38100" dir="2700000" algn="tl">
                <a:srgbClr val="000000">
                  <a:alpha val="43137"/>
                </a:srgbClr>
              </a:outerShdw>
            </a:effectLst>
          </a:endParaRPr>
        </a:p>
        <a:p>
          <a:r>
            <a:rPr lang="en-US" sz="2400" b="1" dirty="0" smtClean="0">
              <a:solidFill>
                <a:schemeClr val="tx1">
                  <a:lumMod val="65000"/>
                  <a:lumOff val="35000"/>
                </a:schemeClr>
              </a:solidFill>
              <a:effectLst>
                <a:outerShdw blurRad="38100" dist="38100" dir="2700000" algn="tl">
                  <a:srgbClr val="000000">
                    <a:alpha val="43137"/>
                  </a:srgbClr>
                </a:outerShdw>
              </a:effectLst>
            </a:rPr>
            <a:t>Inter-frame spacing (IFS)			</a:t>
          </a:r>
        </a:p>
      </dgm:t>
    </dgm:pt>
    <dgm:pt modelId="{0204D977-1BA0-48A5-BC6F-7260871F8984}" type="parTrans" cxnId="{406B9399-2CE3-4A09-937E-1F5BBCFB18B8}">
      <dgm:prSet/>
      <dgm:spPr/>
      <dgm:t>
        <a:bodyPr/>
        <a:lstStyle/>
        <a:p>
          <a:endParaRPr lang="en-US"/>
        </a:p>
      </dgm:t>
    </dgm:pt>
    <dgm:pt modelId="{75AD01E2-4D68-4AEF-B2C5-714F247BA371}" type="sibTrans" cxnId="{406B9399-2CE3-4A09-937E-1F5BBCFB18B8}">
      <dgm:prSet/>
      <dgm:spPr/>
      <dgm:t>
        <a:bodyPr/>
        <a:lstStyle/>
        <a:p>
          <a:endParaRPr lang="en-US"/>
        </a:p>
      </dgm:t>
    </dgm:pt>
    <dgm:pt modelId="{30EDD4D3-DE18-4B1C-899D-AB8839018C15}">
      <dgm:prSet phldrT="[Text]"/>
      <dgm:spPr/>
      <dgm:t>
        <a:bodyPr/>
        <a:lstStyle/>
        <a:p>
          <a:r>
            <a:rPr lang="en-US" b="1" smtClean="0"/>
            <a:t>DIFS</a:t>
          </a:r>
          <a:r>
            <a:rPr lang="en-US" smtClean="0"/>
            <a:t>	</a:t>
          </a:r>
          <a:endParaRPr lang="en-US" dirty="0"/>
        </a:p>
      </dgm:t>
    </dgm:pt>
    <dgm:pt modelId="{C4F639D3-FC4B-40A7-AC68-9955287A16E0}" type="parTrans" cxnId="{829D31E6-2C6C-414C-ACB0-2E4685082059}">
      <dgm:prSet/>
      <dgm:spPr>
        <a:ln>
          <a:solidFill>
            <a:schemeClr val="accent4">
              <a:lumMod val="40000"/>
              <a:lumOff val="60000"/>
            </a:schemeClr>
          </a:solidFill>
        </a:ln>
      </dgm:spPr>
      <dgm:t>
        <a:bodyPr/>
        <a:lstStyle/>
        <a:p>
          <a:endParaRPr lang="en-US"/>
        </a:p>
      </dgm:t>
    </dgm:pt>
    <dgm:pt modelId="{BF6378F8-5F7D-4CAB-A55B-864251D34AC4}" type="sibTrans" cxnId="{829D31E6-2C6C-414C-ACB0-2E4685082059}">
      <dgm:prSet/>
      <dgm:spPr/>
      <dgm:t>
        <a:bodyPr/>
        <a:lstStyle/>
        <a:p>
          <a:endParaRPr lang="en-US"/>
        </a:p>
      </dgm:t>
    </dgm:pt>
    <dgm:pt modelId="{EE16CCF1-9E3A-4980-893A-E5863AEE2EAE}">
      <dgm:prSet/>
      <dgm:spPr/>
      <dgm:t>
        <a:bodyPr/>
        <a:lstStyle/>
        <a:p>
          <a:r>
            <a:rPr lang="en-US" b="1" smtClean="0"/>
            <a:t>RTS/CTS</a:t>
          </a:r>
          <a:endParaRPr lang="en-US" dirty="0"/>
        </a:p>
      </dgm:t>
    </dgm:pt>
    <dgm:pt modelId="{B9A9320E-D116-4152-BE1B-42B9661627AD}" type="parTrans" cxnId="{0AC23A25-7492-4C63-A92A-046F4A0A5632}">
      <dgm:prSet/>
      <dgm:spPr>
        <a:ln>
          <a:solidFill>
            <a:schemeClr val="accent3">
              <a:lumMod val="60000"/>
              <a:lumOff val="40000"/>
            </a:schemeClr>
          </a:solidFill>
        </a:ln>
      </dgm:spPr>
      <dgm:t>
        <a:bodyPr/>
        <a:lstStyle/>
        <a:p>
          <a:endParaRPr lang="en-US"/>
        </a:p>
      </dgm:t>
    </dgm:pt>
    <dgm:pt modelId="{8E9F2682-3387-47AD-A28C-26F5E1176CBC}" type="sibTrans" cxnId="{0AC23A25-7492-4C63-A92A-046F4A0A5632}">
      <dgm:prSet/>
      <dgm:spPr/>
      <dgm:t>
        <a:bodyPr/>
        <a:lstStyle/>
        <a:p>
          <a:endParaRPr lang="en-US"/>
        </a:p>
      </dgm:t>
    </dgm:pt>
    <dgm:pt modelId="{AC84B05D-3C64-403C-8B86-236A5E0DDC41}">
      <dgm:prSet/>
      <dgm:spPr/>
      <dgm:t>
        <a:bodyPr/>
        <a:lstStyle/>
        <a:p>
          <a:r>
            <a:rPr lang="en-US" b="1" smtClean="0"/>
            <a:t>PIFS</a:t>
          </a:r>
          <a:r>
            <a:rPr lang="en-US" smtClean="0"/>
            <a:t>	</a:t>
          </a:r>
          <a:endParaRPr lang="en-US" dirty="0" smtClean="0"/>
        </a:p>
      </dgm:t>
    </dgm:pt>
    <dgm:pt modelId="{7FB7E165-3B58-4FFE-B8BC-DFBB0C575FFB}" type="parTrans" cxnId="{76621943-8708-4DE3-8B7D-BBA2DF99F5B8}">
      <dgm:prSet/>
      <dgm:spPr>
        <a:ln>
          <a:solidFill>
            <a:schemeClr val="accent4">
              <a:lumMod val="40000"/>
              <a:lumOff val="60000"/>
            </a:schemeClr>
          </a:solidFill>
        </a:ln>
      </dgm:spPr>
      <dgm:t>
        <a:bodyPr/>
        <a:lstStyle/>
        <a:p>
          <a:endParaRPr lang="en-US"/>
        </a:p>
      </dgm:t>
    </dgm:pt>
    <dgm:pt modelId="{25FC555D-97DD-4621-89B3-45B291B97BB2}" type="sibTrans" cxnId="{76621943-8708-4DE3-8B7D-BBA2DF99F5B8}">
      <dgm:prSet/>
      <dgm:spPr/>
      <dgm:t>
        <a:bodyPr/>
        <a:lstStyle/>
        <a:p>
          <a:endParaRPr lang="en-US"/>
        </a:p>
      </dgm:t>
    </dgm:pt>
    <dgm:pt modelId="{F5B04D55-6A2D-49DD-BB50-9C0A4A1F1936}">
      <dgm:prSet/>
      <dgm:spPr/>
      <dgm:t>
        <a:bodyPr/>
        <a:lstStyle/>
        <a:p>
          <a:r>
            <a:rPr lang="en-US" b="1" smtClean="0"/>
            <a:t>SIFS</a:t>
          </a:r>
          <a:r>
            <a:rPr lang="en-US" smtClean="0"/>
            <a:t>	</a:t>
          </a:r>
          <a:endParaRPr lang="en-US" dirty="0"/>
        </a:p>
      </dgm:t>
    </dgm:pt>
    <dgm:pt modelId="{9B03C645-1AE6-44BE-914D-231D684FDA01}" type="parTrans" cxnId="{28CE988E-F233-49B6-961A-72EEA0223C45}">
      <dgm:prSet/>
      <dgm:spPr>
        <a:ln>
          <a:solidFill>
            <a:schemeClr val="accent4">
              <a:lumMod val="40000"/>
              <a:lumOff val="60000"/>
            </a:schemeClr>
          </a:solidFill>
        </a:ln>
      </dgm:spPr>
      <dgm:t>
        <a:bodyPr/>
        <a:lstStyle/>
        <a:p>
          <a:endParaRPr lang="en-US"/>
        </a:p>
      </dgm:t>
    </dgm:pt>
    <dgm:pt modelId="{F426AF99-7153-43E9-BD33-5CAF9E1BF659}" type="sibTrans" cxnId="{28CE988E-F233-49B6-961A-72EEA0223C45}">
      <dgm:prSet/>
      <dgm:spPr/>
      <dgm:t>
        <a:bodyPr/>
        <a:lstStyle/>
        <a:p>
          <a:endParaRPr lang="en-US"/>
        </a:p>
      </dgm:t>
    </dgm:pt>
    <dgm:pt modelId="{1D2B402B-23BC-4E27-86D4-F83F58DAF3E0}" type="pres">
      <dgm:prSet presAssocID="{73D7E252-F61F-450C-BAA3-5C9B6257C4D6}" presName="diagram" presStyleCnt="0">
        <dgm:presLayoutVars>
          <dgm:chPref val="1"/>
          <dgm:dir/>
          <dgm:animOne val="branch"/>
          <dgm:animLvl val="lvl"/>
          <dgm:resizeHandles/>
        </dgm:presLayoutVars>
      </dgm:prSet>
      <dgm:spPr/>
      <dgm:t>
        <a:bodyPr/>
        <a:lstStyle/>
        <a:p>
          <a:endParaRPr lang="en-US"/>
        </a:p>
      </dgm:t>
    </dgm:pt>
    <dgm:pt modelId="{185EA641-7B81-45F2-9A45-F69B7732A4F9}" type="pres">
      <dgm:prSet presAssocID="{0D05E2DB-6906-4EF5-BA95-4155F701816D}" presName="root" presStyleCnt="0"/>
      <dgm:spPr/>
    </dgm:pt>
    <dgm:pt modelId="{EAE6A3DA-CF11-4C4D-BF41-59E253F4CC56}" type="pres">
      <dgm:prSet presAssocID="{0D05E2DB-6906-4EF5-BA95-4155F701816D}" presName="rootComposite" presStyleCnt="0"/>
      <dgm:spPr/>
    </dgm:pt>
    <dgm:pt modelId="{2EF0D60A-E3AE-4365-917A-5F8ABD1F4DD0}" type="pres">
      <dgm:prSet presAssocID="{0D05E2DB-6906-4EF5-BA95-4155F701816D}" presName="rootText" presStyleLbl="node1" presStyleIdx="0" presStyleCnt="3"/>
      <dgm:spPr/>
      <dgm:t>
        <a:bodyPr/>
        <a:lstStyle/>
        <a:p>
          <a:endParaRPr lang="en-US"/>
        </a:p>
      </dgm:t>
    </dgm:pt>
    <dgm:pt modelId="{3C978B01-A425-4C16-9ADE-830864C19BC8}" type="pres">
      <dgm:prSet presAssocID="{0D05E2DB-6906-4EF5-BA95-4155F701816D}" presName="rootConnector" presStyleLbl="node1" presStyleIdx="0" presStyleCnt="3"/>
      <dgm:spPr/>
      <dgm:t>
        <a:bodyPr/>
        <a:lstStyle/>
        <a:p>
          <a:endParaRPr lang="en-US"/>
        </a:p>
      </dgm:t>
    </dgm:pt>
    <dgm:pt modelId="{AEA45DB6-5CA9-4557-939F-142E2D6F1788}" type="pres">
      <dgm:prSet presAssocID="{0D05E2DB-6906-4EF5-BA95-4155F701816D}" presName="childShape" presStyleCnt="0"/>
      <dgm:spPr/>
    </dgm:pt>
    <dgm:pt modelId="{A8DC10AB-D422-44E2-86DB-94D5236D8BE8}" type="pres">
      <dgm:prSet presAssocID="{103AD327-A8E0-4EC1-BE37-1741B9E5D396}" presName="Name13" presStyleLbl="parChTrans1D2" presStyleIdx="0" presStyleCnt="6"/>
      <dgm:spPr/>
      <dgm:t>
        <a:bodyPr/>
        <a:lstStyle/>
        <a:p>
          <a:endParaRPr lang="en-US"/>
        </a:p>
      </dgm:t>
    </dgm:pt>
    <dgm:pt modelId="{4A82FDAF-0A0E-4F17-81E6-9E3722B45678}" type="pres">
      <dgm:prSet presAssocID="{1A93D7A8-861A-4208-B76E-D8D314537589}" presName="childText" presStyleLbl="bgAcc1" presStyleIdx="0" presStyleCnt="6">
        <dgm:presLayoutVars>
          <dgm:bulletEnabled val="1"/>
        </dgm:presLayoutVars>
      </dgm:prSet>
      <dgm:spPr/>
      <dgm:t>
        <a:bodyPr/>
        <a:lstStyle/>
        <a:p>
          <a:endParaRPr lang="en-US"/>
        </a:p>
      </dgm:t>
    </dgm:pt>
    <dgm:pt modelId="{A3519A63-DEC7-4AF8-B38C-F05BA4190F6D}" type="pres">
      <dgm:prSet presAssocID="{B9A9320E-D116-4152-BE1B-42B9661627AD}" presName="Name13" presStyleLbl="parChTrans1D2" presStyleIdx="1" presStyleCnt="6"/>
      <dgm:spPr/>
      <dgm:t>
        <a:bodyPr/>
        <a:lstStyle/>
        <a:p>
          <a:endParaRPr lang="en-US"/>
        </a:p>
      </dgm:t>
    </dgm:pt>
    <dgm:pt modelId="{89FDADC5-19E7-4E76-BA96-054F49795CEC}" type="pres">
      <dgm:prSet presAssocID="{EE16CCF1-9E3A-4980-893A-E5863AEE2EAE}" presName="childText" presStyleLbl="bgAcc1" presStyleIdx="1" presStyleCnt="6">
        <dgm:presLayoutVars>
          <dgm:bulletEnabled val="1"/>
        </dgm:presLayoutVars>
      </dgm:prSet>
      <dgm:spPr/>
      <dgm:t>
        <a:bodyPr/>
        <a:lstStyle/>
        <a:p>
          <a:endParaRPr lang="en-US"/>
        </a:p>
      </dgm:t>
    </dgm:pt>
    <dgm:pt modelId="{4E9666C1-BA75-4C5C-8356-8CC25E10E89C}" type="pres">
      <dgm:prSet presAssocID="{75B879E2-937E-4EAA-BB4D-07ED9CA9C93D}" presName="root" presStyleCnt="0"/>
      <dgm:spPr/>
    </dgm:pt>
    <dgm:pt modelId="{352847DA-7AE2-4BDF-8DFC-BD34BC2A25BE}" type="pres">
      <dgm:prSet presAssocID="{75B879E2-937E-4EAA-BB4D-07ED9CA9C93D}" presName="rootComposite" presStyleCnt="0"/>
      <dgm:spPr/>
    </dgm:pt>
    <dgm:pt modelId="{DF78AD78-D45D-4D19-B350-EB139300377F}" type="pres">
      <dgm:prSet presAssocID="{75B879E2-937E-4EAA-BB4D-07ED9CA9C93D}" presName="rootText" presStyleLbl="node1" presStyleIdx="1" presStyleCnt="3"/>
      <dgm:spPr/>
      <dgm:t>
        <a:bodyPr/>
        <a:lstStyle/>
        <a:p>
          <a:endParaRPr lang="en-US"/>
        </a:p>
      </dgm:t>
    </dgm:pt>
    <dgm:pt modelId="{D8160164-8E4A-40B2-9870-ED7041727CD4}" type="pres">
      <dgm:prSet presAssocID="{75B879E2-937E-4EAA-BB4D-07ED9CA9C93D}" presName="rootConnector" presStyleLbl="node1" presStyleIdx="1" presStyleCnt="3"/>
      <dgm:spPr/>
      <dgm:t>
        <a:bodyPr/>
        <a:lstStyle/>
        <a:p>
          <a:endParaRPr lang="en-US"/>
        </a:p>
      </dgm:t>
    </dgm:pt>
    <dgm:pt modelId="{AD05D85D-5CFE-4A7E-8688-669E2CC559F6}" type="pres">
      <dgm:prSet presAssocID="{75B879E2-937E-4EAA-BB4D-07ED9CA9C93D}" presName="childShape" presStyleCnt="0"/>
      <dgm:spPr/>
    </dgm:pt>
    <dgm:pt modelId="{3702DC9B-0141-41A9-8AB4-BE0DA4D6E37E}" type="pres">
      <dgm:prSet presAssocID="{17566593-D675-4B5F-A149-28FADBCEA95A}" presName="Name13" presStyleLbl="parChTrans1D2" presStyleIdx="2" presStyleCnt="6"/>
      <dgm:spPr/>
      <dgm:t>
        <a:bodyPr/>
        <a:lstStyle/>
        <a:p>
          <a:endParaRPr lang="en-US"/>
        </a:p>
      </dgm:t>
    </dgm:pt>
    <dgm:pt modelId="{AB75EF7F-493F-4D00-A44F-4689B8EC0AF8}" type="pres">
      <dgm:prSet presAssocID="{548E605C-F5AF-41DA-A4F3-06E7AF80994A}" presName="childText" presStyleLbl="bgAcc1" presStyleIdx="2" presStyleCnt="6">
        <dgm:presLayoutVars>
          <dgm:bulletEnabled val="1"/>
        </dgm:presLayoutVars>
      </dgm:prSet>
      <dgm:spPr/>
      <dgm:t>
        <a:bodyPr/>
        <a:lstStyle/>
        <a:p>
          <a:endParaRPr lang="en-US"/>
        </a:p>
      </dgm:t>
    </dgm:pt>
    <dgm:pt modelId="{610A52B8-F09E-4C7B-887C-6B87F715DEDF}" type="pres">
      <dgm:prSet presAssocID="{C4D88C4B-E6A9-4EDB-84EB-000B3D05AADC}" presName="root" presStyleCnt="0"/>
      <dgm:spPr/>
    </dgm:pt>
    <dgm:pt modelId="{7862A1A1-50CA-409A-9C71-5A065B355CCE}" type="pres">
      <dgm:prSet presAssocID="{C4D88C4B-E6A9-4EDB-84EB-000B3D05AADC}" presName="rootComposite" presStyleCnt="0"/>
      <dgm:spPr/>
    </dgm:pt>
    <dgm:pt modelId="{A075C328-A9D4-4D07-90D1-774036426BE1}" type="pres">
      <dgm:prSet presAssocID="{C4D88C4B-E6A9-4EDB-84EB-000B3D05AADC}" presName="rootText" presStyleLbl="node1" presStyleIdx="2" presStyleCnt="3"/>
      <dgm:spPr/>
      <dgm:t>
        <a:bodyPr/>
        <a:lstStyle/>
        <a:p>
          <a:endParaRPr lang="en-US"/>
        </a:p>
      </dgm:t>
    </dgm:pt>
    <dgm:pt modelId="{1C40DD01-9A2A-428C-A068-A583D0B46DA9}" type="pres">
      <dgm:prSet presAssocID="{C4D88C4B-E6A9-4EDB-84EB-000B3D05AADC}" presName="rootConnector" presStyleLbl="node1" presStyleIdx="2" presStyleCnt="3"/>
      <dgm:spPr/>
      <dgm:t>
        <a:bodyPr/>
        <a:lstStyle/>
        <a:p>
          <a:endParaRPr lang="en-US"/>
        </a:p>
      </dgm:t>
    </dgm:pt>
    <dgm:pt modelId="{6554EA43-38EC-4570-83FD-F48799EDFC53}" type="pres">
      <dgm:prSet presAssocID="{C4D88C4B-E6A9-4EDB-84EB-000B3D05AADC}" presName="childShape" presStyleCnt="0"/>
      <dgm:spPr/>
    </dgm:pt>
    <dgm:pt modelId="{A6EFC2E1-30B0-4A1A-AABD-5F6CF130C446}" type="pres">
      <dgm:prSet presAssocID="{C4F639D3-FC4B-40A7-AC68-9955287A16E0}" presName="Name13" presStyleLbl="parChTrans1D2" presStyleIdx="3" presStyleCnt="6"/>
      <dgm:spPr/>
      <dgm:t>
        <a:bodyPr/>
        <a:lstStyle/>
        <a:p>
          <a:endParaRPr lang="en-US"/>
        </a:p>
      </dgm:t>
    </dgm:pt>
    <dgm:pt modelId="{23106066-7381-4DC2-A039-F34530B7D67F}" type="pres">
      <dgm:prSet presAssocID="{30EDD4D3-DE18-4B1C-899D-AB8839018C15}" presName="childText" presStyleLbl="bgAcc1" presStyleIdx="3" presStyleCnt="6">
        <dgm:presLayoutVars>
          <dgm:bulletEnabled val="1"/>
        </dgm:presLayoutVars>
      </dgm:prSet>
      <dgm:spPr/>
      <dgm:t>
        <a:bodyPr/>
        <a:lstStyle/>
        <a:p>
          <a:endParaRPr lang="en-US"/>
        </a:p>
      </dgm:t>
    </dgm:pt>
    <dgm:pt modelId="{BF1B5885-F253-4976-81B5-877E0D9D1F0C}" type="pres">
      <dgm:prSet presAssocID="{7FB7E165-3B58-4FFE-B8BC-DFBB0C575FFB}" presName="Name13" presStyleLbl="parChTrans1D2" presStyleIdx="4" presStyleCnt="6"/>
      <dgm:spPr/>
      <dgm:t>
        <a:bodyPr/>
        <a:lstStyle/>
        <a:p>
          <a:endParaRPr lang="en-US"/>
        </a:p>
      </dgm:t>
    </dgm:pt>
    <dgm:pt modelId="{00D89124-EB5D-48E8-BAEB-0A9F78A113E2}" type="pres">
      <dgm:prSet presAssocID="{AC84B05D-3C64-403C-8B86-236A5E0DDC41}" presName="childText" presStyleLbl="bgAcc1" presStyleIdx="4" presStyleCnt="6">
        <dgm:presLayoutVars>
          <dgm:bulletEnabled val="1"/>
        </dgm:presLayoutVars>
      </dgm:prSet>
      <dgm:spPr/>
      <dgm:t>
        <a:bodyPr/>
        <a:lstStyle/>
        <a:p>
          <a:endParaRPr lang="en-US"/>
        </a:p>
      </dgm:t>
    </dgm:pt>
    <dgm:pt modelId="{C7D333E2-1E1A-44CC-83BE-D6B33124BE34}" type="pres">
      <dgm:prSet presAssocID="{9B03C645-1AE6-44BE-914D-231D684FDA01}" presName="Name13" presStyleLbl="parChTrans1D2" presStyleIdx="5" presStyleCnt="6"/>
      <dgm:spPr/>
      <dgm:t>
        <a:bodyPr/>
        <a:lstStyle/>
        <a:p>
          <a:endParaRPr lang="en-US"/>
        </a:p>
      </dgm:t>
    </dgm:pt>
    <dgm:pt modelId="{A1A4B664-B9F3-49CF-95D4-461D1A36FE90}" type="pres">
      <dgm:prSet presAssocID="{F5B04D55-6A2D-49DD-BB50-9C0A4A1F1936}" presName="childText" presStyleLbl="bgAcc1" presStyleIdx="5" presStyleCnt="6">
        <dgm:presLayoutVars>
          <dgm:bulletEnabled val="1"/>
        </dgm:presLayoutVars>
      </dgm:prSet>
      <dgm:spPr/>
      <dgm:t>
        <a:bodyPr/>
        <a:lstStyle/>
        <a:p>
          <a:endParaRPr lang="en-US"/>
        </a:p>
      </dgm:t>
    </dgm:pt>
  </dgm:ptLst>
  <dgm:cxnLst>
    <dgm:cxn modelId="{76621943-8708-4DE3-8B7D-BBA2DF99F5B8}" srcId="{C4D88C4B-E6A9-4EDB-84EB-000B3D05AADC}" destId="{AC84B05D-3C64-403C-8B86-236A5E0DDC41}" srcOrd="1" destOrd="0" parTransId="{7FB7E165-3B58-4FFE-B8BC-DFBB0C575FFB}" sibTransId="{25FC555D-97DD-4621-89B3-45B291B97BB2}"/>
    <dgm:cxn modelId="{829D31E6-2C6C-414C-ACB0-2E4685082059}" srcId="{C4D88C4B-E6A9-4EDB-84EB-000B3D05AADC}" destId="{30EDD4D3-DE18-4B1C-899D-AB8839018C15}" srcOrd="0" destOrd="0" parTransId="{C4F639D3-FC4B-40A7-AC68-9955287A16E0}" sibTransId="{BF6378F8-5F7D-4CAB-A55B-864251D34AC4}"/>
    <dgm:cxn modelId="{E09AE60C-C8BF-4131-A023-AF26503CBE73}" type="presOf" srcId="{7FB7E165-3B58-4FFE-B8BC-DFBB0C575FFB}" destId="{BF1B5885-F253-4976-81B5-877E0D9D1F0C}" srcOrd="0" destOrd="0" presId="urn:microsoft.com/office/officeart/2005/8/layout/hierarchy3"/>
    <dgm:cxn modelId="{2DF7C505-7FE0-4DCD-A1BC-690FC3C64CEE}" type="presOf" srcId="{EE16CCF1-9E3A-4980-893A-E5863AEE2EAE}" destId="{89FDADC5-19E7-4E76-BA96-054F49795CEC}" srcOrd="0" destOrd="0" presId="urn:microsoft.com/office/officeart/2005/8/layout/hierarchy3"/>
    <dgm:cxn modelId="{742D1A54-74AA-4905-B1E1-60163D4D66E3}" type="presOf" srcId="{73D7E252-F61F-450C-BAA3-5C9B6257C4D6}" destId="{1D2B402B-23BC-4E27-86D4-F83F58DAF3E0}" srcOrd="0" destOrd="0" presId="urn:microsoft.com/office/officeart/2005/8/layout/hierarchy3"/>
    <dgm:cxn modelId="{F20F066F-3224-4F66-9400-2E2E8D2C42E1}" srcId="{73D7E252-F61F-450C-BAA3-5C9B6257C4D6}" destId="{75B879E2-937E-4EAA-BB4D-07ED9CA9C93D}" srcOrd="1" destOrd="0" parTransId="{4B5FAAB1-D0D3-4027-B6F6-9D24ED648EE3}" sibTransId="{0C8E2E51-FDD9-4308-B144-8D1D4FB931F9}"/>
    <dgm:cxn modelId="{BE94CB4A-B7E2-4867-BC17-EA0E8C0EB3FD}" type="presOf" srcId="{9B03C645-1AE6-44BE-914D-231D684FDA01}" destId="{C7D333E2-1E1A-44CC-83BE-D6B33124BE34}" srcOrd="0" destOrd="0" presId="urn:microsoft.com/office/officeart/2005/8/layout/hierarchy3"/>
    <dgm:cxn modelId="{68476FD0-171A-47C6-A500-41C94603A36B}" type="presOf" srcId="{C4D88C4B-E6A9-4EDB-84EB-000B3D05AADC}" destId="{1C40DD01-9A2A-428C-A068-A583D0B46DA9}" srcOrd="1" destOrd="0" presId="urn:microsoft.com/office/officeart/2005/8/layout/hierarchy3"/>
    <dgm:cxn modelId="{76E85ECE-4993-4617-932E-66D6C0925E25}" type="presOf" srcId="{30EDD4D3-DE18-4B1C-899D-AB8839018C15}" destId="{23106066-7381-4DC2-A039-F34530B7D67F}" srcOrd="0" destOrd="0" presId="urn:microsoft.com/office/officeart/2005/8/layout/hierarchy3"/>
    <dgm:cxn modelId="{28CE988E-F233-49B6-961A-72EEA0223C45}" srcId="{C4D88C4B-E6A9-4EDB-84EB-000B3D05AADC}" destId="{F5B04D55-6A2D-49DD-BB50-9C0A4A1F1936}" srcOrd="2" destOrd="0" parTransId="{9B03C645-1AE6-44BE-914D-231D684FDA01}" sibTransId="{F426AF99-7153-43E9-BD33-5CAF9E1BF659}"/>
    <dgm:cxn modelId="{7D98800E-8D8C-478B-8EB9-432E8B92D09E}" type="presOf" srcId="{C4D88C4B-E6A9-4EDB-84EB-000B3D05AADC}" destId="{A075C328-A9D4-4D07-90D1-774036426BE1}" srcOrd="0" destOrd="0" presId="urn:microsoft.com/office/officeart/2005/8/layout/hierarchy3"/>
    <dgm:cxn modelId="{9DD0FC2A-6982-405E-9734-79A5D2EA78AF}" type="presOf" srcId="{0D05E2DB-6906-4EF5-BA95-4155F701816D}" destId="{3C978B01-A425-4C16-9ADE-830864C19BC8}" srcOrd="1" destOrd="0" presId="urn:microsoft.com/office/officeart/2005/8/layout/hierarchy3"/>
    <dgm:cxn modelId="{B1A138AD-C1DD-4E79-947B-02EFA3A6CDD6}" type="presOf" srcId="{17566593-D675-4B5F-A149-28FADBCEA95A}" destId="{3702DC9B-0141-41A9-8AB4-BE0DA4D6E37E}" srcOrd="0" destOrd="0" presId="urn:microsoft.com/office/officeart/2005/8/layout/hierarchy3"/>
    <dgm:cxn modelId="{6BEDA586-F6B2-4C38-AD22-0FA8CDF8D4F8}" type="presOf" srcId="{F5B04D55-6A2D-49DD-BB50-9C0A4A1F1936}" destId="{A1A4B664-B9F3-49CF-95D4-461D1A36FE90}" srcOrd="0" destOrd="0" presId="urn:microsoft.com/office/officeart/2005/8/layout/hierarchy3"/>
    <dgm:cxn modelId="{FB2977C0-DA60-469F-89BE-38444279DAD6}" type="presOf" srcId="{AC84B05D-3C64-403C-8B86-236A5E0DDC41}" destId="{00D89124-EB5D-48E8-BAEB-0A9F78A113E2}" srcOrd="0" destOrd="0" presId="urn:microsoft.com/office/officeart/2005/8/layout/hierarchy3"/>
    <dgm:cxn modelId="{0AC23A25-7492-4C63-A92A-046F4A0A5632}" srcId="{0D05E2DB-6906-4EF5-BA95-4155F701816D}" destId="{EE16CCF1-9E3A-4980-893A-E5863AEE2EAE}" srcOrd="1" destOrd="0" parTransId="{B9A9320E-D116-4152-BE1B-42B9661627AD}" sibTransId="{8E9F2682-3387-47AD-A28C-26F5E1176CBC}"/>
    <dgm:cxn modelId="{8B88F486-BA2E-4845-BF48-43FB3F0F68FB}" type="presOf" srcId="{B9A9320E-D116-4152-BE1B-42B9661627AD}" destId="{A3519A63-DEC7-4AF8-B38C-F05BA4190F6D}" srcOrd="0" destOrd="0" presId="urn:microsoft.com/office/officeart/2005/8/layout/hierarchy3"/>
    <dgm:cxn modelId="{90960292-9404-45B8-BE77-5ABB0795703F}" type="presOf" srcId="{548E605C-F5AF-41DA-A4F3-06E7AF80994A}" destId="{AB75EF7F-493F-4D00-A44F-4689B8EC0AF8}" srcOrd="0" destOrd="0" presId="urn:microsoft.com/office/officeart/2005/8/layout/hierarchy3"/>
    <dgm:cxn modelId="{3F2B54BA-BDEB-43D2-B1CC-711C7D8D6E25}" type="presOf" srcId="{103AD327-A8E0-4EC1-BE37-1741B9E5D396}" destId="{A8DC10AB-D422-44E2-86DB-94D5236D8BE8}" srcOrd="0" destOrd="0" presId="urn:microsoft.com/office/officeart/2005/8/layout/hierarchy3"/>
    <dgm:cxn modelId="{486805F2-0707-4358-B968-7A3D7A9D1BC1}" type="presOf" srcId="{1A93D7A8-861A-4208-B76E-D8D314537589}" destId="{4A82FDAF-0A0E-4F17-81E6-9E3722B45678}" srcOrd="0" destOrd="0" presId="urn:microsoft.com/office/officeart/2005/8/layout/hierarchy3"/>
    <dgm:cxn modelId="{8785152B-440D-47AB-A1DD-63A656190AC0}" srcId="{0D05E2DB-6906-4EF5-BA95-4155F701816D}" destId="{1A93D7A8-861A-4208-B76E-D8D314537589}" srcOrd="0" destOrd="0" parTransId="{103AD327-A8E0-4EC1-BE37-1741B9E5D396}" sibTransId="{C2D5DC20-78CE-4461-BCE5-4294F729DE8D}"/>
    <dgm:cxn modelId="{247499B4-9A31-48D9-881F-009DD60093DE}" type="presOf" srcId="{0D05E2DB-6906-4EF5-BA95-4155F701816D}" destId="{2EF0D60A-E3AE-4365-917A-5F8ABD1F4DD0}" srcOrd="0" destOrd="0" presId="urn:microsoft.com/office/officeart/2005/8/layout/hierarchy3"/>
    <dgm:cxn modelId="{28FD1226-70CA-400E-9A3B-127876D710C0}" type="presOf" srcId="{C4F639D3-FC4B-40A7-AC68-9955287A16E0}" destId="{A6EFC2E1-30B0-4A1A-AABD-5F6CF130C446}" srcOrd="0" destOrd="0" presId="urn:microsoft.com/office/officeart/2005/8/layout/hierarchy3"/>
    <dgm:cxn modelId="{FFC1C934-EF66-466A-87AC-3807A824FB21}" srcId="{75B879E2-937E-4EAA-BB4D-07ED9CA9C93D}" destId="{548E605C-F5AF-41DA-A4F3-06E7AF80994A}" srcOrd="0" destOrd="0" parTransId="{17566593-D675-4B5F-A149-28FADBCEA95A}" sibTransId="{2B902A7D-E87E-4F83-A886-11D5826591CA}"/>
    <dgm:cxn modelId="{96AC6907-9939-4256-87AE-E2D7C15BC078}" srcId="{73D7E252-F61F-450C-BAA3-5C9B6257C4D6}" destId="{0D05E2DB-6906-4EF5-BA95-4155F701816D}" srcOrd="0" destOrd="0" parTransId="{D0438565-58BB-4285-BDDB-862B637454B2}" sibTransId="{ABFAEC6A-FDDA-4580-BF81-DA7D5A48DC93}"/>
    <dgm:cxn modelId="{406B9399-2CE3-4A09-937E-1F5BBCFB18B8}" srcId="{73D7E252-F61F-450C-BAA3-5C9B6257C4D6}" destId="{C4D88C4B-E6A9-4EDB-84EB-000B3D05AADC}" srcOrd="2" destOrd="0" parTransId="{0204D977-1BA0-48A5-BC6F-7260871F8984}" sibTransId="{75AD01E2-4D68-4AEF-B2C5-714F247BA371}"/>
    <dgm:cxn modelId="{44147882-5043-4F22-ABD8-397CBF7D1E43}" type="presOf" srcId="{75B879E2-937E-4EAA-BB4D-07ED9CA9C93D}" destId="{D8160164-8E4A-40B2-9870-ED7041727CD4}" srcOrd="1" destOrd="0" presId="urn:microsoft.com/office/officeart/2005/8/layout/hierarchy3"/>
    <dgm:cxn modelId="{63BBC7AB-6D3F-4E60-9859-013FA4AADB01}" type="presOf" srcId="{75B879E2-937E-4EAA-BB4D-07ED9CA9C93D}" destId="{DF78AD78-D45D-4D19-B350-EB139300377F}" srcOrd="0" destOrd="0" presId="urn:microsoft.com/office/officeart/2005/8/layout/hierarchy3"/>
    <dgm:cxn modelId="{6D15F4DF-533B-4C39-8FAA-95AE01B3739D}" type="presParOf" srcId="{1D2B402B-23BC-4E27-86D4-F83F58DAF3E0}" destId="{185EA641-7B81-45F2-9A45-F69B7732A4F9}" srcOrd="0" destOrd="0" presId="urn:microsoft.com/office/officeart/2005/8/layout/hierarchy3"/>
    <dgm:cxn modelId="{B2F2BC73-2F89-4883-83AC-D56CEA849F10}" type="presParOf" srcId="{185EA641-7B81-45F2-9A45-F69B7732A4F9}" destId="{EAE6A3DA-CF11-4C4D-BF41-59E253F4CC56}" srcOrd="0" destOrd="0" presId="urn:microsoft.com/office/officeart/2005/8/layout/hierarchy3"/>
    <dgm:cxn modelId="{715E92A5-8339-415F-8878-97F74F016AFF}" type="presParOf" srcId="{EAE6A3DA-CF11-4C4D-BF41-59E253F4CC56}" destId="{2EF0D60A-E3AE-4365-917A-5F8ABD1F4DD0}" srcOrd="0" destOrd="0" presId="urn:microsoft.com/office/officeart/2005/8/layout/hierarchy3"/>
    <dgm:cxn modelId="{2426290B-7CB6-4B99-BAD1-906FDDF618A6}" type="presParOf" srcId="{EAE6A3DA-CF11-4C4D-BF41-59E253F4CC56}" destId="{3C978B01-A425-4C16-9ADE-830864C19BC8}" srcOrd="1" destOrd="0" presId="urn:microsoft.com/office/officeart/2005/8/layout/hierarchy3"/>
    <dgm:cxn modelId="{0C70EB5F-1F77-4623-8977-CACB79410899}" type="presParOf" srcId="{185EA641-7B81-45F2-9A45-F69B7732A4F9}" destId="{AEA45DB6-5CA9-4557-939F-142E2D6F1788}" srcOrd="1" destOrd="0" presId="urn:microsoft.com/office/officeart/2005/8/layout/hierarchy3"/>
    <dgm:cxn modelId="{F7CF99D4-BA48-444D-AA2C-6F620B583CB0}" type="presParOf" srcId="{AEA45DB6-5CA9-4557-939F-142E2D6F1788}" destId="{A8DC10AB-D422-44E2-86DB-94D5236D8BE8}" srcOrd="0" destOrd="0" presId="urn:microsoft.com/office/officeart/2005/8/layout/hierarchy3"/>
    <dgm:cxn modelId="{AD27BC59-6C39-4ED0-AE3D-BD6A59D897D4}" type="presParOf" srcId="{AEA45DB6-5CA9-4557-939F-142E2D6F1788}" destId="{4A82FDAF-0A0E-4F17-81E6-9E3722B45678}" srcOrd="1" destOrd="0" presId="urn:microsoft.com/office/officeart/2005/8/layout/hierarchy3"/>
    <dgm:cxn modelId="{6DD05DF3-2E8B-48BA-A8F1-EC7E8698CC89}" type="presParOf" srcId="{AEA45DB6-5CA9-4557-939F-142E2D6F1788}" destId="{A3519A63-DEC7-4AF8-B38C-F05BA4190F6D}" srcOrd="2" destOrd="0" presId="urn:microsoft.com/office/officeart/2005/8/layout/hierarchy3"/>
    <dgm:cxn modelId="{AF05EA4F-8621-4F65-A48A-456418997E77}" type="presParOf" srcId="{AEA45DB6-5CA9-4557-939F-142E2D6F1788}" destId="{89FDADC5-19E7-4E76-BA96-054F49795CEC}" srcOrd="3" destOrd="0" presId="urn:microsoft.com/office/officeart/2005/8/layout/hierarchy3"/>
    <dgm:cxn modelId="{4B1FA444-82D6-40E5-9514-EA6BC91EBBE7}" type="presParOf" srcId="{1D2B402B-23BC-4E27-86D4-F83F58DAF3E0}" destId="{4E9666C1-BA75-4C5C-8356-8CC25E10E89C}" srcOrd="1" destOrd="0" presId="urn:microsoft.com/office/officeart/2005/8/layout/hierarchy3"/>
    <dgm:cxn modelId="{B424940F-214B-44CD-AD5D-9C8A05C7245A}" type="presParOf" srcId="{4E9666C1-BA75-4C5C-8356-8CC25E10E89C}" destId="{352847DA-7AE2-4BDF-8DFC-BD34BC2A25BE}" srcOrd="0" destOrd="0" presId="urn:microsoft.com/office/officeart/2005/8/layout/hierarchy3"/>
    <dgm:cxn modelId="{6E8447C6-10EF-4C3E-BA0A-FC58BF69D063}" type="presParOf" srcId="{352847DA-7AE2-4BDF-8DFC-BD34BC2A25BE}" destId="{DF78AD78-D45D-4D19-B350-EB139300377F}" srcOrd="0" destOrd="0" presId="urn:microsoft.com/office/officeart/2005/8/layout/hierarchy3"/>
    <dgm:cxn modelId="{191AF3B6-C4C7-4DB3-A3ED-C7674DB8B3F9}" type="presParOf" srcId="{352847DA-7AE2-4BDF-8DFC-BD34BC2A25BE}" destId="{D8160164-8E4A-40B2-9870-ED7041727CD4}" srcOrd="1" destOrd="0" presId="urn:microsoft.com/office/officeart/2005/8/layout/hierarchy3"/>
    <dgm:cxn modelId="{E8FBD424-4685-43BD-809E-458E86E80736}" type="presParOf" srcId="{4E9666C1-BA75-4C5C-8356-8CC25E10E89C}" destId="{AD05D85D-5CFE-4A7E-8688-669E2CC559F6}" srcOrd="1" destOrd="0" presId="urn:microsoft.com/office/officeart/2005/8/layout/hierarchy3"/>
    <dgm:cxn modelId="{62A0096A-A73D-4A9F-A5EE-967D62C992F5}" type="presParOf" srcId="{AD05D85D-5CFE-4A7E-8688-669E2CC559F6}" destId="{3702DC9B-0141-41A9-8AB4-BE0DA4D6E37E}" srcOrd="0" destOrd="0" presId="urn:microsoft.com/office/officeart/2005/8/layout/hierarchy3"/>
    <dgm:cxn modelId="{1546B02B-D9E3-4657-B789-9DF192784887}" type="presParOf" srcId="{AD05D85D-5CFE-4A7E-8688-669E2CC559F6}" destId="{AB75EF7F-493F-4D00-A44F-4689B8EC0AF8}" srcOrd="1" destOrd="0" presId="urn:microsoft.com/office/officeart/2005/8/layout/hierarchy3"/>
    <dgm:cxn modelId="{185CC2C0-EDE1-4EAE-A84F-8DF43031D387}" type="presParOf" srcId="{1D2B402B-23BC-4E27-86D4-F83F58DAF3E0}" destId="{610A52B8-F09E-4C7B-887C-6B87F715DEDF}" srcOrd="2" destOrd="0" presId="urn:microsoft.com/office/officeart/2005/8/layout/hierarchy3"/>
    <dgm:cxn modelId="{82948AA2-AE1C-4248-BCAF-8719DD98807E}" type="presParOf" srcId="{610A52B8-F09E-4C7B-887C-6B87F715DEDF}" destId="{7862A1A1-50CA-409A-9C71-5A065B355CCE}" srcOrd="0" destOrd="0" presId="urn:microsoft.com/office/officeart/2005/8/layout/hierarchy3"/>
    <dgm:cxn modelId="{0CF12A9F-F125-4FFD-8EA1-986A58C6F91C}" type="presParOf" srcId="{7862A1A1-50CA-409A-9C71-5A065B355CCE}" destId="{A075C328-A9D4-4D07-90D1-774036426BE1}" srcOrd="0" destOrd="0" presId="urn:microsoft.com/office/officeart/2005/8/layout/hierarchy3"/>
    <dgm:cxn modelId="{DA07E2E7-B44F-4C7B-A02D-ECFFBCB0E485}" type="presParOf" srcId="{7862A1A1-50CA-409A-9C71-5A065B355CCE}" destId="{1C40DD01-9A2A-428C-A068-A583D0B46DA9}" srcOrd="1" destOrd="0" presId="urn:microsoft.com/office/officeart/2005/8/layout/hierarchy3"/>
    <dgm:cxn modelId="{78C509D7-1DF6-4B75-878E-82C50A942974}" type="presParOf" srcId="{610A52B8-F09E-4C7B-887C-6B87F715DEDF}" destId="{6554EA43-38EC-4570-83FD-F48799EDFC53}" srcOrd="1" destOrd="0" presId="urn:microsoft.com/office/officeart/2005/8/layout/hierarchy3"/>
    <dgm:cxn modelId="{D87F20D5-9EBC-4822-A1A1-98C934101B1B}" type="presParOf" srcId="{6554EA43-38EC-4570-83FD-F48799EDFC53}" destId="{A6EFC2E1-30B0-4A1A-AABD-5F6CF130C446}" srcOrd="0" destOrd="0" presId="urn:microsoft.com/office/officeart/2005/8/layout/hierarchy3"/>
    <dgm:cxn modelId="{1021BFC2-3662-4F06-8877-85D17CB8266B}" type="presParOf" srcId="{6554EA43-38EC-4570-83FD-F48799EDFC53}" destId="{23106066-7381-4DC2-A039-F34530B7D67F}" srcOrd="1" destOrd="0" presId="urn:microsoft.com/office/officeart/2005/8/layout/hierarchy3"/>
    <dgm:cxn modelId="{05BBD673-D888-4D89-BE82-4F56F230D4BD}" type="presParOf" srcId="{6554EA43-38EC-4570-83FD-F48799EDFC53}" destId="{BF1B5885-F253-4976-81B5-877E0D9D1F0C}" srcOrd="2" destOrd="0" presId="urn:microsoft.com/office/officeart/2005/8/layout/hierarchy3"/>
    <dgm:cxn modelId="{A9A1C1E5-A186-4C3D-8BA3-96351E200CBC}" type="presParOf" srcId="{6554EA43-38EC-4570-83FD-F48799EDFC53}" destId="{00D89124-EB5D-48E8-BAEB-0A9F78A113E2}" srcOrd="3" destOrd="0" presId="urn:microsoft.com/office/officeart/2005/8/layout/hierarchy3"/>
    <dgm:cxn modelId="{8A0B9718-DD9A-4FFD-B29A-7B28DDC96914}" type="presParOf" srcId="{6554EA43-38EC-4570-83FD-F48799EDFC53}" destId="{C7D333E2-1E1A-44CC-83BE-D6B33124BE34}" srcOrd="4" destOrd="0" presId="urn:microsoft.com/office/officeart/2005/8/layout/hierarchy3"/>
    <dgm:cxn modelId="{CD3A027F-304A-4F41-A619-32460F78AD65}" type="presParOf" srcId="{6554EA43-38EC-4570-83FD-F48799EDFC53}" destId="{A1A4B664-B9F3-49CF-95D4-461D1A36FE90}"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0BF1871-03C8-4EA1-8314-075C202FD301}"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F1057251-3462-4725-A00C-3F8727A26BC1}">
      <dgm:prSet/>
      <dgm:spPr/>
      <dgm:t>
        <a:bodyPr/>
        <a:lstStyle/>
        <a:p>
          <a:pPr rtl="0"/>
          <a:r>
            <a:rPr lang="en-US" dirty="0" smtClean="0"/>
            <a:t>Defined  length  of  time  for  control </a:t>
          </a:r>
          <a:endParaRPr lang="en-US" dirty="0"/>
        </a:p>
      </dgm:t>
    </dgm:pt>
    <dgm:pt modelId="{A65CE73B-51A8-47DD-8959-9CC0EE43C00B}" type="parTrans" cxnId="{DEED34F3-81CB-4103-9F44-8665C6D4603F}">
      <dgm:prSet/>
      <dgm:spPr/>
      <dgm:t>
        <a:bodyPr/>
        <a:lstStyle/>
        <a:p>
          <a:endParaRPr lang="en-US"/>
        </a:p>
      </dgm:t>
    </dgm:pt>
    <dgm:pt modelId="{75E60969-6315-4D37-8880-3E4DF6A1FBE3}" type="sibTrans" cxnId="{DEED34F3-81CB-4103-9F44-8665C6D4603F}">
      <dgm:prSet/>
      <dgm:spPr/>
      <dgm:t>
        <a:bodyPr/>
        <a:lstStyle/>
        <a:p>
          <a:endParaRPr lang="en-US"/>
        </a:p>
      </dgm:t>
    </dgm:pt>
    <dgm:pt modelId="{590E43DC-B9F3-4C87-AD13-F7E986677A2D}">
      <dgm:prSet/>
      <dgm:spPr/>
      <dgm:t>
        <a:bodyPr/>
        <a:lstStyle/>
        <a:p>
          <a:pPr rtl="0"/>
          <a:r>
            <a:rPr lang="en-US" dirty="0" smtClean="0"/>
            <a:t>SIFS  -  Short  Inter  Frame  Spacing</a:t>
          </a:r>
          <a:endParaRPr lang="en-US" dirty="0"/>
        </a:p>
      </dgm:t>
    </dgm:pt>
    <dgm:pt modelId="{0A6E22B2-8F92-49AB-B830-A81299DC9800}" type="parTrans" cxnId="{C0391613-0BEA-4A9D-A0C2-A979F135E4B8}">
      <dgm:prSet/>
      <dgm:spPr/>
      <dgm:t>
        <a:bodyPr/>
        <a:lstStyle/>
        <a:p>
          <a:endParaRPr lang="en-US"/>
        </a:p>
      </dgm:t>
    </dgm:pt>
    <dgm:pt modelId="{2B8BD23D-32B1-402C-B50C-DEA69C5359CE}" type="sibTrans" cxnId="{C0391613-0BEA-4A9D-A0C2-A979F135E4B8}">
      <dgm:prSet/>
      <dgm:spPr/>
      <dgm:t>
        <a:bodyPr/>
        <a:lstStyle/>
        <a:p>
          <a:endParaRPr lang="en-US"/>
        </a:p>
      </dgm:t>
    </dgm:pt>
    <dgm:pt modelId="{D293D388-C110-4556-8DB7-A55897F59182}">
      <dgm:prSet/>
      <dgm:spPr/>
      <dgm:t>
        <a:bodyPr/>
        <a:lstStyle/>
        <a:p>
          <a:pPr rtl="0"/>
          <a:r>
            <a:rPr lang="en-US" dirty="0" smtClean="0"/>
            <a:t>Used for immediate response actions </a:t>
          </a:r>
          <a:r>
            <a:rPr lang="en-US" dirty="0" err="1" smtClean="0"/>
            <a:t>e.g</a:t>
          </a:r>
          <a:r>
            <a:rPr lang="en-US" dirty="0" smtClean="0"/>
            <a:t> ACK, CTS</a:t>
          </a:r>
          <a:endParaRPr lang="en-US" dirty="0"/>
        </a:p>
      </dgm:t>
    </dgm:pt>
    <dgm:pt modelId="{51BFE944-9DEC-4712-8400-E6AC387B0027}" type="parTrans" cxnId="{3417C4E0-C7F4-4C0B-B0D8-68CC3CB52DA2}">
      <dgm:prSet/>
      <dgm:spPr/>
      <dgm:t>
        <a:bodyPr/>
        <a:lstStyle/>
        <a:p>
          <a:endParaRPr lang="en-US"/>
        </a:p>
      </dgm:t>
    </dgm:pt>
    <dgm:pt modelId="{76DFBCA6-C17A-46A8-A89C-D0CFE3C5EE66}" type="sibTrans" cxnId="{3417C4E0-C7F4-4C0B-B0D8-68CC3CB52DA2}">
      <dgm:prSet/>
      <dgm:spPr/>
      <dgm:t>
        <a:bodyPr/>
        <a:lstStyle/>
        <a:p>
          <a:endParaRPr lang="en-US"/>
        </a:p>
      </dgm:t>
    </dgm:pt>
    <dgm:pt modelId="{74C37687-C576-49AA-B315-D5B05F4FD7B8}">
      <dgm:prSet/>
      <dgm:spPr/>
      <dgm:t>
        <a:bodyPr/>
        <a:lstStyle/>
        <a:p>
          <a:pPr rtl="0"/>
          <a:r>
            <a:rPr lang="en-US" dirty="0" smtClean="0"/>
            <a:t>PIFS  -  Point  Inter  Frame  Spacing</a:t>
          </a:r>
          <a:endParaRPr lang="en-US" dirty="0"/>
        </a:p>
      </dgm:t>
    </dgm:pt>
    <dgm:pt modelId="{0CCCB129-B4D4-4627-86E7-9E2A72E6826E}" type="parTrans" cxnId="{CC8FE011-2EAA-4CCC-83D3-CEC2F68F11B7}">
      <dgm:prSet/>
      <dgm:spPr/>
      <dgm:t>
        <a:bodyPr/>
        <a:lstStyle/>
        <a:p>
          <a:endParaRPr lang="en-US"/>
        </a:p>
      </dgm:t>
    </dgm:pt>
    <dgm:pt modelId="{CC1580B2-5CF2-4049-8235-5E888D64D340}" type="sibTrans" cxnId="{CC8FE011-2EAA-4CCC-83D3-CEC2F68F11B7}">
      <dgm:prSet/>
      <dgm:spPr/>
      <dgm:t>
        <a:bodyPr/>
        <a:lstStyle/>
        <a:p>
          <a:endParaRPr lang="en-US"/>
        </a:p>
      </dgm:t>
    </dgm:pt>
    <dgm:pt modelId="{91A0166C-F6DC-427A-B493-91CDC5C3A64F}">
      <dgm:prSet/>
      <dgm:spPr/>
      <dgm:t>
        <a:bodyPr/>
        <a:lstStyle/>
        <a:p>
          <a:pPr rtl="0"/>
          <a:r>
            <a:rPr lang="en-US" dirty="0" smtClean="0"/>
            <a:t>Used by centralized controller in PCF scheme</a:t>
          </a:r>
          <a:endParaRPr lang="en-US" dirty="0"/>
        </a:p>
      </dgm:t>
    </dgm:pt>
    <dgm:pt modelId="{0D1FCECE-C536-4152-ADC2-B6BCC6DC803F}" type="parTrans" cxnId="{5A852BCE-A475-4855-B89B-FF89A922E795}">
      <dgm:prSet/>
      <dgm:spPr/>
      <dgm:t>
        <a:bodyPr/>
        <a:lstStyle/>
        <a:p>
          <a:endParaRPr lang="en-US"/>
        </a:p>
      </dgm:t>
    </dgm:pt>
    <dgm:pt modelId="{8CAFE26F-10E5-4738-9FEA-E11BF249CDB2}" type="sibTrans" cxnId="{5A852BCE-A475-4855-B89B-FF89A922E795}">
      <dgm:prSet/>
      <dgm:spPr/>
      <dgm:t>
        <a:bodyPr/>
        <a:lstStyle/>
        <a:p>
          <a:endParaRPr lang="en-US"/>
        </a:p>
      </dgm:t>
    </dgm:pt>
    <dgm:pt modelId="{799433E5-B621-4F5C-8300-531A84A6BB04}">
      <dgm:prSet/>
      <dgm:spPr/>
      <dgm:t>
        <a:bodyPr/>
        <a:lstStyle/>
        <a:p>
          <a:pPr rtl="0"/>
          <a:r>
            <a:rPr lang="en-US" dirty="0" smtClean="0"/>
            <a:t>DIFS  -  Distributed  Inter  Frame  Spacing</a:t>
          </a:r>
          <a:endParaRPr lang="en-US" dirty="0"/>
        </a:p>
      </dgm:t>
    </dgm:pt>
    <dgm:pt modelId="{EFB7D5BF-C954-4FFF-A44D-485FFCB1DB9D}" type="parTrans" cxnId="{B219B5D3-9BD6-4A39-9779-D81091860C6C}">
      <dgm:prSet/>
      <dgm:spPr/>
      <dgm:t>
        <a:bodyPr/>
        <a:lstStyle/>
        <a:p>
          <a:endParaRPr lang="en-US"/>
        </a:p>
      </dgm:t>
    </dgm:pt>
    <dgm:pt modelId="{B25D5859-2869-418E-BA2E-C41F18CF08BD}" type="sibTrans" cxnId="{B219B5D3-9BD6-4A39-9779-D81091860C6C}">
      <dgm:prSet/>
      <dgm:spPr/>
      <dgm:t>
        <a:bodyPr/>
        <a:lstStyle/>
        <a:p>
          <a:endParaRPr lang="en-US"/>
        </a:p>
      </dgm:t>
    </dgm:pt>
    <dgm:pt modelId="{FF70361A-ED16-4F87-9CA7-F7195763A6CD}">
      <dgm:prSet/>
      <dgm:spPr/>
      <dgm:t>
        <a:bodyPr/>
        <a:lstStyle/>
        <a:p>
          <a:pPr rtl="0"/>
          <a:r>
            <a:rPr lang="en-US" dirty="0" smtClean="0"/>
            <a:t>Used for all ordinary asynchronous traffic</a:t>
          </a:r>
          <a:endParaRPr lang="en-US" dirty="0"/>
        </a:p>
      </dgm:t>
    </dgm:pt>
    <dgm:pt modelId="{EFE8725D-879C-4BEE-8022-C21083ABE621}" type="parTrans" cxnId="{5C1256C7-5C70-4BE9-9976-742FE50688B1}">
      <dgm:prSet/>
      <dgm:spPr/>
      <dgm:t>
        <a:bodyPr/>
        <a:lstStyle/>
        <a:p>
          <a:endParaRPr lang="en-US"/>
        </a:p>
      </dgm:t>
    </dgm:pt>
    <dgm:pt modelId="{FF67D2D4-3D48-4369-92BB-82DDE1442AA3}" type="sibTrans" cxnId="{5C1256C7-5C70-4BE9-9976-742FE50688B1}">
      <dgm:prSet/>
      <dgm:spPr/>
      <dgm:t>
        <a:bodyPr/>
        <a:lstStyle/>
        <a:p>
          <a:endParaRPr lang="en-US"/>
        </a:p>
      </dgm:t>
    </dgm:pt>
    <dgm:pt modelId="{FFE52799-92E7-488B-9F4A-58120B5844D1}">
      <dgm:prSet/>
      <dgm:spPr/>
      <dgm:t>
        <a:bodyPr/>
        <a:lstStyle/>
        <a:p>
          <a:pPr rtl="0"/>
          <a:r>
            <a:rPr lang="en-US" dirty="0" smtClean="0"/>
            <a:t>   DIFS  (MAX)  &gt;  PIFS  &gt;  SIFS  (MIN)</a:t>
          </a:r>
          <a:endParaRPr lang="en-US" dirty="0"/>
        </a:p>
      </dgm:t>
    </dgm:pt>
    <dgm:pt modelId="{3F0CD60E-8C34-4920-936B-7EF3D8CDFF61}" type="parTrans" cxnId="{2B681842-00ED-4836-98E2-F75893CA79A7}">
      <dgm:prSet/>
      <dgm:spPr/>
      <dgm:t>
        <a:bodyPr/>
        <a:lstStyle/>
        <a:p>
          <a:endParaRPr lang="en-US"/>
        </a:p>
      </dgm:t>
    </dgm:pt>
    <dgm:pt modelId="{12DF0DD7-1438-44C4-B012-60F26EF4B47C}" type="sibTrans" cxnId="{2B681842-00ED-4836-98E2-F75893CA79A7}">
      <dgm:prSet/>
      <dgm:spPr/>
      <dgm:t>
        <a:bodyPr/>
        <a:lstStyle/>
        <a:p>
          <a:endParaRPr lang="en-US"/>
        </a:p>
      </dgm:t>
    </dgm:pt>
    <dgm:pt modelId="{BFD141A6-C5E9-4152-8831-084F63213BA2}" type="pres">
      <dgm:prSet presAssocID="{A0BF1871-03C8-4EA1-8314-075C202FD301}" presName="linear" presStyleCnt="0">
        <dgm:presLayoutVars>
          <dgm:animLvl val="lvl"/>
          <dgm:resizeHandles val="exact"/>
        </dgm:presLayoutVars>
      </dgm:prSet>
      <dgm:spPr/>
      <dgm:t>
        <a:bodyPr/>
        <a:lstStyle/>
        <a:p>
          <a:endParaRPr lang="en-US"/>
        </a:p>
      </dgm:t>
    </dgm:pt>
    <dgm:pt modelId="{988A6FE9-E3E1-4C38-8C6C-55468E84EBCC}" type="pres">
      <dgm:prSet presAssocID="{F1057251-3462-4725-A00C-3F8727A26BC1}" presName="parentText" presStyleLbl="node1" presStyleIdx="0" presStyleCnt="4">
        <dgm:presLayoutVars>
          <dgm:chMax val="0"/>
          <dgm:bulletEnabled val="1"/>
        </dgm:presLayoutVars>
      </dgm:prSet>
      <dgm:spPr/>
      <dgm:t>
        <a:bodyPr/>
        <a:lstStyle/>
        <a:p>
          <a:endParaRPr lang="en-US"/>
        </a:p>
      </dgm:t>
    </dgm:pt>
    <dgm:pt modelId="{30053D57-593E-4688-A902-F978029FB0DC}" type="pres">
      <dgm:prSet presAssocID="{75E60969-6315-4D37-8880-3E4DF6A1FBE3}" presName="spacer" presStyleCnt="0"/>
      <dgm:spPr/>
    </dgm:pt>
    <dgm:pt modelId="{2C48275F-FACD-4467-A326-4449DB0B78D0}" type="pres">
      <dgm:prSet presAssocID="{590E43DC-B9F3-4C87-AD13-F7E986677A2D}" presName="parentText" presStyleLbl="node1" presStyleIdx="1" presStyleCnt="4">
        <dgm:presLayoutVars>
          <dgm:chMax val="0"/>
          <dgm:bulletEnabled val="1"/>
        </dgm:presLayoutVars>
      </dgm:prSet>
      <dgm:spPr/>
      <dgm:t>
        <a:bodyPr/>
        <a:lstStyle/>
        <a:p>
          <a:endParaRPr lang="en-US"/>
        </a:p>
      </dgm:t>
    </dgm:pt>
    <dgm:pt modelId="{0749BFB0-42B3-4B61-AEE9-54D2EB9D3CE5}" type="pres">
      <dgm:prSet presAssocID="{590E43DC-B9F3-4C87-AD13-F7E986677A2D}" presName="childText" presStyleLbl="revTx" presStyleIdx="0" presStyleCnt="3">
        <dgm:presLayoutVars>
          <dgm:bulletEnabled val="1"/>
        </dgm:presLayoutVars>
      </dgm:prSet>
      <dgm:spPr/>
      <dgm:t>
        <a:bodyPr/>
        <a:lstStyle/>
        <a:p>
          <a:endParaRPr lang="en-US"/>
        </a:p>
      </dgm:t>
    </dgm:pt>
    <dgm:pt modelId="{09AB9138-6705-4C51-B154-513DDD66F172}" type="pres">
      <dgm:prSet presAssocID="{74C37687-C576-49AA-B315-D5B05F4FD7B8}" presName="parentText" presStyleLbl="node1" presStyleIdx="2" presStyleCnt="4">
        <dgm:presLayoutVars>
          <dgm:chMax val="0"/>
          <dgm:bulletEnabled val="1"/>
        </dgm:presLayoutVars>
      </dgm:prSet>
      <dgm:spPr/>
      <dgm:t>
        <a:bodyPr/>
        <a:lstStyle/>
        <a:p>
          <a:endParaRPr lang="en-US"/>
        </a:p>
      </dgm:t>
    </dgm:pt>
    <dgm:pt modelId="{A1D236A9-2C81-4C94-8411-BCB656E1C547}" type="pres">
      <dgm:prSet presAssocID="{74C37687-C576-49AA-B315-D5B05F4FD7B8}" presName="childText" presStyleLbl="revTx" presStyleIdx="1" presStyleCnt="3">
        <dgm:presLayoutVars>
          <dgm:bulletEnabled val="1"/>
        </dgm:presLayoutVars>
      </dgm:prSet>
      <dgm:spPr/>
      <dgm:t>
        <a:bodyPr/>
        <a:lstStyle/>
        <a:p>
          <a:endParaRPr lang="en-US"/>
        </a:p>
      </dgm:t>
    </dgm:pt>
    <dgm:pt modelId="{36AD696A-E1F6-4D67-A2B0-68FA8F293D83}" type="pres">
      <dgm:prSet presAssocID="{799433E5-B621-4F5C-8300-531A84A6BB04}" presName="parentText" presStyleLbl="node1" presStyleIdx="3" presStyleCnt="4">
        <dgm:presLayoutVars>
          <dgm:chMax val="0"/>
          <dgm:bulletEnabled val="1"/>
        </dgm:presLayoutVars>
      </dgm:prSet>
      <dgm:spPr/>
      <dgm:t>
        <a:bodyPr/>
        <a:lstStyle/>
        <a:p>
          <a:endParaRPr lang="en-US"/>
        </a:p>
      </dgm:t>
    </dgm:pt>
    <dgm:pt modelId="{59B61A9B-17DA-4B6B-83B4-C4398590FDB9}" type="pres">
      <dgm:prSet presAssocID="{799433E5-B621-4F5C-8300-531A84A6BB04}" presName="childText" presStyleLbl="revTx" presStyleIdx="2" presStyleCnt="3">
        <dgm:presLayoutVars>
          <dgm:bulletEnabled val="1"/>
        </dgm:presLayoutVars>
      </dgm:prSet>
      <dgm:spPr/>
      <dgm:t>
        <a:bodyPr/>
        <a:lstStyle/>
        <a:p>
          <a:endParaRPr lang="en-US"/>
        </a:p>
      </dgm:t>
    </dgm:pt>
  </dgm:ptLst>
  <dgm:cxnLst>
    <dgm:cxn modelId="{0142244C-E5F3-4768-9F5F-992899D0E46D}" type="presOf" srcId="{FF70361A-ED16-4F87-9CA7-F7195763A6CD}" destId="{59B61A9B-17DA-4B6B-83B4-C4398590FDB9}" srcOrd="0" destOrd="0" presId="urn:microsoft.com/office/officeart/2005/8/layout/vList2"/>
    <dgm:cxn modelId="{5A852BCE-A475-4855-B89B-FF89A922E795}" srcId="{74C37687-C576-49AA-B315-D5B05F4FD7B8}" destId="{91A0166C-F6DC-427A-B493-91CDC5C3A64F}" srcOrd="0" destOrd="0" parTransId="{0D1FCECE-C536-4152-ADC2-B6BCC6DC803F}" sibTransId="{8CAFE26F-10E5-4738-9FEA-E11BF249CDB2}"/>
    <dgm:cxn modelId="{40246B63-2EE4-42EB-A625-E6F9AD3CBDC4}" type="presOf" srcId="{D293D388-C110-4556-8DB7-A55897F59182}" destId="{0749BFB0-42B3-4B61-AEE9-54D2EB9D3CE5}" srcOrd="0" destOrd="0" presId="urn:microsoft.com/office/officeart/2005/8/layout/vList2"/>
    <dgm:cxn modelId="{DEED34F3-81CB-4103-9F44-8665C6D4603F}" srcId="{A0BF1871-03C8-4EA1-8314-075C202FD301}" destId="{F1057251-3462-4725-A00C-3F8727A26BC1}" srcOrd="0" destOrd="0" parTransId="{A65CE73B-51A8-47DD-8959-9CC0EE43C00B}" sibTransId="{75E60969-6315-4D37-8880-3E4DF6A1FBE3}"/>
    <dgm:cxn modelId="{16E781F4-1A70-41CA-A006-B99F8E65FDE5}" type="presOf" srcId="{74C37687-C576-49AA-B315-D5B05F4FD7B8}" destId="{09AB9138-6705-4C51-B154-513DDD66F172}" srcOrd="0" destOrd="0" presId="urn:microsoft.com/office/officeart/2005/8/layout/vList2"/>
    <dgm:cxn modelId="{CC8FE011-2EAA-4CCC-83D3-CEC2F68F11B7}" srcId="{A0BF1871-03C8-4EA1-8314-075C202FD301}" destId="{74C37687-C576-49AA-B315-D5B05F4FD7B8}" srcOrd="2" destOrd="0" parTransId="{0CCCB129-B4D4-4627-86E7-9E2A72E6826E}" sibTransId="{CC1580B2-5CF2-4049-8235-5E888D64D340}"/>
    <dgm:cxn modelId="{A1C966BD-1413-456C-A493-91E01971ED23}" type="presOf" srcId="{91A0166C-F6DC-427A-B493-91CDC5C3A64F}" destId="{A1D236A9-2C81-4C94-8411-BCB656E1C547}" srcOrd="0" destOrd="0" presId="urn:microsoft.com/office/officeart/2005/8/layout/vList2"/>
    <dgm:cxn modelId="{5C1256C7-5C70-4BE9-9976-742FE50688B1}" srcId="{799433E5-B621-4F5C-8300-531A84A6BB04}" destId="{FF70361A-ED16-4F87-9CA7-F7195763A6CD}" srcOrd="0" destOrd="0" parTransId="{EFE8725D-879C-4BEE-8022-C21083ABE621}" sibTransId="{FF67D2D4-3D48-4369-92BB-82DDE1442AA3}"/>
    <dgm:cxn modelId="{3417C4E0-C7F4-4C0B-B0D8-68CC3CB52DA2}" srcId="{590E43DC-B9F3-4C87-AD13-F7E986677A2D}" destId="{D293D388-C110-4556-8DB7-A55897F59182}" srcOrd="0" destOrd="0" parTransId="{51BFE944-9DEC-4712-8400-E6AC387B0027}" sibTransId="{76DFBCA6-C17A-46A8-A89C-D0CFE3C5EE66}"/>
    <dgm:cxn modelId="{5399431F-12BE-465B-AA1B-47C8612983EB}" type="presOf" srcId="{799433E5-B621-4F5C-8300-531A84A6BB04}" destId="{36AD696A-E1F6-4D67-A2B0-68FA8F293D83}" srcOrd="0" destOrd="0" presId="urn:microsoft.com/office/officeart/2005/8/layout/vList2"/>
    <dgm:cxn modelId="{717592E7-8C88-4B5D-9277-F3BB04E60C18}" type="presOf" srcId="{A0BF1871-03C8-4EA1-8314-075C202FD301}" destId="{BFD141A6-C5E9-4152-8831-084F63213BA2}" srcOrd="0" destOrd="0" presId="urn:microsoft.com/office/officeart/2005/8/layout/vList2"/>
    <dgm:cxn modelId="{480D28AB-9DCD-45A7-B16F-77E921AF65CE}" type="presOf" srcId="{F1057251-3462-4725-A00C-3F8727A26BC1}" destId="{988A6FE9-E3E1-4C38-8C6C-55468E84EBCC}" srcOrd="0" destOrd="0" presId="urn:microsoft.com/office/officeart/2005/8/layout/vList2"/>
    <dgm:cxn modelId="{B219B5D3-9BD6-4A39-9779-D81091860C6C}" srcId="{A0BF1871-03C8-4EA1-8314-075C202FD301}" destId="{799433E5-B621-4F5C-8300-531A84A6BB04}" srcOrd="3" destOrd="0" parTransId="{EFB7D5BF-C954-4FFF-A44D-485FFCB1DB9D}" sibTransId="{B25D5859-2869-418E-BA2E-C41F18CF08BD}"/>
    <dgm:cxn modelId="{C0391613-0BEA-4A9D-A0C2-A979F135E4B8}" srcId="{A0BF1871-03C8-4EA1-8314-075C202FD301}" destId="{590E43DC-B9F3-4C87-AD13-F7E986677A2D}" srcOrd="1" destOrd="0" parTransId="{0A6E22B2-8F92-49AB-B830-A81299DC9800}" sibTransId="{2B8BD23D-32B1-402C-B50C-DEA69C5359CE}"/>
    <dgm:cxn modelId="{2B681842-00ED-4836-98E2-F75893CA79A7}" srcId="{799433E5-B621-4F5C-8300-531A84A6BB04}" destId="{FFE52799-92E7-488B-9F4A-58120B5844D1}" srcOrd="1" destOrd="0" parTransId="{3F0CD60E-8C34-4920-936B-7EF3D8CDFF61}" sibTransId="{12DF0DD7-1438-44C4-B012-60F26EF4B47C}"/>
    <dgm:cxn modelId="{0EDFE382-5018-4F9A-A138-8F48660E4B15}" type="presOf" srcId="{FFE52799-92E7-488B-9F4A-58120B5844D1}" destId="{59B61A9B-17DA-4B6B-83B4-C4398590FDB9}" srcOrd="0" destOrd="1" presId="urn:microsoft.com/office/officeart/2005/8/layout/vList2"/>
    <dgm:cxn modelId="{D0283C91-FD22-431C-8AA7-45ECD29BB85C}" type="presOf" srcId="{590E43DC-B9F3-4C87-AD13-F7E986677A2D}" destId="{2C48275F-FACD-4467-A326-4449DB0B78D0}" srcOrd="0" destOrd="0" presId="urn:microsoft.com/office/officeart/2005/8/layout/vList2"/>
    <dgm:cxn modelId="{9920D9A5-90B2-4DB4-BD32-A3CFCABCF0CF}" type="presParOf" srcId="{BFD141A6-C5E9-4152-8831-084F63213BA2}" destId="{988A6FE9-E3E1-4C38-8C6C-55468E84EBCC}" srcOrd="0" destOrd="0" presId="urn:microsoft.com/office/officeart/2005/8/layout/vList2"/>
    <dgm:cxn modelId="{3C26E085-015A-490C-AFBB-9C652B46DF4C}" type="presParOf" srcId="{BFD141A6-C5E9-4152-8831-084F63213BA2}" destId="{30053D57-593E-4688-A902-F978029FB0DC}" srcOrd="1" destOrd="0" presId="urn:microsoft.com/office/officeart/2005/8/layout/vList2"/>
    <dgm:cxn modelId="{A5D18566-BDFD-4ECD-A523-D4EFB4DDCC49}" type="presParOf" srcId="{BFD141A6-C5E9-4152-8831-084F63213BA2}" destId="{2C48275F-FACD-4467-A326-4449DB0B78D0}" srcOrd="2" destOrd="0" presId="urn:microsoft.com/office/officeart/2005/8/layout/vList2"/>
    <dgm:cxn modelId="{ADC293A4-32D9-477B-99B3-3CFB11A23503}" type="presParOf" srcId="{BFD141A6-C5E9-4152-8831-084F63213BA2}" destId="{0749BFB0-42B3-4B61-AEE9-54D2EB9D3CE5}" srcOrd="3" destOrd="0" presId="urn:microsoft.com/office/officeart/2005/8/layout/vList2"/>
    <dgm:cxn modelId="{A6C176AC-7F91-47A2-9060-8B910E1C3CFA}" type="presParOf" srcId="{BFD141A6-C5E9-4152-8831-084F63213BA2}" destId="{09AB9138-6705-4C51-B154-513DDD66F172}" srcOrd="4" destOrd="0" presId="urn:microsoft.com/office/officeart/2005/8/layout/vList2"/>
    <dgm:cxn modelId="{1982E5CB-0CC1-4930-9EB4-92074DE646B7}" type="presParOf" srcId="{BFD141A6-C5E9-4152-8831-084F63213BA2}" destId="{A1D236A9-2C81-4C94-8411-BCB656E1C547}" srcOrd="5" destOrd="0" presId="urn:microsoft.com/office/officeart/2005/8/layout/vList2"/>
    <dgm:cxn modelId="{387CBFD4-FE0D-44BC-BCAA-74DEFF85C004}" type="presParOf" srcId="{BFD141A6-C5E9-4152-8831-084F63213BA2}" destId="{36AD696A-E1F6-4D67-A2B0-68FA8F293D83}" srcOrd="6" destOrd="0" presId="urn:microsoft.com/office/officeart/2005/8/layout/vList2"/>
    <dgm:cxn modelId="{F08F453C-A5E5-43F8-8D76-41402561F78B}" type="presParOf" srcId="{BFD141A6-C5E9-4152-8831-084F63213BA2}" destId="{59B61A9B-17DA-4B6B-83B4-C4398590FDB9}"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dirty="0" smtClean="0"/>
            <a:t>IEEE 802.11 a</a:t>
          </a:r>
          <a:endParaRPr lang="en-US" sz="3200" dirty="0"/>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dirty="0" smtClean="0"/>
            <a:t>IEEE 802.11 g</a:t>
          </a:r>
          <a:endParaRPr lang="en-US" sz="3200" dirty="0"/>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dirty="0" smtClean="0"/>
            <a:t>IEEE 802.11 n</a:t>
          </a:r>
          <a:endParaRPr lang="en-US" sz="3200" dirty="0"/>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dirty="0" smtClean="0"/>
            <a:t>IEEE 802.11 ac</a:t>
          </a:r>
          <a:endParaRPr lang="en-US" sz="3200" dirty="0"/>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dirty="0" smtClean="0"/>
            <a:t>IEEE 802.11 ad</a:t>
          </a:r>
          <a:endParaRPr lang="en-US" sz="3200" dirty="0"/>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DBFFEF44-9CCD-4732-B090-FDE42B0F6FA8}" type="presOf" srcId="{D0BEE19A-C516-4CF9-AACF-8A92E8D060A3}" destId="{DE4FA430-1C2B-4AA5-B680-88F08B0F52C3}" srcOrd="0" destOrd="0" presId="urn:microsoft.com/office/officeart/2005/8/layout/vList2"/>
    <dgm:cxn modelId="{69416FEA-FDE1-4B3B-8889-5AF41E58E1FA}" type="presOf" srcId="{CF1EAC40-9049-471C-8E5F-60A36FFD368C}" destId="{201009A9-C085-436E-8234-B7F13667D0D7}" srcOrd="0" destOrd="0" presId="urn:microsoft.com/office/officeart/2005/8/layout/vList2"/>
    <dgm:cxn modelId="{0A675492-4875-4515-BC49-7F3F8BC090E0}" srcId="{CF1EAC40-9049-471C-8E5F-60A36FFD368C}" destId="{756BDC74-4C39-4C47-8F67-780E1F715555}" srcOrd="5" destOrd="0" parTransId="{90BF2537-8D45-4CE6-AA9E-6CC30107A7D4}" sibTransId="{FACCA60E-36A0-4CA2-B1DB-F03B3A53D097}"/>
    <dgm:cxn modelId="{8E92F2D0-DD57-41B5-AAAD-9A5879F1DECA}" type="presOf" srcId="{756BDC74-4C39-4C47-8F67-780E1F715555}" destId="{31AD1CD7-13AF-47D9-B2A4-C156A50B8D03}" srcOrd="0" destOrd="0" presId="urn:microsoft.com/office/officeart/2005/8/layout/vList2"/>
    <dgm:cxn modelId="{4466B9C5-DDC5-4FA9-9766-680317A92ADC}" type="presOf" srcId="{6B382288-3BD0-446E-9C00-6A0C6C7F5439}" destId="{3CBDAB77-8E01-4654-AED4-E381A69205F7}" srcOrd="0" destOrd="0" presId="urn:microsoft.com/office/officeart/2005/8/layout/vList2"/>
    <dgm:cxn modelId="{40260136-453B-43B0-AACB-5809146074C1}" type="presOf" srcId="{5F8AE67E-4B69-4CA5-94A0-AE2B498FA184}" destId="{0F7010DD-2051-4732-AF37-562B4FF321D0}" srcOrd="0" destOrd="0" presId="urn:microsoft.com/office/officeart/2005/8/layout/vList2"/>
    <dgm:cxn modelId="{0DB3D5F0-DF9F-49D9-82D7-F62B2B963810}" srcId="{CF1EAC40-9049-471C-8E5F-60A36FFD368C}" destId="{D0BEE19A-C516-4CF9-AACF-8A92E8D060A3}" srcOrd="1" destOrd="0" parTransId="{3E4B95AD-82E1-407A-8A7C-43D37FE31EB5}" sibTransId="{1996CDFD-5F07-490C-8CB5-3032CDD9FDE5}"/>
    <dgm:cxn modelId="{DB8DAAEA-FEC9-4E71-BB33-4F93F8BD1D93}" type="presOf" srcId="{7B8508A4-CCE1-48F5-89F9-4FD62740BB28}" destId="{D1E10F2B-2E57-43F5-8C3C-3858F18A70C6}" srcOrd="0" destOrd="0" presId="urn:microsoft.com/office/officeart/2005/8/layout/vList2"/>
    <dgm:cxn modelId="{DEC1D585-54BD-4C17-8E49-BB8880BA35C8}" type="presOf" srcId="{587D13F8-26EF-4914-8EDA-C61ED9FCC784}" destId="{86B27E22-2B6E-4B67-8629-1B6FDB5CB051}"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EE0EFB32-C129-406D-8070-F7AE96A2F1ED}" srcId="{CF1EAC40-9049-471C-8E5F-60A36FFD368C}" destId="{5F8AE67E-4B69-4CA5-94A0-AE2B498FA184}" srcOrd="4" destOrd="0" parTransId="{1F11AD3A-FCCE-45A4-A810-03760EB91EB8}" sibTransId="{D5BD5E88-2B12-4C29-B4D5-8A8E1F31C0C7}"/>
    <dgm:cxn modelId="{F2258EF8-6B46-48CB-9AA5-A281084CA969}" srcId="{CF1EAC40-9049-471C-8E5F-60A36FFD368C}" destId="{7B8508A4-CCE1-48F5-89F9-4FD62740BB28}" srcOrd="2" destOrd="0" parTransId="{14AE8761-149C-47CA-8312-1A3C47197D2A}" sibTransId="{1298117C-0CB6-48AA-A5DA-05CEEA8FF17D}"/>
    <dgm:cxn modelId="{2A7031AA-D491-40B4-BF83-0D9C50D787D6}" srcId="{CF1EAC40-9049-471C-8E5F-60A36FFD368C}" destId="{6B382288-3BD0-446E-9C00-6A0C6C7F5439}" srcOrd="3" destOrd="0" parTransId="{DEA01DD4-E23C-4531-AB63-AD80358CD98A}" sibTransId="{ED900645-354D-4300-AE70-0D05A9EEE9AE}"/>
    <dgm:cxn modelId="{B1181F6A-95A7-4D37-9C3E-A7B5BB36EFEC}" type="presParOf" srcId="{201009A9-C085-436E-8234-B7F13667D0D7}" destId="{86B27E22-2B6E-4B67-8629-1B6FDB5CB051}" srcOrd="0" destOrd="0" presId="urn:microsoft.com/office/officeart/2005/8/layout/vList2"/>
    <dgm:cxn modelId="{829C0108-58A5-4EF9-86EC-C9700651C43F}" type="presParOf" srcId="{201009A9-C085-436E-8234-B7F13667D0D7}" destId="{099C93AE-EC74-4225-AB76-6B00FF379227}" srcOrd="1" destOrd="0" presId="urn:microsoft.com/office/officeart/2005/8/layout/vList2"/>
    <dgm:cxn modelId="{D29176DA-DE50-4ABC-8E2C-D98FDD06AA72}" type="presParOf" srcId="{201009A9-C085-436E-8234-B7F13667D0D7}" destId="{DE4FA430-1C2B-4AA5-B680-88F08B0F52C3}" srcOrd="2" destOrd="0" presId="urn:microsoft.com/office/officeart/2005/8/layout/vList2"/>
    <dgm:cxn modelId="{65FB1521-4F6F-4724-B325-F87DF628F590}" type="presParOf" srcId="{201009A9-C085-436E-8234-B7F13667D0D7}" destId="{A37CC73B-DDBD-4F61-8E3F-AB0E4DFD773A}" srcOrd="3" destOrd="0" presId="urn:microsoft.com/office/officeart/2005/8/layout/vList2"/>
    <dgm:cxn modelId="{A3A30157-4AA0-4FAB-A563-0B2923A49D4D}" type="presParOf" srcId="{201009A9-C085-436E-8234-B7F13667D0D7}" destId="{D1E10F2B-2E57-43F5-8C3C-3858F18A70C6}" srcOrd="4" destOrd="0" presId="urn:microsoft.com/office/officeart/2005/8/layout/vList2"/>
    <dgm:cxn modelId="{0BA697CF-84B2-41F9-A39A-59C1A334BF0F}" type="presParOf" srcId="{201009A9-C085-436E-8234-B7F13667D0D7}" destId="{E7463E77-16DA-43BB-B1BF-86FF06F9B3A1}" srcOrd="5" destOrd="0" presId="urn:microsoft.com/office/officeart/2005/8/layout/vList2"/>
    <dgm:cxn modelId="{AA4060F6-3899-4FFB-B5A1-21517EEAB103}" type="presParOf" srcId="{201009A9-C085-436E-8234-B7F13667D0D7}" destId="{3CBDAB77-8E01-4654-AED4-E381A69205F7}" srcOrd="6" destOrd="0" presId="urn:microsoft.com/office/officeart/2005/8/layout/vList2"/>
    <dgm:cxn modelId="{5843441F-7BCC-4498-974F-DB3D3DA86DE0}" type="presParOf" srcId="{201009A9-C085-436E-8234-B7F13667D0D7}" destId="{8FACB200-882C-4599-BEB6-BA8EFE0D578D}" srcOrd="7" destOrd="0" presId="urn:microsoft.com/office/officeart/2005/8/layout/vList2"/>
    <dgm:cxn modelId="{882E3348-85F0-425C-8858-AC665ACD3E7D}" type="presParOf" srcId="{201009A9-C085-436E-8234-B7F13667D0D7}" destId="{0F7010DD-2051-4732-AF37-562B4FF321D0}" srcOrd="8" destOrd="0" presId="urn:microsoft.com/office/officeart/2005/8/layout/vList2"/>
    <dgm:cxn modelId="{AAB4ADBD-C38F-4C92-987A-F47D8BFAB681}" type="presParOf" srcId="{201009A9-C085-436E-8234-B7F13667D0D7}" destId="{176B9DFA-4D8C-4343-8D4B-6869AF4DACA8}" srcOrd="9" destOrd="0" presId="urn:microsoft.com/office/officeart/2005/8/layout/vList2"/>
    <dgm:cxn modelId="{4B9A4790-4459-46B2-BF5C-5C69BF8C986D}"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2C4698D-EB08-4D55-B3CE-7DD4515B88B3}"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4DCA7DA2-384A-47F4-9A36-7957699AA6D1}">
      <dgm:prSet/>
      <dgm:spPr/>
      <dgm:t>
        <a:bodyPr/>
        <a:lstStyle/>
        <a:p>
          <a:pPr rtl="0"/>
          <a:r>
            <a:rPr lang="en-US" dirty="0" smtClean="0"/>
            <a:t>Frequency = 2.4 GHz (ISM band)</a:t>
          </a:r>
          <a:endParaRPr lang="en-US" dirty="0"/>
        </a:p>
      </dgm:t>
    </dgm:pt>
    <dgm:pt modelId="{0CD74A31-3993-4BCA-B168-0364015330D6}" type="parTrans" cxnId="{B51BC4FC-5439-4A9D-B416-8D862FA50FFD}">
      <dgm:prSet/>
      <dgm:spPr/>
      <dgm:t>
        <a:bodyPr/>
        <a:lstStyle/>
        <a:p>
          <a:endParaRPr lang="en-US"/>
        </a:p>
      </dgm:t>
    </dgm:pt>
    <dgm:pt modelId="{9E48E91D-40F3-40E1-8DFB-A7C1874D1124}" type="sibTrans" cxnId="{B51BC4FC-5439-4A9D-B416-8D862FA50FFD}">
      <dgm:prSet/>
      <dgm:spPr/>
      <dgm:t>
        <a:bodyPr/>
        <a:lstStyle/>
        <a:p>
          <a:endParaRPr lang="en-US"/>
        </a:p>
      </dgm:t>
    </dgm:pt>
    <dgm:pt modelId="{AA3F51A8-171D-4FF2-851F-F4ACD35FA34F}">
      <dgm:prSet/>
      <dgm:spPr/>
      <dgm:t>
        <a:bodyPr/>
        <a:lstStyle/>
        <a:p>
          <a:pPr rtl="0"/>
          <a:r>
            <a:rPr lang="en-US" dirty="0" smtClean="0"/>
            <a:t>Maximum Speed =11 Mbps</a:t>
          </a:r>
          <a:endParaRPr lang="en-US" dirty="0"/>
        </a:p>
      </dgm:t>
    </dgm:pt>
    <dgm:pt modelId="{199B5352-84FD-4A18-ADD0-83DEC61B286B}" type="parTrans" cxnId="{37C95663-7D9A-4924-90C4-C9538A4D2695}">
      <dgm:prSet/>
      <dgm:spPr/>
      <dgm:t>
        <a:bodyPr/>
        <a:lstStyle/>
        <a:p>
          <a:endParaRPr lang="en-US"/>
        </a:p>
      </dgm:t>
    </dgm:pt>
    <dgm:pt modelId="{E037C58F-E049-426A-8C50-CF43AD9E1C7A}" type="sibTrans" cxnId="{37C95663-7D9A-4924-90C4-C9538A4D2695}">
      <dgm:prSet/>
      <dgm:spPr/>
      <dgm:t>
        <a:bodyPr/>
        <a:lstStyle/>
        <a:p>
          <a:endParaRPr lang="en-US"/>
        </a:p>
      </dgm:t>
    </dgm:pt>
    <dgm:pt modelId="{916A5998-7A0A-4A96-82DE-29882DAB6B87}">
      <dgm:prSet/>
      <dgm:spPr/>
      <dgm:t>
        <a:bodyPr/>
        <a:lstStyle/>
        <a:p>
          <a:pPr rtl="0"/>
          <a:r>
            <a:rPr lang="en-US" dirty="0" smtClean="0"/>
            <a:t>Range = about 38meters(Varies)</a:t>
          </a:r>
          <a:endParaRPr lang="en-US" dirty="0"/>
        </a:p>
      </dgm:t>
    </dgm:pt>
    <dgm:pt modelId="{CA4144DB-6A5C-4979-9AC5-F0F24CC43A06}" type="parTrans" cxnId="{DB944D93-1861-44FB-AD37-253B6D644A66}">
      <dgm:prSet/>
      <dgm:spPr/>
      <dgm:t>
        <a:bodyPr/>
        <a:lstStyle/>
        <a:p>
          <a:endParaRPr lang="en-US"/>
        </a:p>
      </dgm:t>
    </dgm:pt>
    <dgm:pt modelId="{DF6270F4-5EB9-454A-8C2E-AC9BF66285A7}" type="sibTrans" cxnId="{DB944D93-1861-44FB-AD37-253B6D644A66}">
      <dgm:prSet/>
      <dgm:spPr/>
      <dgm:t>
        <a:bodyPr/>
        <a:lstStyle/>
        <a:p>
          <a:endParaRPr lang="en-US"/>
        </a:p>
      </dgm:t>
    </dgm:pt>
    <dgm:pt modelId="{12BEBD9F-2F6D-4DAA-A073-D35EB668C71F}">
      <dgm:prSet/>
      <dgm:spPr/>
      <dgm:t>
        <a:bodyPr/>
        <a:lstStyle/>
        <a:p>
          <a:pPr rtl="0"/>
          <a:r>
            <a:rPr lang="en-US" dirty="0" smtClean="0"/>
            <a:t>Encoding Scheme = DSSS</a:t>
          </a:r>
          <a:endParaRPr lang="en-US" dirty="0"/>
        </a:p>
      </dgm:t>
    </dgm:pt>
    <dgm:pt modelId="{0274877E-DB38-4C8E-8C46-194363862F4B}" type="parTrans" cxnId="{750FF545-4DC1-4C01-BB59-B05AB165C06B}">
      <dgm:prSet/>
      <dgm:spPr/>
      <dgm:t>
        <a:bodyPr/>
        <a:lstStyle/>
        <a:p>
          <a:endParaRPr lang="en-US"/>
        </a:p>
      </dgm:t>
    </dgm:pt>
    <dgm:pt modelId="{8C477E20-CD64-4B1E-9C34-C4C5356F4B2A}" type="sibTrans" cxnId="{750FF545-4DC1-4C01-BB59-B05AB165C06B}">
      <dgm:prSet/>
      <dgm:spPr/>
      <dgm:t>
        <a:bodyPr/>
        <a:lstStyle/>
        <a:p>
          <a:endParaRPr lang="en-US"/>
        </a:p>
      </dgm:t>
    </dgm:pt>
    <dgm:pt modelId="{83CD200E-3CA9-43AD-8B51-C2D3EB9395E3}">
      <dgm:prSet/>
      <dgm:spPr/>
      <dgm:t>
        <a:bodyPr/>
        <a:lstStyle/>
        <a:p>
          <a:pPr rtl="0"/>
          <a:r>
            <a:rPr lang="en-US" dirty="0" smtClean="0"/>
            <a:t>Modulation Technique= BPSK(1 Mbps),       </a:t>
          </a:r>
          <a:endParaRPr lang="en-US" dirty="0"/>
        </a:p>
      </dgm:t>
    </dgm:pt>
    <dgm:pt modelId="{C8146027-71E8-46DC-94CE-9A93EDE871D9}" type="parTrans" cxnId="{02C90D4F-DFCC-44E1-A2BD-7DBCE62C90F4}">
      <dgm:prSet/>
      <dgm:spPr/>
      <dgm:t>
        <a:bodyPr/>
        <a:lstStyle/>
        <a:p>
          <a:endParaRPr lang="en-US"/>
        </a:p>
      </dgm:t>
    </dgm:pt>
    <dgm:pt modelId="{7ADC60E5-7490-430E-9E60-399367BF40BE}" type="sibTrans" cxnId="{02C90D4F-DFCC-44E1-A2BD-7DBCE62C90F4}">
      <dgm:prSet/>
      <dgm:spPr/>
      <dgm:t>
        <a:bodyPr/>
        <a:lstStyle/>
        <a:p>
          <a:endParaRPr lang="en-US"/>
        </a:p>
      </dgm:t>
    </dgm:pt>
    <dgm:pt modelId="{F8D8CC95-9BD1-489D-800C-71796A908F0E}">
      <dgm:prSet/>
      <dgm:spPr/>
      <dgm:t>
        <a:bodyPr/>
        <a:lstStyle/>
        <a:p>
          <a:pPr rtl="0"/>
          <a:r>
            <a:rPr lang="en-US" dirty="0" smtClean="0"/>
            <a:t>DQPSK(2 Mbps), CCK(5.5 Mbps,11Mbps)</a:t>
          </a:r>
          <a:endParaRPr lang="th-TH" dirty="0"/>
        </a:p>
      </dgm:t>
    </dgm:pt>
    <dgm:pt modelId="{4B76C5C2-E497-466A-85B0-EFE4B3678C63}" type="parTrans" cxnId="{F02AA1D1-AA37-469A-8ABB-E353FD208B74}">
      <dgm:prSet/>
      <dgm:spPr/>
      <dgm:t>
        <a:bodyPr/>
        <a:lstStyle/>
        <a:p>
          <a:endParaRPr lang="en-US"/>
        </a:p>
      </dgm:t>
    </dgm:pt>
    <dgm:pt modelId="{3914DE3E-3182-4DBC-9856-5EEFF27B8FD8}" type="sibTrans" cxnId="{F02AA1D1-AA37-469A-8ABB-E353FD208B74}">
      <dgm:prSet/>
      <dgm:spPr/>
      <dgm:t>
        <a:bodyPr/>
        <a:lstStyle/>
        <a:p>
          <a:endParaRPr lang="en-US"/>
        </a:p>
      </dgm:t>
    </dgm:pt>
    <dgm:pt modelId="{ACF4A41C-EDBB-4CB3-A5F2-AB3028227FE6}" type="pres">
      <dgm:prSet presAssocID="{D2C4698D-EB08-4D55-B3CE-7DD4515B88B3}" presName="linear" presStyleCnt="0">
        <dgm:presLayoutVars>
          <dgm:animLvl val="lvl"/>
          <dgm:resizeHandles val="exact"/>
        </dgm:presLayoutVars>
      </dgm:prSet>
      <dgm:spPr/>
      <dgm:t>
        <a:bodyPr/>
        <a:lstStyle/>
        <a:p>
          <a:endParaRPr lang="en-US"/>
        </a:p>
      </dgm:t>
    </dgm:pt>
    <dgm:pt modelId="{503D276E-EC27-4226-8E38-2431D3B589E5}" type="pres">
      <dgm:prSet presAssocID="{4DCA7DA2-384A-47F4-9A36-7957699AA6D1}" presName="parentText" presStyleLbl="node1" presStyleIdx="0" presStyleCnt="6">
        <dgm:presLayoutVars>
          <dgm:chMax val="0"/>
          <dgm:bulletEnabled val="1"/>
        </dgm:presLayoutVars>
      </dgm:prSet>
      <dgm:spPr/>
      <dgm:t>
        <a:bodyPr/>
        <a:lstStyle/>
        <a:p>
          <a:endParaRPr lang="en-US"/>
        </a:p>
      </dgm:t>
    </dgm:pt>
    <dgm:pt modelId="{F91C4FE1-A783-44EA-B506-52ECE8E09990}" type="pres">
      <dgm:prSet presAssocID="{9E48E91D-40F3-40E1-8DFB-A7C1874D1124}" presName="spacer" presStyleCnt="0"/>
      <dgm:spPr/>
    </dgm:pt>
    <dgm:pt modelId="{806FF1FA-361C-452F-A676-48FFD52135E1}" type="pres">
      <dgm:prSet presAssocID="{AA3F51A8-171D-4FF2-851F-F4ACD35FA34F}" presName="parentText" presStyleLbl="node1" presStyleIdx="1" presStyleCnt="6">
        <dgm:presLayoutVars>
          <dgm:chMax val="0"/>
          <dgm:bulletEnabled val="1"/>
        </dgm:presLayoutVars>
      </dgm:prSet>
      <dgm:spPr/>
      <dgm:t>
        <a:bodyPr/>
        <a:lstStyle/>
        <a:p>
          <a:endParaRPr lang="en-US"/>
        </a:p>
      </dgm:t>
    </dgm:pt>
    <dgm:pt modelId="{AAE0EF5D-040E-4203-9E33-99AECD740F26}" type="pres">
      <dgm:prSet presAssocID="{E037C58F-E049-426A-8C50-CF43AD9E1C7A}" presName="spacer" presStyleCnt="0"/>
      <dgm:spPr/>
    </dgm:pt>
    <dgm:pt modelId="{124159E1-18A6-4D0F-AF0E-DACD11E8F649}" type="pres">
      <dgm:prSet presAssocID="{916A5998-7A0A-4A96-82DE-29882DAB6B87}" presName="parentText" presStyleLbl="node1" presStyleIdx="2" presStyleCnt="6">
        <dgm:presLayoutVars>
          <dgm:chMax val="0"/>
          <dgm:bulletEnabled val="1"/>
        </dgm:presLayoutVars>
      </dgm:prSet>
      <dgm:spPr/>
      <dgm:t>
        <a:bodyPr/>
        <a:lstStyle/>
        <a:p>
          <a:endParaRPr lang="en-US"/>
        </a:p>
      </dgm:t>
    </dgm:pt>
    <dgm:pt modelId="{EE12F526-8272-4F4B-8407-A21849EA78D3}" type="pres">
      <dgm:prSet presAssocID="{DF6270F4-5EB9-454A-8C2E-AC9BF66285A7}" presName="spacer" presStyleCnt="0"/>
      <dgm:spPr/>
    </dgm:pt>
    <dgm:pt modelId="{59D77373-D7E4-4293-AD09-748B9360F61C}" type="pres">
      <dgm:prSet presAssocID="{12BEBD9F-2F6D-4DAA-A073-D35EB668C71F}" presName="parentText" presStyleLbl="node1" presStyleIdx="3" presStyleCnt="6">
        <dgm:presLayoutVars>
          <dgm:chMax val="0"/>
          <dgm:bulletEnabled val="1"/>
        </dgm:presLayoutVars>
      </dgm:prSet>
      <dgm:spPr/>
      <dgm:t>
        <a:bodyPr/>
        <a:lstStyle/>
        <a:p>
          <a:endParaRPr lang="en-US"/>
        </a:p>
      </dgm:t>
    </dgm:pt>
    <dgm:pt modelId="{1649AEBD-83F6-4E8F-AC6C-B3ED71381BC3}" type="pres">
      <dgm:prSet presAssocID="{8C477E20-CD64-4B1E-9C34-C4C5356F4B2A}" presName="spacer" presStyleCnt="0"/>
      <dgm:spPr/>
    </dgm:pt>
    <dgm:pt modelId="{D294BED5-18D4-4EAD-8E93-7A871B446F3A}" type="pres">
      <dgm:prSet presAssocID="{83CD200E-3CA9-43AD-8B51-C2D3EB9395E3}" presName="parentText" presStyleLbl="node1" presStyleIdx="4" presStyleCnt="6">
        <dgm:presLayoutVars>
          <dgm:chMax val="0"/>
          <dgm:bulletEnabled val="1"/>
        </dgm:presLayoutVars>
      </dgm:prSet>
      <dgm:spPr/>
      <dgm:t>
        <a:bodyPr/>
        <a:lstStyle/>
        <a:p>
          <a:endParaRPr lang="en-US"/>
        </a:p>
      </dgm:t>
    </dgm:pt>
    <dgm:pt modelId="{29785E4E-F117-4C20-BB7B-423928D00716}" type="pres">
      <dgm:prSet presAssocID="{7ADC60E5-7490-430E-9E60-399367BF40BE}" presName="spacer" presStyleCnt="0"/>
      <dgm:spPr/>
    </dgm:pt>
    <dgm:pt modelId="{389F108C-9048-4F5F-90CF-CB39730A9D40}" type="pres">
      <dgm:prSet presAssocID="{F8D8CC95-9BD1-489D-800C-71796A908F0E}" presName="parentText" presStyleLbl="node1" presStyleIdx="5" presStyleCnt="6">
        <dgm:presLayoutVars>
          <dgm:chMax val="0"/>
          <dgm:bulletEnabled val="1"/>
        </dgm:presLayoutVars>
      </dgm:prSet>
      <dgm:spPr/>
      <dgm:t>
        <a:bodyPr/>
        <a:lstStyle/>
        <a:p>
          <a:endParaRPr lang="en-US"/>
        </a:p>
      </dgm:t>
    </dgm:pt>
  </dgm:ptLst>
  <dgm:cxnLst>
    <dgm:cxn modelId="{E5218E57-0166-4CCA-B95C-88B6BDB6070F}" type="presOf" srcId="{12BEBD9F-2F6D-4DAA-A073-D35EB668C71F}" destId="{59D77373-D7E4-4293-AD09-748B9360F61C}" srcOrd="0" destOrd="0" presId="urn:microsoft.com/office/officeart/2005/8/layout/vList2"/>
    <dgm:cxn modelId="{0F09A1E5-6994-486E-8BBB-B643EA20D2B0}" type="presOf" srcId="{F8D8CC95-9BD1-489D-800C-71796A908F0E}" destId="{389F108C-9048-4F5F-90CF-CB39730A9D40}" srcOrd="0" destOrd="0" presId="urn:microsoft.com/office/officeart/2005/8/layout/vList2"/>
    <dgm:cxn modelId="{2BBB5B53-0888-4535-8146-653EF0FB4821}" type="presOf" srcId="{4DCA7DA2-384A-47F4-9A36-7957699AA6D1}" destId="{503D276E-EC27-4226-8E38-2431D3B589E5}" srcOrd="0" destOrd="0" presId="urn:microsoft.com/office/officeart/2005/8/layout/vList2"/>
    <dgm:cxn modelId="{02C90D4F-DFCC-44E1-A2BD-7DBCE62C90F4}" srcId="{D2C4698D-EB08-4D55-B3CE-7DD4515B88B3}" destId="{83CD200E-3CA9-43AD-8B51-C2D3EB9395E3}" srcOrd="4" destOrd="0" parTransId="{C8146027-71E8-46DC-94CE-9A93EDE871D9}" sibTransId="{7ADC60E5-7490-430E-9E60-399367BF40BE}"/>
    <dgm:cxn modelId="{750FF545-4DC1-4C01-BB59-B05AB165C06B}" srcId="{D2C4698D-EB08-4D55-B3CE-7DD4515B88B3}" destId="{12BEBD9F-2F6D-4DAA-A073-D35EB668C71F}" srcOrd="3" destOrd="0" parTransId="{0274877E-DB38-4C8E-8C46-194363862F4B}" sibTransId="{8C477E20-CD64-4B1E-9C34-C4C5356F4B2A}"/>
    <dgm:cxn modelId="{9E5E86C4-CFFF-45EA-98BD-7E9A96765314}" type="presOf" srcId="{83CD200E-3CA9-43AD-8B51-C2D3EB9395E3}" destId="{D294BED5-18D4-4EAD-8E93-7A871B446F3A}" srcOrd="0" destOrd="0" presId="urn:microsoft.com/office/officeart/2005/8/layout/vList2"/>
    <dgm:cxn modelId="{F02AA1D1-AA37-469A-8ABB-E353FD208B74}" srcId="{D2C4698D-EB08-4D55-B3CE-7DD4515B88B3}" destId="{F8D8CC95-9BD1-489D-800C-71796A908F0E}" srcOrd="5" destOrd="0" parTransId="{4B76C5C2-E497-466A-85B0-EFE4B3678C63}" sibTransId="{3914DE3E-3182-4DBC-9856-5EEFF27B8FD8}"/>
    <dgm:cxn modelId="{22695323-A447-40A6-8931-A4B0896387A7}" type="presOf" srcId="{AA3F51A8-171D-4FF2-851F-F4ACD35FA34F}" destId="{806FF1FA-361C-452F-A676-48FFD52135E1}" srcOrd="0" destOrd="0" presId="urn:microsoft.com/office/officeart/2005/8/layout/vList2"/>
    <dgm:cxn modelId="{DB944D93-1861-44FB-AD37-253B6D644A66}" srcId="{D2C4698D-EB08-4D55-B3CE-7DD4515B88B3}" destId="{916A5998-7A0A-4A96-82DE-29882DAB6B87}" srcOrd="2" destOrd="0" parTransId="{CA4144DB-6A5C-4979-9AC5-F0F24CC43A06}" sibTransId="{DF6270F4-5EB9-454A-8C2E-AC9BF66285A7}"/>
    <dgm:cxn modelId="{DA4B42F4-A708-43B1-8EA4-2FA0016467DE}" type="presOf" srcId="{916A5998-7A0A-4A96-82DE-29882DAB6B87}" destId="{124159E1-18A6-4D0F-AF0E-DACD11E8F649}" srcOrd="0" destOrd="0" presId="urn:microsoft.com/office/officeart/2005/8/layout/vList2"/>
    <dgm:cxn modelId="{B51BC4FC-5439-4A9D-B416-8D862FA50FFD}" srcId="{D2C4698D-EB08-4D55-B3CE-7DD4515B88B3}" destId="{4DCA7DA2-384A-47F4-9A36-7957699AA6D1}" srcOrd="0" destOrd="0" parTransId="{0CD74A31-3993-4BCA-B168-0364015330D6}" sibTransId="{9E48E91D-40F3-40E1-8DFB-A7C1874D1124}"/>
    <dgm:cxn modelId="{37C95663-7D9A-4924-90C4-C9538A4D2695}" srcId="{D2C4698D-EB08-4D55-B3CE-7DD4515B88B3}" destId="{AA3F51A8-171D-4FF2-851F-F4ACD35FA34F}" srcOrd="1" destOrd="0" parTransId="{199B5352-84FD-4A18-ADD0-83DEC61B286B}" sibTransId="{E037C58F-E049-426A-8C50-CF43AD9E1C7A}"/>
    <dgm:cxn modelId="{C5B98C45-15B5-44C2-B20D-AF3F695AD42B}" type="presOf" srcId="{D2C4698D-EB08-4D55-B3CE-7DD4515B88B3}" destId="{ACF4A41C-EDBB-4CB3-A5F2-AB3028227FE6}" srcOrd="0" destOrd="0" presId="urn:microsoft.com/office/officeart/2005/8/layout/vList2"/>
    <dgm:cxn modelId="{E03D78DA-0F5E-47D9-9D62-8B2D569236CA}" type="presParOf" srcId="{ACF4A41C-EDBB-4CB3-A5F2-AB3028227FE6}" destId="{503D276E-EC27-4226-8E38-2431D3B589E5}" srcOrd="0" destOrd="0" presId="urn:microsoft.com/office/officeart/2005/8/layout/vList2"/>
    <dgm:cxn modelId="{EDFE9DDF-A1FC-403D-872B-C5F3D306337C}" type="presParOf" srcId="{ACF4A41C-EDBB-4CB3-A5F2-AB3028227FE6}" destId="{F91C4FE1-A783-44EA-B506-52ECE8E09990}" srcOrd="1" destOrd="0" presId="urn:microsoft.com/office/officeart/2005/8/layout/vList2"/>
    <dgm:cxn modelId="{15288A26-7B5D-4617-9AD6-5FFB7416B042}" type="presParOf" srcId="{ACF4A41C-EDBB-4CB3-A5F2-AB3028227FE6}" destId="{806FF1FA-361C-452F-A676-48FFD52135E1}" srcOrd="2" destOrd="0" presId="urn:microsoft.com/office/officeart/2005/8/layout/vList2"/>
    <dgm:cxn modelId="{D956F23C-C806-4D7F-936C-BFCE2E35EF64}" type="presParOf" srcId="{ACF4A41C-EDBB-4CB3-A5F2-AB3028227FE6}" destId="{AAE0EF5D-040E-4203-9E33-99AECD740F26}" srcOrd="3" destOrd="0" presId="urn:microsoft.com/office/officeart/2005/8/layout/vList2"/>
    <dgm:cxn modelId="{BF03ACC5-02B8-48B3-B87A-72E85EAFFBAC}" type="presParOf" srcId="{ACF4A41C-EDBB-4CB3-A5F2-AB3028227FE6}" destId="{124159E1-18A6-4D0F-AF0E-DACD11E8F649}" srcOrd="4" destOrd="0" presId="urn:microsoft.com/office/officeart/2005/8/layout/vList2"/>
    <dgm:cxn modelId="{D8970F6F-CCC7-4174-84EB-5238A4036079}" type="presParOf" srcId="{ACF4A41C-EDBB-4CB3-A5F2-AB3028227FE6}" destId="{EE12F526-8272-4F4B-8407-A21849EA78D3}" srcOrd="5" destOrd="0" presId="urn:microsoft.com/office/officeart/2005/8/layout/vList2"/>
    <dgm:cxn modelId="{B5ECC600-E63C-472E-8330-A205D237FE93}" type="presParOf" srcId="{ACF4A41C-EDBB-4CB3-A5F2-AB3028227FE6}" destId="{59D77373-D7E4-4293-AD09-748B9360F61C}" srcOrd="6" destOrd="0" presId="urn:microsoft.com/office/officeart/2005/8/layout/vList2"/>
    <dgm:cxn modelId="{03955060-9CD5-4A21-A2B0-5CD311872942}" type="presParOf" srcId="{ACF4A41C-EDBB-4CB3-A5F2-AB3028227FE6}" destId="{1649AEBD-83F6-4E8F-AC6C-B3ED71381BC3}" srcOrd="7" destOrd="0" presId="urn:microsoft.com/office/officeart/2005/8/layout/vList2"/>
    <dgm:cxn modelId="{A1F11469-1A53-4A9B-B2D8-570C43DA46E9}" type="presParOf" srcId="{ACF4A41C-EDBB-4CB3-A5F2-AB3028227FE6}" destId="{D294BED5-18D4-4EAD-8E93-7A871B446F3A}" srcOrd="8" destOrd="0" presId="urn:microsoft.com/office/officeart/2005/8/layout/vList2"/>
    <dgm:cxn modelId="{D142C3DB-95DF-4CA2-ADD7-2124C9FB6BEA}" type="presParOf" srcId="{ACF4A41C-EDBB-4CB3-A5F2-AB3028227FE6}" destId="{29785E4E-F117-4C20-BB7B-423928D00716}" srcOrd="9" destOrd="0" presId="urn:microsoft.com/office/officeart/2005/8/layout/vList2"/>
    <dgm:cxn modelId="{31D38DB0-AF42-4CE2-8013-D2B23EAE214F}" type="presParOf" srcId="{ACF4A41C-EDBB-4CB3-A5F2-AB3028227FE6}" destId="{389F108C-9048-4F5F-90CF-CB39730A9D40}"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1E9909-0601-4104-AEBC-78CB9988356E}"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FC435477-7745-4C99-84AE-C37CB0F8FC1B}">
      <dgm:prSet/>
      <dgm:spPr/>
      <dgm:t>
        <a:bodyPr/>
        <a:lstStyle/>
        <a:p>
          <a:pPr rtl="0"/>
          <a:r>
            <a:rPr lang="en-US" dirty="0" smtClean="0"/>
            <a:t>Frequency Division Multiplexing (FDM) is an example of static channel allocation where the bandwidth is divided among a number of N users.</a:t>
          </a:r>
          <a:endParaRPr lang="en-US" dirty="0"/>
        </a:p>
      </dgm:t>
    </dgm:pt>
    <dgm:pt modelId="{116E3742-12BB-4436-ABC7-BE8E7059B99E}" type="parTrans" cxnId="{D8AD6070-F6EC-44F1-BA5D-EEEF6F86D444}">
      <dgm:prSet/>
      <dgm:spPr/>
      <dgm:t>
        <a:bodyPr/>
        <a:lstStyle/>
        <a:p>
          <a:endParaRPr lang="en-US"/>
        </a:p>
      </dgm:t>
    </dgm:pt>
    <dgm:pt modelId="{06789ED8-7D0A-43CA-8EA3-BCF2E0F1BA0E}" type="sibTrans" cxnId="{D8AD6070-F6EC-44F1-BA5D-EEEF6F86D444}">
      <dgm:prSet/>
      <dgm:spPr/>
      <dgm:t>
        <a:bodyPr/>
        <a:lstStyle/>
        <a:p>
          <a:endParaRPr lang="en-US"/>
        </a:p>
      </dgm:t>
    </dgm:pt>
    <dgm:pt modelId="{C02EDBA8-D226-46B6-AB9B-FBAEDD2BF97B}">
      <dgm:prSet/>
      <dgm:spPr/>
      <dgm:t>
        <a:bodyPr/>
        <a:lstStyle/>
        <a:p>
          <a:pPr rtl="0"/>
          <a:r>
            <a:rPr lang="en-US" smtClean="0"/>
            <a:t>When there is only a small and constant number of users, each of which has a heavy (buffered) load of traffic (e.g., carriers' switching offices), FDM is a simple and efficient allocation mechanism.</a:t>
          </a:r>
          <a:endParaRPr lang="en-US"/>
        </a:p>
      </dgm:t>
    </dgm:pt>
    <dgm:pt modelId="{27F2A7D6-FB1E-476C-A1A5-53B118AB53D3}" type="parTrans" cxnId="{234CA535-4172-4077-835A-E10E70C441B1}">
      <dgm:prSet/>
      <dgm:spPr/>
      <dgm:t>
        <a:bodyPr/>
        <a:lstStyle/>
        <a:p>
          <a:endParaRPr lang="en-US"/>
        </a:p>
      </dgm:t>
    </dgm:pt>
    <dgm:pt modelId="{5C545205-A621-4378-92B5-0E6A84DAB5E5}" type="sibTrans" cxnId="{234CA535-4172-4077-835A-E10E70C441B1}">
      <dgm:prSet/>
      <dgm:spPr/>
      <dgm:t>
        <a:bodyPr/>
        <a:lstStyle/>
        <a:p>
          <a:endParaRPr lang="en-US"/>
        </a:p>
      </dgm:t>
    </dgm:pt>
    <dgm:pt modelId="{6FAB8AEF-B23F-4F26-BF45-427301BE9042}">
      <dgm:prSet/>
      <dgm:spPr/>
      <dgm:t>
        <a:bodyPr/>
        <a:lstStyle/>
        <a:p>
          <a:pPr rtl="0"/>
          <a:r>
            <a:rPr lang="en-US" smtClean="0"/>
            <a:t>However, when the number of senders is large and continuously varying or the traffic is bursty, FDM presents some problems.</a:t>
          </a:r>
          <a:endParaRPr lang="en-US"/>
        </a:p>
      </dgm:t>
    </dgm:pt>
    <dgm:pt modelId="{7D5B7455-8346-4E2A-ABC1-7E42CE22EB79}" type="parTrans" cxnId="{8668FD76-E5E4-4DB2-89A7-2ABAD7B7B269}">
      <dgm:prSet/>
      <dgm:spPr/>
      <dgm:t>
        <a:bodyPr/>
        <a:lstStyle/>
        <a:p>
          <a:endParaRPr lang="en-US"/>
        </a:p>
      </dgm:t>
    </dgm:pt>
    <dgm:pt modelId="{A3DAA2FC-218F-453C-ACAF-FA63CAC5B5BE}" type="sibTrans" cxnId="{8668FD76-E5E4-4DB2-89A7-2ABAD7B7B269}">
      <dgm:prSet/>
      <dgm:spPr/>
      <dgm:t>
        <a:bodyPr/>
        <a:lstStyle/>
        <a:p>
          <a:endParaRPr lang="en-US"/>
        </a:p>
      </dgm:t>
    </dgm:pt>
    <dgm:pt modelId="{B115AE53-13C3-4028-A30A-C4C37F764981}">
      <dgm:prSet/>
      <dgm:spPr/>
      <dgm:t>
        <a:bodyPr/>
        <a:lstStyle/>
        <a:p>
          <a:pPr rtl="0"/>
          <a:r>
            <a:rPr lang="en-US" smtClean="0"/>
            <a:t>1) when fewer than N users are currently interested in communicating, a large piece of valuable spectrum will be wasted.</a:t>
          </a:r>
          <a:endParaRPr lang="en-US"/>
        </a:p>
      </dgm:t>
    </dgm:pt>
    <dgm:pt modelId="{FB635EFF-6F0A-4B98-995D-DC3F19F4685E}" type="parTrans" cxnId="{96D8219E-2A19-4FF6-A6DC-7EA81197A65C}">
      <dgm:prSet/>
      <dgm:spPr/>
      <dgm:t>
        <a:bodyPr/>
        <a:lstStyle/>
        <a:p>
          <a:endParaRPr lang="en-US"/>
        </a:p>
      </dgm:t>
    </dgm:pt>
    <dgm:pt modelId="{0C4F51AC-DAD7-4192-8D48-986035A2CEC7}" type="sibTrans" cxnId="{96D8219E-2A19-4FF6-A6DC-7EA81197A65C}">
      <dgm:prSet/>
      <dgm:spPr/>
      <dgm:t>
        <a:bodyPr/>
        <a:lstStyle/>
        <a:p>
          <a:endParaRPr lang="en-US"/>
        </a:p>
      </dgm:t>
    </dgm:pt>
    <dgm:pt modelId="{7256FDEE-D753-48F7-9F77-165591B1A6C5}">
      <dgm:prSet/>
      <dgm:spPr/>
      <dgm:t>
        <a:bodyPr/>
        <a:lstStyle/>
        <a:p>
          <a:pPr rtl="0"/>
          <a:r>
            <a:rPr lang="en-US" smtClean="0"/>
            <a:t>2) when more users wants to communicate, those who have not been assigned a frequency will be denied permission.</a:t>
          </a:r>
          <a:endParaRPr lang="en-US"/>
        </a:p>
      </dgm:t>
    </dgm:pt>
    <dgm:pt modelId="{D3A72C7D-0049-411C-8B59-5CC346644909}" type="parTrans" cxnId="{81304EB3-555D-4F57-885F-AC5C4202456E}">
      <dgm:prSet/>
      <dgm:spPr/>
      <dgm:t>
        <a:bodyPr/>
        <a:lstStyle/>
        <a:p>
          <a:endParaRPr lang="en-US"/>
        </a:p>
      </dgm:t>
    </dgm:pt>
    <dgm:pt modelId="{C3783EEA-BE54-431A-9BF0-62E443B2D99A}" type="sibTrans" cxnId="{81304EB3-555D-4F57-885F-AC5C4202456E}">
      <dgm:prSet/>
      <dgm:spPr/>
      <dgm:t>
        <a:bodyPr/>
        <a:lstStyle/>
        <a:p>
          <a:endParaRPr lang="en-US"/>
        </a:p>
      </dgm:t>
    </dgm:pt>
    <dgm:pt modelId="{28BD597F-01AB-455A-BCB3-0BA8FB7B9DC8}">
      <dgm:prSet/>
      <dgm:spPr/>
      <dgm:t>
        <a:bodyPr/>
        <a:lstStyle/>
        <a:p>
          <a:pPr rtl="0"/>
          <a:r>
            <a:rPr lang="en-US" dirty="0" smtClean="0"/>
            <a:t>3) even assuming that the number of users could somehow be held constant at N, each user traffic usually changes dynamically over time.</a:t>
          </a:r>
          <a:endParaRPr lang="en-US" dirty="0"/>
        </a:p>
      </dgm:t>
    </dgm:pt>
    <dgm:pt modelId="{7AD4DD59-3B00-485A-96FE-2C09CC934036}" type="parTrans" cxnId="{86910DA9-D217-4CE7-8E47-A91C0899590B}">
      <dgm:prSet/>
      <dgm:spPr/>
      <dgm:t>
        <a:bodyPr/>
        <a:lstStyle/>
        <a:p>
          <a:endParaRPr lang="en-US"/>
        </a:p>
      </dgm:t>
    </dgm:pt>
    <dgm:pt modelId="{0A7FCF5B-20F8-43E7-83FE-FA0389D0129A}" type="sibTrans" cxnId="{86910DA9-D217-4CE7-8E47-A91C0899590B}">
      <dgm:prSet/>
      <dgm:spPr/>
      <dgm:t>
        <a:bodyPr/>
        <a:lstStyle/>
        <a:p>
          <a:endParaRPr lang="en-US"/>
        </a:p>
      </dgm:t>
    </dgm:pt>
    <dgm:pt modelId="{DE0A7C26-C293-4648-976C-CD9E2729C927}" type="pres">
      <dgm:prSet presAssocID="{521E9909-0601-4104-AEBC-78CB9988356E}" presName="linear" presStyleCnt="0">
        <dgm:presLayoutVars>
          <dgm:animLvl val="lvl"/>
          <dgm:resizeHandles val="exact"/>
        </dgm:presLayoutVars>
      </dgm:prSet>
      <dgm:spPr/>
      <dgm:t>
        <a:bodyPr/>
        <a:lstStyle/>
        <a:p>
          <a:endParaRPr lang="en-US"/>
        </a:p>
      </dgm:t>
    </dgm:pt>
    <dgm:pt modelId="{89C32F35-9111-427D-A1E2-923D8DB93B5F}" type="pres">
      <dgm:prSet presAssocID="{FC435477-7745-4C99-84AE-C37CB0F8FC1B}" presName="parentText" presStyleLbl="node1" presStyleIdx="0" presStyleCnt="3">
        <dgm:presLayoutVars>
          <dgm:chMax val="0"/>
          <dgm:bulletEnabled val="1"/>
        </dgm:presLayoutVars>
      </dgm:prSet>
      <dgm:spPr/>
      <dgm:t>
        <a:bodyPr/>
        <a:lstStyle/>
        <a:p>
          <a:endParaRPr lang="en-US"/>
        </a:p>
      </dgm:t>
    </dgm:pt>
    <dgm:pt modelId="{32411843-2E66-49DF-AFBD-2444B3950FAF}" type="pres">
      <dgm:prSet presAssocID="{06789ED8-7D0A-43CA-8EA3-BCF2E0F1BA0E}" presName="spacer" presStyleCnt="0"/>
      <dgm:spPr/>
    </dgm:pt>
    <dgm:pt modelId="{FA6013C4-A43B-432D-AC06-9CA1DAE2EA79}" type="pres">
      <dgm:prSet presAssocID="{C02EDBA8-D226-46B6-AB9B-FBAEDD2BF97B}" presName="parentText" presStyleLbl="node1" presStyleIdx="1" presStyleCnt="3">
        <dgm:presLayoutVars>
          <dgm:chMax val="0"/>
          <dgm:bulletEnabled val="1"/>
        </dgm:presLayoutVars>
      </dgm:prSet>
      <dgm:spPr/>
      <dgm:t>
        <a:bodyPr/>
        <a:lstStyle/>
        <a:p>
          <a:endParaRPr lang="en-US"/>
        </a:p>
      </dgm:t>
    </dgm:pt>
    <dgm:pt modelId="{6233F8CC-3A3F-433C-93C5-F9CB97C93962}" type="pres">
      <dgm:prSet presAssocID="{5C545205-A621-4378-92B5-0E6A84DAB5E5}" presName="spacer" presStyleCnt="0"/>
      <dgm:spPr/>
    </dgm:pt>
    <dgm:pt modelId="{390A8F47-3466-4CC2-B869-2509F86370A3}" type="pres">
      <dgm:prSet presAssocID="{6FAB8AEF-B23F-4F26-BF45-427301BE9042}" presName="parentText" presStyleLbl="node1" presStyleIdx="2" presStyleCnt="3" custScaleY="71235">
        <dgm:presLayoutVars>
          <dgm:chMax val="0"/>
          <dgm:bulletEnabled val="1"/>
        </dgm:presLayoutVars>
      </dgm:prSet>
      <dgm:spPr/>
      <dgm:t>
        <a:bodyPr/>
        <a:lstStyle/>
        <a:p>
          <a:endParaRPr lang="en-US"/>
        </a:p>
      </dgm:t>
    </dgm:pt>
    <dgm:pt modelId="{B5C82E7E-677B-43D0-B215-D0C269826E3A}" type="pres">
      <dgm:prSet presAssocID="{6FAB8AEF-B23F-4F26-BF45-427301BE9042}" presName="childText" presStyleLbl="revTx" presStyleIdx="0" presStyleCnt="1">
        <dgm:presLayoutVars>
          <dgm:bulletEnabled val="1"/>
        </dgm:presLayoutVars>
      </dgm:prSet>
      <dgm:spPr/>
      <dgm:t>
        <a:bodyPr/>
        <a:lstStyle/>
        <a:p>
          <a:endParaRPr lang="en-US"/>
        </a:p>
      </dgm:t>
    </dgm:pt>
  </dgm:ptLst>
  <dgm:cxnLst>
    <dgm:cxn modelId="{86910DA9-D217-4CE7-8E47-A91C0899590B}" srcId="{6FAB8AEF-B23F-4F26-BF45-427301BE9042}" destId="{28BD597F-01AB-455A-BCB3-0BA8FB7B9DC8}" srcOrd="2" destOrd="0" parTransId="{7AD4DD59-3B00-485A-96FE-2C09CC934036}" sibTransId="{0A7FCF5B-20F8-43E7-83FE-FA0389D0129A}"/>
    <dgm:cxn modelId="{8668FD76-E5E4-4DB2-89A7-2ABAD7B7B269}" srcId="{521E9909-0601-4104-AEBC-78CB9988356E}" destId="{6FAB8AEF-B23F-4F26-BF45-427301BE9042}" srcOrd="2" destOrd="0" parTransId="{7D5B7455-8346-4E2A-ABC1-7E42CE22EB79}" sibTransId="{A3DAA2FC-218F-453C-ACAF-FA63CAC5B5BE}"/>
    <dgm:cxn modelId="{81304EB3-555D-4F57-885F-AC5C4202456E}" srcId="{6FAB8AEF-B23F-4F26-BF45-427301BE9042}" destId="{7256FDEE-D753-48F7-9F77-165591B1A6C5}" srcOrd="1" destOrd="0" parTransId="{D3A72C7D-0049-411C-8B59-5CC346644909}" sibTransId="{C3783EEA-BE54-431A-9BF0-62E443B2D99A}"/>
    <dgm:cxn modelId="{6741D296-784C-4516-9A50-1752A0F0798B}" type="presOf" srcId="{521E9909-0601-4104-AEBC-78CB9988356E}" destId="{DE0A7C26-C293-4648-976C-CD9E2729C927}" srcOrd="0" destOrd="0" presId="urn:microsoft.com/office/officeart/2005/8/layout/vList2"/>
    <dgm:cxn modelId="{C5F17622-082B-43FD-9D2F-8C51B3D6090A}" type="presOf" srcId="{7256FDEE-D753-48F7-9F77-165591B1A6C5}" destId="{B5C82E7E-677B-43D0-B215-D0C269826E3A}" srcOrd="0" destOrd="1" presId="urn:microsoft.com/office/officeart/2005/8/layout/vList2"/>
    <dgm:cxn modelId="{76A6BC7E-70DE-437F-85F0-1995C8A3C16F}" type="presOf" srcId="{6FAB8AEF-B23F-4F26-BF45-427301BE9042}" destId="{390A8F47-3466-4CC2-B869-2509F86370A3}" srcOrd="0" destOrd="0" presId="urn:microsoft.com/office/officeart/2005/8/layout/vList2"/>
    <dgm:cxn modelId="{214140D0-0B86-4F4D-BCE6-850E04F39742}" type="presOf" srcId="{28BD597F-01AB-455A-BCB3-0BA8FB7B9DC8}" destId="{B5C82E7E-677B-43D0-B215-D0C269826E3A}" srcOrd="0" destOrd="2" presId="urn:microsoft.com/office/officeart/2005/8/layout/vList2"/>
    <dgm:cxn modelId="{C761C85B-FF55-455E-B76E-4077339E6DB8}" type="presOf" srcId="{FC435477-7745-4C99-84AE-C37CB0F8FC1B}" destId="{89C32F35-9111-427D-A1E2-923D8DB93B5F}" srcOrd="0" destOrd="0" presId="urn:microsoft.com/office/officeart/2005/8/layout/vList2"/>
    <dgm:cxn modelId="{D8AD6070-F6EC-44F1-BA5D-EEEF6F86D444}" srcId="{521E9909-0601-4104-AEBC-78CB9988356E}" destId="{FC435477-7745-4C99-84AE-C37CB0F8FC1B}" srcOrd="0" destOrd="0" parTransId="{116E3742-12BB-4436-ABC7-BE8E7059B99E}" sibTransId="{06789ED8-7D0A-43CA-8EA3-BCF2E0F1BA0E}"/>
    <dgm:cxn modelId="{234CA535-4172-4077-835A-E10E70C441B1}" srcId="{521E9909-0601-4104-AEBC-78CB9988356E}" destId="{C02EDBA8-D226-46B6-AB9B-FBAEDD2BF97B}" srcOrd="1" destOrd="0" parTransId="{27F2A7D6-FB1E-476C-A1A5-53B118AB53D3}" sibTransId="{5C545205-A621-4378-92B5-0E6A84DAB5E5}"/>
    <dgm:cxn modelId="{96D8219E-2A19-4FF6-A6DC-7EA81197A65C}" srcId="{6FAB8AEF-B23F-4F26-BF45-427301BE9042}" destId="{B115AE53-13C3-4028-A30A-C4C37F764981}" srcOrd="0" destOrd="0" parTransId="{FB635EFF-6F0A-4B98-995D-DC3F19F4685E}" sibTransId="{0C4F51AC-DAD7-4192-8D48-986035A2CEC7}"/>
    <dgm:cxn modelId="{E7E719B7-A856-4F9B-81BF-2922CC3C324E}" type="presOf" srcId="{C02EDBA8-D226-46B6-AB9B-FBAEDD2BF97B}" destId="{FA6013C4-A43B-432D-AC06-9CA1DAE2EA79}" srcOrd="0" destOrd="0" presId="urn:microsoft.com/office/officeart/2005/8/layout/vList2"/>
    <dgm:cxn modelId="{60533541-020B-4EF8-AFDA-FA109F8CA18C}" type="presOf" srcId="{B115AE53-13C3-4028-A30A-C4C37F764981}" destId="{B5C82E7E-677B-43D0-B215-D0C269826E3A}" srcOrd="0" destOrd="0" presId="urn:microsoft.com/office/officeart/2005/8/layout/vList2"/>
    <dgm:cxn modelId="{7B1D4840-C449-450D-B5E5-1F564CBC989A}" type="presParOf" srcId="{DE0A7C26-C293-4648-976C-CD9E2729C927}" destId="{89C32F35-9111-427D-A1E2-923D8DB93B5F}" srcOrd="0" destOrd="0" presId="urn:microsoft.com/office/officeart/2005/8/layout/vList2"/>
    <dgm:cxn modelId="{77C686E4-A6DE-43B0-ACEF-E10CD9AB9FDA}" type="presParOf" srcId="{DE0A7C26-C293-4648-976C-CD9E2729C927}" destId="{32411843-2E66-49DF-AFBD-2444B3950FAF}" srcOrd="1" destOrd="0" presId="urn:microsoft.com/office/officeart/2005/8/layout/vList2"/>
    <dgm:cxn modelId="{649D0484-46DA-4596-95A8-58D636FCD623}" type="presParOf" srcId="{DE0A7C26-C293-4648-976C-CD9E2729C927}" destId="{FA6013C4-A43B-432D-AC06-9CA1DAE2EA79}" srcOrd="2" destOrd="0" presId="urn:microsoft.com/office/officeart/2005/8/layout/vList2"/>
    <dgm:cxn modelId="{EE4F1B95-1610-4390-B82A-7A9B333EBC3D}" type="presParOf" srcId="{DE0A7C26-C293-4648-976C-CD9E2729C927}" destId="{6233F8CC-3A3F-433C-93C5-F9CB97C93962}" srcOrd="3" destOrd="0" presId="urn:microsoft.com/office/officeart/2005/8/layout/vList2"/>
    <dgm:cxn modelId="{5A80AAAC-26EA-4F5D-AC66-53E279F4BC07}" type="presParOf" srcId="{DE0A7C26-C293-4648-976C-CD9E2729C927}" destId="{390A8F47-3466-4CC2-B869-2509F86370A3}" srcOrd="4" destOrd="0" presId="urn:microsoft.com/office/officeart/2005/8/layout/vList2"/>
    <dgm:cxn modelId="{73C0885E-3192-4398-8635-61E768747708}" type="presParOf" srcId="{DE0A7C26-C293-4648-976C-CD9E2729C927}" destId="{B5C82E7E-677B-43D0-B215-D0C269826E3A}" srcOrd="5"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0122CEF-7D81-4C1A-A53A-76E690DA82F2}" type="doc">
      <dgm:prSet loTypeId="urn:microsoft.com/office/officeart/2005/8/layout/vList6" loCatId="list" qsTypeId="urn:microsoft.com/office/officeart/2005/8/quickstyle/simple3" qsCatId="simple" csTypeId="urn:microsoft.com/office/officeart/2005/8/colors/colorful3" csCatId="colorful" phldr="1"/>
      <dgm:spPr/>
      <dgm:t>
        <a:bodyPr/>
        <a:lstStyle/>
        <a:p>
          <a:endParaRPr lang="en-US"/>
        </a:p>
      </dgm:t>
    </dgm:pt>
    <dgm:pt modelId="{CA6AD9F1-0CB5-4CFF-A9DB-15A543DB8E2E}">
      <dgm:prSet/>
      <dgm:spPr/>
      <dgm:t>
        <a:bodyPr/>
        <a:lstStyle/>
        <a:p>
          <a:pPr rtl="0"/>
          <a:r>
            <a:rPr lang="en-US" b="1" dirty="0" smtClean="0"/>
            <a:t>Pros of 802.11b</a:t>
          </a:r>
          <a:r>
            <a:rPr lang="en-US" dirty="0" smtClean="0"/>
            <a:t> </a:t>
          </a:r>
          <a:endParaRPr lang="en-US" dirty="0"/>
        </a:p>
      </dgm:t>
    </dgm:pt>
    <dgm:pt modelId="{192A3A47-2384-4B2F-BB2B-0CED08AACEE6}" type="parTrans" cxnId="{CA62DAFB-D9C9-4C78-BB5D-590BF589D3A3}">
      <dgm:prSet/>
      <dgm:spPr/>
      <dgm:t>
        <a:bodyPr/>
        <a:lstStyle/>
        <a:p>
          <a:endParaRPr lang="en-US"/>
        </a:p>
      </dgm:t>
    </dgm:pt>
    <dgm:pt modelId="{F8BAE1A3-856F-4047-9B4D-CFFE25A99BF8}" type="sibTrans" cxnId="{CA62DAFB-D9C9-4C78-BB5D-590BF589D3A3}">
      <dgm:prSet/>
      <dgm:spPr/>
      <dgm:t>
        <a:bodyPr/>
        <a:lstStyle/>
        <a:p>
          <a:endParaRPr lang="en-US"/>
        </a:p>
      </dgm:t>
    </dgm:pt>
    <dgm:pt modelId="{F35E6144-965C-4997-8BA7-236F11941937}">
      <dgm:prSet/>
      <dgm:spPr/>
      <dgm:t>
        <a:bodyPr/>
        <a:lstStyle/>
        <a:p>
          <a:pPr rtl="0"/>
          <a:r>
            <a:rPr lang="en-US" b="1" dirty="0" smtClean="0"/>
            <a:t>Cons of 802.11b</a:t>
          </a:r>
          <a:r>
            <a:rPr lang="en-US" dirty="0" smtClean="0"/>
            <a:t> </a:t>
          </a:r>
          <a:endParaRPr lang="en-US" dirty="0"/>
        </a:p>
      </dgm:t>
    </dgm:pt>
    <dgm:pt modelId="{F907634D-84CE-4A60-A89E-12DBE95C765C}" type="parTrans" cxnId="{2BBF04D0-06D1-4430-9F83-ADBD9008AD38}">
      <dgm:prSet/>
      <dgm:spPr/>
      <dgm:t>
        <a:bodyPr/>
        <a:lstStyle/>
        <a:p>
          <a:endParaRPr lang="en-US"/>
        </a:p>
      </dgm:t>
    </dgm:pt>
    <dgm:pt modelId="{1259CD8D-4996-436A-865C-41B9AD595774}" type="sibTrans" cxnId="{2BBF04D0-06D1-4430-9F83-ADBD9008AD38}">
      <dgm:prSet/>
      <dgm:spPr/>
      <dgm:t>
        <a:bodyPr/>
        <a:lstStyle/>
        <a:p>
          <a:endParaRPr lang="en-US"/>
        </a:p>
      </dgm:t>
    </dgm:pt>
    <dgm:pt modelId="{635773F2-C1E4-406C-95F2-736A5718ECC0}">
      <dgm:prSet/>
      <dgm:spPr/>
      <dgm:t>
        <a:bodyPr/>
        <a:lstStyle/>
        <a:p>
          <a:r>
            <a:rPr lang="en-US" dirty="0" smtClean="0"/>
            <a:t>lowest cost; </a:t>
          </a:r>
          <a:endParaRPr lang="en-US" dirty="0"/>
        </a:p>
      </dgm:t>
    </dgm:pt>
    <dgm:pt modelId="{16FA13B0-C866-42C6-BF5F-9DDE95A86C88}" type="parTrans" cxnId="{CC955B5C-355C-4FF3-BBB3-5D24049AEBEB}">
      <dgm:prSet/>
      <dgm:spPr/>
    </dgm:pt>
    <dgm:pt modelId="{6848D320-A232-49B4-9761-22A2C26A284D}" type="sibTrans" cxnId="{CC955B5C-355C-4FF3-BBB3-5D24049AEBEB}">
      <dgm:prSet/>
      <dgm:spPr/>
    </dgm:pt>
    <dgm:pt modelId="{5F1225FD-7229-4A7B-B2D0-8E627C5A9A62}">
      <dgm:prSet/>
      <dgm:spPr/>
      <dgm:t>
        <a:bodyPr/>
        <a:lstStyle/>
        <a:p>
          <a:r>
            <a:rPr lang="en-US" dirty="0" smtClean="0"/>
            <a:t>signal range is good and not easily obstructed</a:t>
          </a:r>
          <a:endParaRPr lang="en-US" dirty="0"/>
        </a:p>
      </dgm:t>
    </dgm:pt>
    <dgm:pt modelId="{A96117D6-4169-4CF3-8FE2-ED1CB5F0511A}" type="parTrans" cxnId="{FC625323-3B31-444C-86F5-78C59FE7C33D}">
      <dgm:prSet/>
      <dgm:spPr/>
    </dgm:pt>
    <dgm:pt modelId="{FC8FD50F-57F1-42B3-A389-1821F3BD1332}" type="sibTrans" cxnId="{FC625323-3B31-444C-86F5-78C59FE7C33D}">
      <dgm:prSet/>
      <dgm:spPr/>
    </dgm:pt>
    <dgm:pt modelId="{B4BCD6C0-DBA2-4B82-80A6-0D274330AC7D}">
      <dgm:prSet/>
      <dgm:spPr/>
      <dgm:t>
        <a:bodyPr/>
        <a:lstStyle/>
        <a:p>
          <a:r>
            <a:rPr lang="en-US" dirty="0" smtClean="0"/>
            <a:t>slowest maximum speed; </a:t>
          </a:r>
          <a:endParaRPr lang="en-US" dirty="0"/>
        </a:p>
      </dgm:t>
    </dgm:pt>
    <dgm:pt modelId="{601CE43C-1691-4477-BA35-BCB26DCCF5BF}" type="parTrans" cxnId="{45A05800-0F8D-455A-BD0C-CCDE744F1A41}">
      <dgm:prSet/>
      <dgm:spPr/>
    </dgm:pt>
    <dgm:pt modelId="{C5915BC4-E076-45DE-BB72-785C1236070B}" type="sibTrans" cxnId="{45A05800-0F8D-455A-BD0C-CCDE744F1A41}">
      <dgm:prSet/>
      <dgm:spPr/>
    </dgm:pt>
    <dgm:pt modelId="{07FCA172-E197-49BC-B25B-D6198082D533}">
      <dgm:prSet/>
      <dgm:spPr/>
      <dgm:t>
        <a:bodyPr/>
        <a:lstStyle/>
        <a:p>
          <a:r>
            <a:rPr lang="en-US" dirty="0" smtClean="0"/>
            <a:t>home appliances may interfere on the unregulated frequency band</a:t>
          </a:r>
          <a:endParaRPr lang="en-US" dirty="0"/>
        </a:p>
      </dgm:t>
    </dgm:pt>
    <dgm:pt modelId="{729BC6B6-C926-4682-A3B1-D8A48056DAC9}" type="parTrans" cxnId="{2111FAB9-AC1A-4DCD-8C7D-7BE256938BCA}">
      <dgm:prSet/>
      <dgm:spPr/>
    </dgm:pt>
    <dgm:pt modelId="{E4B6CFE0-0012-4D17-BDB8-35BD94185D33}" type="sibTrans" cxnId="{2111FAB9-AC1A-4DCD-8C7D-7BE256938BCA}">
      <dgm:prSet/>
      <dgm:spPr/>
    </dgm:pt>
    <dgm:pt modelId="{27835CB1-1977-41ED-A477-DD49627BA8A3}" type="pres">
      <dgm:prSet presAssocID="{80122CEF-7D81-4C1A-A53A-76E690DA82F2}" presName="Name0" presStyleCnt="0">
        <dgm:presLayoutVars>
          <dgm:dir/>
          <dgm:animLvl val="lvl"/>
          <dgm:resizeHandles/>
        </dgm:presLayoutVars>
      </dgm:prSet>
      <dgm:spPr/>
      <dgm:t>
        <a:bodyPr/>
        <a:lstStyle/>
        <a:p>
          <a:endParaRPr lang="en-US"/>
        </a:p>
      </dgm:t>
    </dgm:pt>
    <dgm:pt modelId="{F42246C7-6354-4D93-914C-C94FF2794B71}" type="pres">
      <dgm:prSet presAssocID="{CA6AD9F1-0CB5-4CFF-A9DB-15A543DB8E2E}" presName="linNode" presStyleCnt="0"/>
      <dgm:spPr/>
    </dgm:pt>
    <dgm:pt modelId="{0582BD4B-2920-4E50-8A65-6C5996020C6D}" type="pres">
      <dgm:prSet presAssocID="{CA6AD9F1-0CB5-4CFF-A9DB-15A543DB8E2E}" presName="parentShp" presStyleLbl="node1" presStyleIdx="0" presStyleCnt="2">
        <dgm:presLayoutVars>
          <dgm:bulletEnabled val="1"/>
        </dgm:presLayoutVars>
      </dgm:prSet>
      <dgm:spPr/>
      <dgm:t>
        <a:bodyPr/>
        <a:lstStyle/>
        <a:p>
          <a:endParaRPr lang="en-US"/>
        </a:p>
      </dgm:t>
    </dgm:pt>
    <dgm:pt modelId="{59C52E6D-D500-46FB-909F-76DEB713DFEC}" type="pres">
      <dgm:prSet presAssocID="{CA6AD9F1-0CB5-4CFF-A9DB-15A543DB8E2E}" presName="childShp" presStyleLbl="bgAccFollowNode1" presStyleIdx="0" presStyleCnt="2">
        <dgm:presLayoutVars>
          <dgm:bulletEnabled val="1"/>
        </dgm:presLayoutVars>
      </dgm:prSet>
      <dgm:spPr/>
      <dgm:t>
        <a:bodyPr/>
        <a:lstStyle/>
        <a:p>
          <a:endParaRPr lang="en-US"/>
        </a:p>
      </dgm:t>
    </dgm:pt>
    <dgm:pt modelId="{D1CBC04F-6761-4011-BE5E-3B2E184D9CA8}" type="pres">
      <dgm:prSet presAssocID="{F8BAE1A3-856F-4047-9B4D-CFFE25A99BF8}" presName="spacing" presStyleCnt="0"/>
      <dgm:spPr/>
    </dgm:pt>
    <dgm:pt modelId="{1BC95A84-7D07-4F87-B2F3-ADACBB407643}" type="pres">
      <dgm:prSet presAssocID="{F35E6144-965C-4997-8BA7-236F11941937}" presName="linNode" presStyleCnt="0"/>
      <dgm:spPr/>
    </dgm:pt>
    <dgm:pt modelId="{3C0DF90B-6298-42C5-938E-DAAA361911F4}" type="pres">
      <dgm:prSet presAssocID="{F35E6144-965C-4997-8BA7-236F11941937}" presName="parentShp" presStyleLbl="node1" presStyleIdx="1" presStyleCnt="2">
        <dgm:presLayoutVars>
          <dgm:bulletEnabled val="1"/>
        </dgm:presLayoutVars>
      </dgm:prSet>
      <dgm:spPr/>
      <dgm:t>
        <a:bodyPr/>
        <a:lstStyle/>
        <a:p>
          <a:endParaRPr lang="en-US"/>
        </a:p>
      </dgm:t>
    </dgm:pt>
    <dgm:pt modelId="{FEF8AC67-3531-496E-AD97-6D7BAEDDCA2F}" type="pres">
      <dgm:prSet presAssocID="{F35E6144-965C-4997-8BA7-236F11941937}" presName="childShp" presStyleLbl="bgAccFollowNode1" presStyleIdx="1" presStyleCnt="2">
        <dgm:presLayoutVars>
          <dgm:bulletEnabled val="1"/>
        </dgm:presLayoutVars>
      </dgm:prSet>
      <dgm:spPr/>
      <dgm:t>
        <a:bodyPr/>
        <a:lstStyle/>
        <a:p>
          <a:endParaRPr lang="en-US"/>
        </a:p>
      </dgm:t>
    </dgm:pt>
  </dgm:ptLst>
  <dgm:cxnLst>
    <dgm:cxn modelId="{13C2DA20-468D-419F-96EA-3A826BBD14F7}" type="presOf" srcId="{07FCA172-E197-49BC-B25B-D6198082D533}" destId="{FEF8AC67-3531-496E-AD97-6D7BAEDDCA2F}" srcOrd="0" destOrd="1" presId="urn:microsoft.com/office/officeart/2005/8/layout/vList6"/>
    <dgm:cxn modelId="{2111FAB9-AC1A-4DCD-8C7D-7BE256938BCA}" srcId="{F35E6144-965C-4997-8BA7-236F11941937}" destId="{07FCA172-E197-49BC-B25B-D6198082D533}" srcOrd="1" destOrd="0" parTransId="{729BC6B6-C926-4682-A3B1-D8A48056DAC9}" sibTransId="{E4B6CFE0-0012-4D17-BDB8-35BD94185D33}"/>
    <dgm:cxn modelId="{45A05800-0F8D-455A-BD0C-CCDE744F1A41}" srcId="{F35E6144-965C-4997-8BA7-236F11941937}" destId="{B4BCD6C0-DBA2-4B82-80A6-0D274330AC7D}" srcOrd="0" destOrd="0" parTransId="{601CE43C-1691-4477-BA35-BCB26DCCF5BF}" sibTransId="{C5915BC4-E076-45DE-BB72-785C1236070B}"/>
    <dgm:cxn modelId="{719C6915-3EBB-4755-9B26-02E484AA97F3}" type="presOf" srcId="{F35E6144-965C-4997-8BA7-236F11941937}" destId="{3C0DF90B-6298-42C5-938E-DAAA361911F4}" srcOrd="0" destOrd="0" presId="urn:microsoft.com/office/officeart/2005/8/layout/vList6"/>
    <dgm:cxn modelId="{109F7578-5E05-4B31-B8EF-0692AC2A460B}" type="presOf" srcId="{635773F2-C1E4-406C-95F2-736A5718ECC0}" destId="{59C52E6D-D500-46FB-909F-76DEB713DFEC}" srcOrd="0" destOrd="0" presId="urn:microsoft.com/office/officeart/2005/8/layout/vList6"/>
    <dgm:cxn modelId="{FC625323-3B31-444C-86F5-78C59FE7C33D}" srcId="{CA6AD9F1-0CB5-4CFF-A9DB-15A543DB8E2E}" destId="{5F1225FD-7229-4A7B-B2D0-8E627C5A9A62}" srcOrd="1" destOrd="0" parTransId="{A96117D6-4169-4CF3-8FE2-ED1CB5F0511A}" sibTransId="{FC8FD50F-57F1-42B3-A389-1821F3BD1332}"/>
    <dgm:cxn modelId="{0972032D-A285-4D1A-8A44-34373064B4C7}" type="presOf" srcId="{5F1225FD-7229-4A7B-B2D0-8E627C5A9A62}" destId="{59C52E6D-D500-46FB-909F-76DEB713DFEC}" srcOrd="0" destOrd="1" presId="urn:microsoft.com/office/officeart/2005/8/layout/vList6"/>
    <dgm:cxn modelId="{1503B531-DFB0-4D70-802A-2632F3AFFFAD}" type="presOf" srcId="{B4BCD6C0-DBA2-4B82-80A6-0D274330AC7D}" destId="{FEF8AC67-3531-496E-AD97-6D7BAEDDCA2F}" srcOrd="0" destOrd="0" presId="urn:microsoft.com/office/officeart/2005/8/layout/vList6"/>
    <dgm:cxn modelId="{364A85E4-758A-4741-99E2-936DC30FFCF6}" type="presOf" srcId="{80122CEF-7D81-4C1A-A53A-76E690DA82F2}" destId="{27835CB1-1977-41ED-A477-DD49627BA8A3}" srcOrd="0" destOrd="0" presId="urn:microsoft.com/office/officeart/2005/8/layout/vList6"/>
    <dgm:cxn modelId="{CC955B5C-355C-4FF3-BBB3-5D24049AEBEB}" srcId="{CA6AD9F1-0CB5-4CFF-A9DB-15A543DB8E2E}" destId="{635773F2-C1E4-406C-95F2-736A5718ECC0}" srcOrd="0" destOrd="0" parTransId="{16FA13B0-C866-42C6-BF5F-9DDE95A86C88}" sibTransId="{6848D320-A232-49B4-9761-22A2C26A284D}"/>
    <dgm:cxn modelId="{2BBF04D0-06D1-4430-9F83-ADBD9008AD38}" srcId="{80122CEF-7D81-4C1A-A53A-76E690DA82F2}" destId="{F35E6144-965C-4997-8BA7-236F11941937}" srcOrd="1" destOrd="0" parTransId="{F907634D-84CE-4A60-A89E-12DBE95C765C}" sibTransId="{1259CD8D-4996-436A-865C-41B9AD595774}"/>
    <dgm:cxn modelId="{CA62DAFB-D9C9-4C78-BB5D-590BF589D3A3}" srcId="{80122CEF-7D81-4C1A-A53A-76E690DA82F2}" destId="{CA6AD9F1-0CB5-4CFF-A9DB-15A543DB8E2E}" srcOrd="0" destOrd="0" parTransId="{192A3A47-2384-4B2F-BB2B-0CED08AACEE6}" sibTransId="{F8BAE1A3-856F-4047-9B4D-CFFE25A99BF8}"/>
    <dgm:cxn modelId="{73F7FF2E-81EF-4323-883D-2BA032F2B7B4}" type="presOf" srcId="{CA6AD9F1-0CB5-4CFF-A9DB-15A543DB8E2E}" destId="{0582BD4B-2920-4E50-8A65-6C5996020C6D}" srcOrd="0" destOrd="0" presId="urn:microsoft.com/office/officeart/2005/8/layout/vList6"/>
    <dgm:cxn modelId="{01402BD6-9028-4282-B604-5985ED21B1BF}" type="presParOf" srcId="{27835CB1-1977-41ED-A477-DD49627BA8A3}" destId="{F42246C7-6354-4D93-914C-C94FF2794B71}" srcOrd="0" destOrd="0" presId="urn:microsoft.com/office/officeart/2005/8/layout/vList6"/>
    <dgm:cxn modelId="{E8970CDD-B329-4567-ADAA-3322308039F4}" type="presParOf" srcId="{F42246C7-6354-4D93-914C-C94FF2794B71}" destId="{0582BD4B-2920-4E50-8A65-6C5996020C6D}" srcOrd="0" destOrd="0" presId="urn:microsoft.com/office/officeart/2005/8/layout/vList6"/>
    <dgm:cxn modelId="{4E683B4A-DA88-47A0-A975-E23176B294E6}" type="presParOf" srcId="{F42246C7-6354-4D93-914C-C94FF2794B71}" destId="{59C52E6D-D500-46FB-909F-76DEB713DFEC}" srcOrd="1" destOrd="0" presId="urn:microsoft.com/office/officeart/2005/8/layout/vList6"/>
    <dgm:cxn modelId="{FF5E7BD6-ACE3-4CD6-A322-3072E90103B7}" type="presParOf" srcId="{27835CB1-1977-41ED-A477-DD49627BA8A3}" destId="{D1CBC04F-6761-4011-BE5E-3B2E184D9CA8}" srcOrd="1" destOrd="0" presId="urn:microsoft.com/office/officeart/2005/8/layout/vList6"/>
    <dgm:cxn modelId="{BD3B5C26-6BE3-4684-A95E-E61EF4EACAEA}" type="presParOf" srcId="{27835CB1-1977-41ED-A477-DD49627BA8A3}" destId="{1BC95A84-7D07-4F87-B2F3-ADACBB407643}" srcOrd="2" destOrd="0" presId="urn:microsoft.com/office/officeart/2005/8/layout/vList6"/>
    <dgm:cxn modelId="{75C91C08-C066-4A34-B15D-ED86C9A8EF01}" type="presParOf" srcId="{1BC95A84-7D07-4F87-B2F3-ADACBB407643}" destId="{3C0DF90B-6298-42C5-938E-DAAA361911F4}" srcOrd="0" destOrd="0" presId="urn:microsoft.com/office/officeart/2005/8/layout/vList6"/>
    <dgm:cxn modelId="{92A7D8B5-C60A-4588-8252-51597D32EF4C}" type="presParOf" srcId="{1BC95A84-7D07-4F87-B2F3-ADACBB407643}" destId="{FEF8AC67-3531-496E-AD97-6D7BAEDDCA2F}"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b="1" dirty="0" smtClean="0">
              <a:solidFill>
                <a:srgbClr val="FF0000"/>
              </a:solidFill>
            </a:rPr>
            <a:t>IEEE 802.11 a</a:t>
          </a:r>
          <a:endParaRPr lang="en-US" sz="3200" b="1" dirty="0">
            <a:solidFill>
              <a:srgbClr val="FF0000"/>
            </a:solidFill>
          </a:endParaRPr>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dirty="0" smtClean="0"/>
            <a:t>IEEE 802.11 g</a:t>
          </a:r>
          <a:endParaRPr lang="en-US" sz="3200" dirty="0"/>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dirty="0" smtClean="0"/>
            <a:t>IEEE 802.11 n</a:t>
          </a:r>
          <a:endParaRPr lang="en-US" sz="3200" dirty="0"/>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dirty="0" smtClean="0"/>
            <a:t>IEEE 802.11 ac</a:t>
          </a:r>
          <a:endParaRPr lang="en-US" sz="3200" dirty="0"/>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dirty="0" smtClean="0"/>
            <a:t>IEEE 802.11 ad</a:t>
          </a:r>
          <a:endParaRPr lang="en-US" sz="3200" dirty="0"/>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03F62A84-6B0C-45DD-905B-DD2F55221644}" type="presOf" srcId="{6B382288-3BD0-446E-9C00-6A0C6C7F5439}" destId="{3CBDAB77-8E01-4654-AED4-E381A69205F7}" srcOrd="0" destOrd="0" presId="urn:microsoft.com/office/officeart/2005/8/layout/vList2"/>
    <dgm:cxn modelId="{D3518072-4980-4FC7-A3B9-40D1139E7C63}" type="presOf" srcId="{587D13F8-26EF-4914-8EDA-C61ED9FCC784}" destId="{86B27E22-2B6E-4B67-8629-1B6FDB5CB051}" srcOrd="0" destOrd="0" presId="urn:microsoft.com/office/officeart/2005/8/layout/vList2"/>
    <dgm:cxn modelId="{213829BA-D1C8-4430-997C-6283D001FB6A}" type="presOf" srcId="{CF1EAC40-9049-471C-8E5F-60A36FFD368C}" destId="{201009A9-C085-436E-8234-B7F13667D0D7}" srcOrd="0" destOrd="0" presId="urn:microsoft.com/office/officeart/2005/8/layout/vList2"/>
    <dgm:cxn modelId="{0A675492-4875-4515-BC49-7F3F8BC090E0}" srcId="{CF1EAC40-9049-471C-8E5F-60A36FFD368C}" destId="{756BDC74-4C39-4C47-8F67-780E1F715555}" srcOrd="5" destOrd="0" parTransId="{90BF2537-8D45-4CE6-AA9E-6CC30107A7D4}" sibTransId="{FACCA60E-36A0-4CA2-B1DB-F03B3A53D097}"/>
    <dgm:cxn modelId="{0DB3D5F0-DF9F-49D9-82D7-F62B2B963810}" srcId="{CF1EAC40-9049-471C-8E5F-60A36FFD368C}" destId="{D0BEE19A-C516-4CF9-AACF-8A92E8D060A3}" srcOrd="1" destOrd="0" parTransId="{3E4B95AD-82E1-407A-8A7C-43D37FE31EB5}" sibTransId="{1996CDFD-5F07-490C-8CB5-3032CDD9FDE5}"/>
    <dgm:cxn modelId="{31AB83A4-FAB5-463C-B5BB-D4FADF95AED4}" type="presOf" srcId="{756BDC74-4C39-4C47-8F67-780E1F715555}" destId="{31AD1CD7-13AF-47D9-B2A4-C156A50B8D03}"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EE0EFB32-C129-406D-8070-F7AE96A2F1ED}" srcId="{CF1EAC40-9049-471C-8E5F-60A36FFD368C}" destId="{5F8AE67E-4B69-4CA5-94A0-AE2B498FA184}" srcOrd="4" destOrd="0" parTransId="{1F11AD3A-FCCE-45A4-A810-03760EB91EB8}" sibTransId="{D5BD5E88-2B12-4C29-B4D5-8A8E1F31C0C7}"/>
    <dgm:cxn modelId="{CA221CB1-0976-4BEC-8059-A6BF36442527}" type="presOf" srcId="{7B8508A4-CCE1-48F5-89F9-4FD62740BB28}" destId="{D1E10F2B-2E57-43F5-8C3C-3858F18A70C6}" srcOrd="0" destOrd="0" presId="urn:microsoft.com/office/officeart/2005/8/layout/vList2"/>
    <dgm:cxn modelId="{F2258EF8-6B46-48CB-9AA5-A281084CA969}" srcId="{CF1EAC40-9049-471C-8E5F-60A36FFD368C}" destId="{7B8508A4-CCE1-48F5-89F9-4FD62740BB28}" srcOrd="2" destOrd="0" parTransId="{14AE8761-149C-47CA-8312-1A3C47197D2A}" sibTransId="{1298117C-0CB6-48AA-A5DA-05CEEA8FF17D}"/>
    <dgm:cxn modelId="{2A7031AA-D491-40B4-BF83-0D9C50D787D6}" srcId="{CF1EAC40-9049-471C-8E5F-60A36FFD368C}" destId="{6B382288-3BD0-446E-9C00-6A0C6C7F5439}" srcOrd="3" destOrd="0" parTransId="{DEA01DD4-E23C-4531-AB63-AD80358CD98A}" sibTransId="{ED900645-354D-4300-AE70-0D05A9EEE9AE}"/>
    <dgm:cxn modelId="{3A7B7383-407F-47EC-A186-1C00D393D101}" type="presOf" srcId="{D0BEE19A-C516-4CF9-AACF-8A92E8D060A3}" destId="{DE4FA430-1C2B-4AA5-B680-88F08B0F52C3}" srcOrd="0" destOrd="0" presId="urn:microsoft.com/office/officeart/2005/8/layout/vList2"/>
    <dgm:cxn modelId="{16322B89-D63C-4B2E-A375-84410C0E0EEB}" type="presOf" srcId="{5F8AE67E-4B69-4CA5-94A0-AE2B498FA184}" destId="{0F7010DD-2051-4732-AF37-562B4FF321D0}" srcOrd="0" destOrd="0" presId="urn:microsoft.com/office/officeart/2005/8/layout/vList2"/>
    <dgm:cxn modelId="{699451E6-428B-47D3-A9E0-42C5E2D92058}" type="presParOf" srcId="{201009A9-C085-436E-8234-B7F13667D0D7}" destId="{86B27E22-2B6E-4B67-8629-1B6FDB5CB051}" srcOrd="0" destOrd="0" presId="urn:microsoft.com/office/officeart/2005/8/layout/vList2"/>
    <dgm:cxn modelId="{6959A876-E07C-4DD8-B2BD-DA28E62A4936}" type="presParOf" srcId="{201009A9-C085-436E-8234-B7F13667D0D7}" destId="{099C93AE-EC74-4225-AB76-6B00FF379227}" srcOrd="1" destOrd="0" presId="urn:microsoft.com/office/officeart/2005/8/layout/vList2"/>
    <dgm:cxn modelId="{C3BC7A99-A23B-437E-A2E3-5EFDE7021355}" type="presParOf" srcId="{201009A9-C085-436E-8234-B7F13667D0D7}" destId="{DE4FA430-1C2B-4AA5-B680-88F08B0F52C3}" srcOrd="2" destOrd="0" presId="urn:microsoft.com/office/officeart/2005/8/layout/vList2"/>
    <dgm:cxn modelId="{3EF59054-B3E3-4A5C-A0DC-7C283E99D11A}" type="presParOf" srcId="{201009A9-C085-436E-8234-B7F13667D0D7}" destId="{A37CC73B-DDBD-4F61-8E3F-AB0E4DFD773A}" srcOrd="3" destOrd="0" presId="urn:microsoft.com/office/officeart/2005/8/layout/vList2"/>
    <dgm:cxn modelId="{C629FE96-F7FD-4147-B3F4-6A5C995D5800}" type="presParOf" srcId="{201009A9-C085-436E-8234-B7F13667D0D7}" destId="{D1E10F2B-2E57-43F5-8C3C-3858F18A70C6}" srcOrd="4" destOrd="0" presId="urn:microsoft.com/office/officeart/2005/8/layout/vList2"/>
    <dgm:cxn modelId="{8CF3189B-0746-477F-B0E9-3FAFF3F7AB2B}" type="presParOf" srcId="{201009A9-C085-436E-8234-B7F13667D0D7}" destId="{E7463E77-16DA-43BB-B1BF-86FF06F9B3A1}" srcOrd="5" destOrd="0" presId="urn:microsoft.com/office/officeart/2005/8/layout/vList2"/>
    <dgm:cxn modelId="{921DD081-0FAC-4255-9013-D43DA738063B}" type="presParOf" srcId="{201009A9-C085-436E-8234-B7F13667D0D7}" destId="{3CBDAB77-8E01-4654-AED4-E381A69205F7}" srcOrd="6" destOrd="0" presId="urn:microsoft.com/office/officeart/2005/8/layout/vList2"/>
    <dgm:cxn modelId="{5B2958EF-0CA9-4953-A081-37FE255B6F71}" type="presParOf" srcId="{201009A9-C085-436E-8234-B7F13667D0D7}" destId="{8FACB200-882C-4599-BEB6-BA8EFE0D578D}" srcOrd="7" destOrd="0" presId="urn:microsoft.com/office/officeart/2005/8/layout/vList2"/>
    <dgm:cxn modelId="{C251E06B-1FF8-4C9C-96D6-89496F1DC12D}" type="presParOf" srcId="{201009A9-C085-436E-8234-B7F13667D0D7}" destId="{0F7010DD-2051-4732-AF37-562B4FF321D0}" srcOrd="8" destOrd="0" presId="urn:microsoft.com/office/officeart/2005/8/layout/vList2"/>
    <dgm:cxn modelId="{1074EEC9-E59F-40B7-B900-DBA1D4D7ACA4}" type="presParOf" srcId="{201009A9-C085-436E-8234-B7F13667D0D7}" destId="{176B9DFA-4D8C-4343-8D4B-6869AF4DACA8}" srcOrd="9" destOrd="0" presId="urn:microsoft.com/office/officeart/2005/8/layout/vList2"/>
    <dgm:cxn modelId="{CA037309-F273-454D-BC2C-8190BAAAEDD9}"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2EE0568-831F-43CA-8C4A-E82618F886F4}" type="doc">
      <dgm:prSet loTypeId="urn:microsoft.com/office/officeart/2005/8/layout/pyramid2" loCatId="pyramid" qsTypeId="urn:microsoft.com/office/officeart/2005/8/quickstyle/simple3" qsCatId="simple" csTypeId="urn:microsoft.com/office/officeart/2005/8/colors/colorful3" csCatId="colorful"/>
      <dgm:spPr/>
      <dgm:t>
        <a:bodyPr/>
        <a:lstStyle/>
        <a:p>
          <a:endParaRPr lang="en-US"/>
        </a:p>
      </dgm:t>
    </dgm:pt>
    <dgm:pt modelId="{8F9EB369-21F2-4873-949D-4FC876876B5B}">
      <dgm:prSet/>
      <dgm:spPr/>
      <dgm:t>
        <a:bodyPr/>
        <a:lstStyle/>
        <a:p>
          <a:pPr rtl="0"/>
          <a:r>
            <a:rPr lang="en-US" dirty="0" smtClean="0"/>
            <a:t>Frequency = 5 GHz</a:t>
          </a:r>
          <a:endParaRPr lang="en-US" dirty="0"/>
        </a:p>
      </dgm:t>
    </dgm:pt>
    <dgm:pt modelId="{6EF63ED6-DD07-4887-A5B5-59B8D7753C0F}" type="parTrans" cxnId="{B6DB7FEC-5022-4AD8-88CA-BCF4F949F05C}">
      <dgm:prSet/>
      <dgm:spPr/>
      <dgm:t>
        <a:bodyPr/>
        <a:lstStyle/>
        <a:p>
          <a:endParaRPr lang="en-US"/>
        </a:p>
      </dgm:t>
    </dgm:pt>
    <dgm:pt modelId="{05338C36-A37E-413F-9A32-378C1A972A78}" type="sibTrans" cxnId="{B6DB7FEC-5022-4AD8-88CA-BCF4F949F05C}">
      <dgm:prSet/>
      <dgm:spPr/>
      <dgm:t>
        <a:bodyPr/>
        <a:lstStyle/>
        <a:p>
          <a:endParaRPr lang="en-US"/>
        </a:p>
      </dgm:t>
    </dgm:pt>
    <dgm:pt modelId="{0A2B6E43-8092-448E-AB60-ED8A8C25C12D}">
      <dgm:prSet/>
      <dgm:spPr/>
      <dgm:t>
        <a:bodyPr/>
        <a:lstStyle/>
        <a:p>
          <a:pPr rtl="0"/>
          <a:r>
            <a:rPr lang="en-US" dirty="0" smtClean="0"/>
            <a:t>Maximum Speed = 54 Mbps</a:t>
          </a:r>
          <a:endParaRPr lang="en-US" dirty="0"/>
        </a:p>
      </dgm:t>
    </dgm:pt>
    <dgm:pt modelId="{3F2FFC56-B720-4CF7-9D36-8571D5F68D9F}" type="parTrans" cxnId="{85F4E7FD-283F-40E3-B48D-B58CEB1C27B0}">
      <dgm:prSet/>
      <dgm:spPr/>
      <dgm:t>
        <a:bodyPr/>
        <a:lstStyle/>
        <a:p>
          <a:endParaRPr lang="en-US"/>
        </a:p>
      </dgm:t>
    </dgm:pt>
    <dgm:pt modelId="{8D43EA52-CAB5-4FC0-8BB5-7A0DAEC858BD}" type="sibTrans" cxnId="{85F4E7FD-283F-40E3-B48D-B58CEB1C27B0}">
      <dgm:prSet/>
      <dgm:spPr/>
      <dgm:t>
        <a:bodyPr/>
        <a:lstStyle/>
        <a:p>
          <a:endParaRPr lang="en-US"/>
        </a:p>
      </dgm:t>
    </dgm:pt>
    <dgm:pt modelId="{D98A644D-202E-41DD-849C-65E45E0198C1}">
      <dgm:prSet/>
      <dgm:spPr/>
      <dgm:t>
        <a:bodyPr/>
        <a:lstStyle/>
        <a:p>
          <a:pPr rtl="0"/>
          <a:r>
            <a:rPr lang="en-US" dirty="0" smtClean="0"/>
            <a:t>Range = about 35 meters(Varies)</a:t>
          </a:r>
          <a:endParaRPr lang="en-US" dirty="0"/>
        </a:p>
      </dgm:t>
    </dgm:pt>
    <dgm:pt modelId="{99BAE692-867F-41FA-93F7-3BE398D19CCD}" type="parTrans" cxnId="{C7168B2A-7132-4CC5-9EEB-F9DA1FC8D441}">
      <dgm:prSet/>
      <dgm:spPr/>
      <dgm:t>
        <a:bodyPr/>
        <a:lstStyle/>
        <a:p>
          <a:endParaRPr lang="en-US"/>
        </a:p>
      </dgm:t>
    </dgm:pt>
    <dgm:pt modelId="{610444E9-64F7-4539-821F-75BD6230708C}" type="sibTrans" cxnId="{C7168B2A-7132-4CC5-9EEB-F9DA1FC8D441}">
      <dgm:prSet/>
      <dgm:spPr/>
      <dgm:t>
        <a:bodyPr/>
        <a:lstStyle/>
        <a:p>
          <a:endParaRPr lang="en-US"/>
        </a:p>
      </dgm:t>
    </dgm:pt>
    <dgm:pt modelId="{5FABB618-4E4A-44DE-B9BE-E92C21389E6F}">
      <dgm:prSet/>
      <dgm:spPr/>
      <dgm:t>
        <a:bodyPr/>
        <a:lstStyle/>
        <a:p>
          <a:pPr rtl="0"/>
          <a:r>
            <a:rPr lang="en-US" dirty="0" smtClean="0"/>
            <a:t>Encoding Scheme = OFDM</a:t>
          </a:r>
          <a:endParaRPr lang="en-US" dirty="0"/>
        </a:p>
      </dgm:t>
    </dgm:pt>
    <dgm:pt modelId="{37064F11-7DBF-4685-8824-7B33A313C3FE}" type="parTrans" cxnId="{9D84D702-1CB6-4D66-8908-75B159CE4B04}">
      <dgm:prSet/>
      <dgm:spPr/>
      <dgm:t>
        <a:bodyPr/>
        <a:lstStyle/>
        <a:p>
          <a:endParaRPr lang="en-US"/>
        </a:p>
      </dgm:t>
    </dgm:pt>
    <dgm:pt modelId="{52E88B99-6898-4717-93E5-18AEE8F0861A}" type="sibTrans" cxnId="{9D84D702-1CB6-4D66-8908-75B159CE4B04}">
      <dgm:prSet/>
      <dgm:spPr/>
      <dgm:t>
        <a:bodyPr/>
        <a:lstStyle/>
        <a:p>
          <a:endParaRPr lang="en-US"/>
        </a:p>
      </dgm:t>
    </dgm:pt>
    <dgm:pt modelId="{CC5A7959-282B-491F-AB38-084C8E4AA6C2}" type="pres">
      <dgm:prSet presAssocID="{B2EE0568-831F-43CA-8C4A-E82618F886F4}" presName="compositeShape" presStyleCnt="0">
        <dgm:presLayoutVars>
          <dgm:dir/>
          <dgm:resizeHandles/>
        </dgm:presLayoutVars>
      </dgm:prSet>
      <dgm:spPr/>
      <dgm:t>
        <a:bodyPr/>
        <a:lstStyle/>
        <a:p>
          <a:endParaRPr lang="en-US"/>
        </a:p>
      </dgm:t>
    </dgm:pt>
    <dgm:pt modelId="{E4238AE3-B8D0-40FF-B547-2B14C5D7A476}" type="pres">
      <dgm:prSet presAssocID="{B2EE0568-831F-43CA-8C4A-E82618F886F4}" presName="pyramid" presStyleLbl="node1" presStyleIdx="0" presStyleCnt="1"/>
      <dgm:spPr/>
    </dgm:pt>
    <dgm:pt modelId="{9BC481BF-C1BB-4429-A6D5-A5257790F03D}" type="pres">
      <dgm:prSet presAssocID="{B2EE0568-831F-43CA-8C4A-E82618F886F4}" presName="theList" presStyleCnt="0"/>
      <dgm:spPr/>
    </dgm:pt>
    <dgm:pt modelId="{E5E1AC75-04B7-49F8-A1AD-837B2CACD426}" type="pres">
      <dgm:prSet presAssocID="{8F9EB369-21F2-4873-949D-4FC876876B5B}" presName="aNode" presStyleLbl="fgAcc1" presStyleIdx="0" presStyleCnt="4">
        <dgm:presLayoutVars>
          <dgm:bulletEnabled val="1"/>
        </dgm:presLayoutVars>
      </dgm:prSet>
      <dgm:spPr/>
      <dgm:t>
        <a:bodyPr/>
        <a:lstStyle/>
        <a:p>
          <a:endParaRPr lang="en-US"/>
        </a:p>
      </dgm:t>
    </dgm:pt>
    <dgm:pt modelId="{92CDAFC5-61BF-4D3D-BF7E-603B1EA044E8}" type="pres">
      <dgm:prSet presAssocID="{8F9EB369-21F2-4873-949D-4FC876876B5B}" presName="aSpace" presStyleCnt="0"/>
      <dgm:spPr/>
    </dgm:pt>
    <dgm:pt modelId="{A799A85A-20A2-485D-A782-6AC4854684DB}" type="pres">
      <dgm:prSet presAssocID="{0A2B6E43-8092-448E-AB60-ED8A8C25C12D}" presName="aNode" presStyleLbl="fgAcc1" presStyleIdx="1" presStyleCnt="4">
        <dgm:presLayoutVars>
          <dgm:bulletEnabled val="1"/>
        </dgm:presLayoutVars>
      </dgm:prSet>
      <dgm:spPr/>
      <dgm:t>
        <a:bodyPr/>
        <a:lstStyle/>
        <a:p>
          <a:endParaRPr lang="en-US"/>
        </a:p>
      </dgm:t>
    </dgm:pt>
    <dgm:pt modelId="{B217CDDB-2789-408C-9783-7CFD7E29900D}" type="pres">
      <dgm:prSet presAssocID="{0A2B6E43-8092-448E-AB60-ED8A8C25C12D}" presName="aSpace" presStyleCnt="0"/>
      <dgm:spPr/>
    </dgm:pt>
    <dgm:pt modelId="{BBEEAF61-0481-457E-AD80-F76CE04F07C5}" type="pres">
      <dgm:prSet presAssocID="{D98A644D-202E-41DD-849C-65E45E0198C1}" presName="aNode" presStyleLbl="fgAcc1" presStyleIdx="2" presStyleCnt="4">
        <dgm:presLayoutVars>
          <dgm:bulletEnabled val="1"/>
        </dgm:presLayoutVars>
      </dgm:prSet>
      <dgm:spPr/>
      <dgm:t>
        <a:bodyPr/>
        <a:lstStyle/>
        <a:p>
          <a:endParaRPr lang="en-US"/>
        </a:p>
      </dgm:t>
    </dgm:pt>
    <dgm:pt modelId="{6A746162-01C3-4662-8B52-7ABDCFF6B2C1}" type="pres">
      <dgm:prSet presAssocID="{D98A644D-202E-41DD-849C-65E45E0198C1}" presName="aSpace" presStyleCnt="0"/>
      <dgm:spPr/>
    </dgm:pt>
    <dgm:pt modelId="{9C3FFC39-AD59-468D-A20C-ED61B2C8FF50}" type="pres">
      <dgm:prSet presAssocID="{5FABB618-4E4A-44DE-B9BE-E92C21389E6F}" presName="aNode" presStyleLbl="fgAcc1" presStyleIdx="3" presStyleCnt="4">
        <dgm:presLayoutVars>
          <dgm:bulletEnabled val="1"/>
        </dgm:presLayoutVars>
      </dgm:prSet>
      <dgm:spPr/>
      <dgm:t>
        <a:bodyPr/>
        <a:lstStyle/>
        <a:p>
          <a:endParaRPr lang="en-US"/>
        </a:p>
      </dgm:t>
    </dgm:pt>
    <dgm:pt modelId="{A85187C2-C772-4AD2-9B18-396DED2ED7C0}" type="pres">
      <dgm:prSet presAssocID="{5FABB618-4E4A-44DE-B9BE-E92C21389E6F}" presName="aSpace" presStyleCnt="0"/>
      <dgm:spPr/>
    </dgm:pt>
  </dgm:ptLst>
  <dgm:cxnLst>
    <dgm:cxn modelId="{811D513F-9B8A-4B66-950A-8A09B5A1F8EE}" type="presOf" srcId="{B2EE0568-831F-43CA-8C4A-E82618F886F4}" destId="{CC5A7959-282B-491F-AB38-084C8E4AA6C2}" srcOrd="0" destOrd="0" presId="urn:microsoft.com/office/officeart/2005/8/layout/pyramid2"/>
    <dgm:cxn modelId="{29D7E430-73CA-4D7E-B238-5D8D83ACF6C7}" type="presOf" srcId="{5FABB618-4E4A-44DE-B9BE-E92C21389E6F}" destId="{9C3FFC39-AD59-468D-A20C-ED61B2C8FF50}" srcOrd="0" destOrd="0" presId="urn:microsoft.com/office/officeart/2005/8/layout/pyramid2"/>
    <dgm:cxn modelId="{9D84D702-1CB6-4D66-8908-75B159CE4B04}" srcId="{B2EE0568-831F-43CA-8C4A-E82618F886F4}" destId="{5FABB618-4E4A-44DE-B9BE-E92C21389E6F}" srcOrd="3" destOrd="0" parTransId="{37064F11-7DBF-4685-8824-7B33A313C3FE}" sibTransId="{52E88B99-6898-4717-93E5-18AEE8F0861A}"/>
    <dgm:cxn modelId="{C7168B2A-7132-4CC5-9EEB-F9DA1FC8D441}" srcId="{B2EE0568-831F-43CA-8C4A-E82618F886F4}" destId="{D98A644D-202E-41DD-849C-65E45E0198C1}" srcOrd="2" destOrd="0" parTransId="{99BAE692-867F-41FA-93F7-3BE398D19CCD}" sibTransId="{610444E9-64F7-4539-821F-75BD6230708C}"/>
    <dgm:cxn modelId="{B6DB7FEC-5022-4AD8-88CA-BCF4F949F05C}" srcId="{B2EE0568-831F-43CA-8C4A-E82618F886F4}" destId="{8F9EB369-21F2-4873-949D-4FC876876B5B}" srcOrd="0" destOrd="0" parTransId="{6EF63ED6-DD07-4887-A5B5-59B8D7753C0F}" sibTransId="{05338C36-A37E-413F-9A32-378C1A972A78}"/>
    <dgm:cxn modelId="{7B6A8B0E-79A2-47CE-BC9B-4D371CCF119B}" type="presOf" srcId="{D98A644D-202E-41DD-849C-65E45E0198C1}" destId="{BBEEAF61-0481-457E-AD80-F76CE04F07C5}" srcOrd="0" destOrd="0" presId="urn:microsoft.com/office/officeart/2005/8/layout/pyramid2"/>
    <dgm:cxn modelId="{85F4E7FD-283F-40E3-B48D-B58CEB1C27B0}" srcId="{B2EE0568-831F-43CA-8C4A-E82618F886F4}" destId="{0A2B6E43-8092-448E-AB60-ED8A8C25C12D}" srcOrd="1" destOrd="0" parTransId="{3F2FFC56-B720-4CF7-9D36-8571D5F68D9F}" sibTransId="{8D43EA52-CAB5-4FC0-8BB5-7A0DAEC858BD}"/>
    <dgm:cxn modelId="{5C488F17-4748-4CC7-B9E5-9B6719FB278A}" type="presOf" srcId="{0A2B6E43-8092-448E-AB60-ED8A8C25C12D}" destId="{A799A85A-20A2-485D-A782-6AC4854684DB}" srcOrd="0" destOrd="0" presId="urn:microsoft.com/office/officeart/2005/8/layout/pyramid2"/>
    <dgm:cxn modelId="{7AC2E73E-EF70-4A3B-AFEB-3E2E4F63A066}" type="presOf" srcId="{8F9EB369-21F2-4873-949D-4FC876876B5B}" destId="{E5E1AC75-04B7-49F8-A1AD-837B2CACD426}" srcOrd="0" destOrd="0" presId="urn:microsoft.com/office/officeart/2005/8/layout/pyramid2"/>
    <dgm:cxn modelId="{F8784714-E0E2-4F49-84EC-D9F52065561B}" type="presParOf" srcId="{CC5A7959-282B-491F-AB38-084C8E4AA6C2}" destId="{E4238AE3-B8D0-40FF-B547-2B14C5D7A476}" srcOrd="0" destOrd="0" presId="urn:microsoft.com/office/officeart/2005/8/layout/pyramid2"/>
    <dgm:cxn modelId="{CAB028E0-EB1D-4CA6-AE46-AEFD86EBE0E8}" type="presParOf" srcId="{CC5A7959-282B-491F-AB38-084C8E4AA6C2}" destId="{9BC481BF-C1BB-4429-A6D5-A5257790F03D}" srcOrd="1" destOrd="0" presId="urn:microsoft.com/office/officeart/2005/8/layout/pyramid2"/>
    <dgm:cxn modelId="{8EC0B79A-5C2B-46F3-9A3C-57177B050503}" type="presParOf" srcId="{9BC481BF-C1BB-4429-A6D5-A5257790F03D}" destId="{E5E1AC75-04B7-49F8-A1AD-837B2CACD426}" srcOrd="0" destOrd="0" presId="urn:microsoft.com/office/officeart/2005/8/layout/pyramid2"/>
    <dgm:cxn modelId="{C9E72208-2B7C-44BB-BCA7-2751662B64A1}" type="presParOf" srcId="{9BC481BF-C1BB-4429-A6D5-A5257790F03D}" destId="{92CDAFC5-61BF-4D3D-BF7E-603B1EA044E8}" srcOrd="1" destOrd="0" presId="urn:microsoft.com/office/officeart/2005/8/layout/pyramid2"/>
    <dgm:cxn modelId="{690370CB-BA4C-44AA-BE89-6B244FAEBE5A}" type="presParOf" srcId="{9BC481BF-C1BB-4429-A6D5-A5257790F03D}" destId="{A799A85A-20A2-485D-A782-6AC4854684DB}" srcOrd="2" destOrd="0" presId="urn:microsoft.com/office/officeart/2005/8/layout/pyramid2"/>
    <dgm:cxn modelId="{7CDA2789-5B7C-43C2-8D15-EBC4932F3A35}" type="presParOf" srcId="{9BC481BF-C1BB-4429-A6D5-A5257790F03D}" destId="{B217CDDB-2789-408C-9783-7CFD7E29900D}" srcOrd="3" destOrd="0" presId="urn:microsoft.com/office/officeart/2005/8/layout/pyramid2"/>
    <dgm:cxn modelId="{8345453A-FD67-477B-886F-89A7827159B0}" type="presParOf" srcId="{9BC481BF-C1BB-4429-A6D5-A5257790F03D}" destId="{BBEEAF61-0481-457E-AD80-F76CE04F07C5}" srcOrd="4" destOrd="0" presId="urn:microsoft.com/office/officeart/2005/8/layout/pyramid2"/>
    <dgm:cxn modelId="{19B33F1F-25CE-469D-B5FF-C9FFAE95D4C5}" type="presParOf" srcId="{9BC481BF-C1BB-4429-A6D5-A5257790F03D}" destId="{6A746162-01C3-4662-8B52-7ABDCFF6B2C1}" srcOrd="5" destOrd="0" presId="urn:microsoft.com/office/officeart/2005/8/layout/pyramid2"/>
    <dgm:cxn modelId="{56D8713B-4761-4913-9974-05269289AC02}" type="presParOf" srcId="{9BC481BF-C1BB-4429-A6D5-A5257790F03D}" destId="{9C3FFC39-AD59-468D-A20C-ED61B2C8FF50}" srcOrd="6" destOrd="0" presId="urn:microsoft.com/office/officeart/2005/8/layout/pyramid2"/>
    <dgm:cxn modelId="{676D851B-180F-409D-93BD-1C86284B8CC3}" type="presParOf" srcId="{9BC481BF-C1BB-4429-A6D5-A5257790F03D}" destId="{A85187C2-C772-4AD2-9B18-396DED2ED7C0}" srcOrd="7"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F8A5769-E528-4C4B-9AD6-BC7D668D2EA1}"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C17197CF-CBED-4EE6-AF80-49F74A7FEF9C}">
      <dgm:prSet/>
      <dgm:spPr/>
      <dgm:t>
        <a:bodyPr/>
        <a:lstStyle/>
        <a:p>
          <a:pPr rtl="0">
            <a:tabLst>
              <a:tab pos="7796213" algn="l"/>
            </a:tabLst>
          </a:pPr>
          <a:r>
            <a:rPr lang="en-US" dirty="0" smtClean="0"/>
            <a:t>OFDM a digital multi-carrier modulation method. A large number of closely-spaced orthogonal sub-carriers are used to  carry data.</a:t>
          </a:r>
          <a:endParaRPr lang="en-US" dirty="0"/>
        </a:p>
      </dgm:t>
    </dgm:pt>
    <dgm:pt modelId="{EFA54483-1986-4FB6-AABD-9637634EAA56}" type="parTrans" cxnId="{62C557A6-D0BE-4E8D-B14C-E6B5E46A02CC}">
      <dgm:prSet/>
      <dgm:spPr/>
      <dgm:t>
        <a:bodyPr/>
        <a:lstStyle/>
        <a:p>
          <a:endParaRPr lang="en-US"/>
        </a:p>
      </dgm:t>
    </dgm:pt>
    <dgm:pt modelId="{4417D413-6030-4652-811A-739CF11BD223}" type="sibTrans" cxnId="{62C557A6-D0BE-4E8D-B14C-E6B5E46A02CC}">
      <dgm:prSet/>
      <dgm:spPr/>
      <dgm:t>
        <a:bodyPr/>
        <a:lstStyle/>
        <a:p>
          <a:endParaRPr lang="en-US"/>
        </a:p>
      </dgm:t>
    </dgm:pt>
    <dgm:pt modelId="{B16E2319-5001-430A-86D6-6E72EB065FED}">
      <dgm:prSet/>
      <dgm:spPr/>
      <dgm:t>
        <a:bodyPr/>
        <a:lstStyle/>
        <a:p>
          <a:pPr rtl="0"/>
          <a:r>
            <a:rPr lang="en-US" dirty="0" smtClean="0"/>
            <a:t>OFDM is popular for  wideband communications today by way of low-cost digital signal processing components</a:t>
          </a:r>
          <a:endParaRPr lang="en-US" dirty="0"/>
        </a:p>
      </dgm:t>
    </dgm:pt>
    <dgm:pt modelId="{D7F2501F-E722-4083-AD4C-CE8D926EB699}" type="parTrans" cxnId="{5AE57552-9D9F-4D74-B99D-B6C58FD7292E}">
      <dgm:prSet/>
      <dgm:spPr/>
      <dgm:t>
        <a:bodyPr/>
        <a:lstStyle/>
        <a:p>
          <a:endParaRPr lang="en-US"/>
        </a:p>
      </dgm:t>
    </dgm:pt>
    <dgm:pt modelId="{13DEDE3E-50D0-4B05-95F3-7A4A329D8FA2}" type="sibTrans" cxnId="{5AE57552-9D9F-4D74-B99D-B6C58FD7292E}">
      <dgm:prSet/>
      <dgm:spPr/>
      <dgm:t>
        <a:bodyPr/>
        <a:lstStyle/>
        <a:p>
          <a:endParaRPr lang="en-US"/>
        </a:p>
      </dgm:t>
    </dgm:pt>
    <dgm:pt modelId="{085A1E71-EF6E-416B-92BB-EF7D611913CE}" type="pres">
      <dgm:prSet presAssocID="{5F8A5769-E528-4C4B-9AD6-BC7D668D2EA1}" presName="linear" presStyleCnt="0">
        <dgm:presLayoutVars>
          <dgm:animLvl val="lvl"/>
          <dgm:resizeHandles val="exact"/>
        </dgm:presLayoutVars>
      </dgm:prSet>
      <dgm:spPr/>
      <dgm:t>
        <a:bodyPr/>
        <a:lstStyle/>
        <a:p>
          <a:endParaRPr lang="en-US"/>
        </a:p>
      </dgm:t>
    </dgm:pt>
    <dgm:pt modelId="{F028A523-BC95-4AFA-AE55-1EB7FAFF04CA}" type="pres">
      <dgm:prSet presAssocID="{C17197CF-CBED-4EE6-AF80-49F74A7FEF9C}" presName="parentText" presStyleLbl="node1" presStyleIdx="0" presStyleCnt="2">
        <dgm:presLayoutVars>
          <dgm:chMax val="0"/>
          <dgm:bulletEnabled val="1"/>
        </dgm:presLayoutVars>
      </dgm:prSet>
      <dgm:spPr/>
      <dgm:t>
        <a:bodyPr/>
        <a:lstStyle/>
        <a:p>
          <a:endParaRPr lang="en-US"/>
        </a:p>
      </dgm:t>
    </dgm:pt>
    <dgm:pt modelId="{D95787C8-F2C2-40B5-91FB-460B574519F7}" type="pres">
      <dgm:prSet presAssocID="{4417D413-6030-4652-811A-739CF11BD223}" presName="spacer" presStyleCnt="0"/>
      <dgm:spPr/>
    </dgm:pt>
    <dgm:pt modelId="{067DEF14-5BFA-482E-B6A8-DA63BE755EBE}" type="pres">
      <dgm:prSet presAssocID="{B16E2319-5001-430A-86D6-6E72EB065FED}" presName="parentText" presStyleLbl="node1" presStyleIdx="1" presStyleCnt="2">
        <dgm:presLayoutVars>
          <dgm:chMax val="0"/>
          <dgm:bulletEnabled val="1"/>
        </dgm:presLayoutVars>
      </dgm:prSet>
      <dgm:spPr/>
      <dgm:t>
        <a:bodyPr/>
        <a:lstStyle/>
        <a:p>
          <a:endParaRPr lang="en-US"/>
        </a:p>
      </dgm:t>
    </dgm:pt>
  </dgm:ptLst>
  <dgm:cxnLst>
    <dgm:cxn modelId="{5AE57552-9D9F-4D74-B99D-B6C58FD7292E}" srcId="{5F8A5769-E528-4C4B-9AD6-BC7D668D2EA1}" destId="{B16E2319-5001-430A-86D6-6E72EB065FED}" srcOrd="1" destOrd="0" parTransId="{D7F2501F-E722-4083-AD4C-CE8D926EB699}" sibTransId="{13DEDE3E-50D0-4B05-95F3-7A4A329D8FA2}"/>
    <dgm:cxn modelId="{9E861848-F152-4253-8C8C-6757DC0E2CDD}" type="presOf" srcId="{C17197CF-CBED-4EE6-AF80-49F74A7FEF9C}" destId="{F028A523-BC95-4AFA-AE55-1EB7FAFF04CA}" srcOrd="0" destOrd="0" presId="urn:microsoft.com/office/officeart/2005/8/layout/vList2"/>
    <dgm:cxn modelId="{284BD631-4E2B-4961-957F-22E6CD488150}" type="presOf" srcId="{B16E2319-5001-430A-86D6-6E72EB065FED}" destId="{067DEF14-5BFA-482E-B6A8-DA63BE755EBE}" srcOrd="0" destOrd="0" presId="urn:microsoft.com/office/officeart/2005/8/layout/vList2"/>
    <dgm:cxn modelId="{75C1C332-7C0E-4E93-A3AD-54D15FA8799F}" type="presOf" srcId="{5F8A5769-E528-4C4B-9AD6-BC7D668D2EA1}" destId="{085A1E71-EF6E-416B-92BB-EF7D611913CE}" srcOrd="0" destOrd="0" presId="urn:microsoft.com/office/officeart/2005/8/layout/vList2"/>
    <dgm:cxn modelId="{62C557A6-D0BE-4E8D-B14C-E6B5E46A02CC}" srcId="{5F8A5769-E528-4C4B-9AD6-BC7D668D2EA1}" destId="{C17197CF-CBED-4EE6-AF80-49F74A7FEF9C}" srcOrd="0" destOrd="0" parTransId="{EFA54483-1986-4FB6-AABD-9637634EAA56}" sibTransId="{4417D413-6030-4652-811A-739CF11BD223}"/>
    <dgm:cxn modelId="{C2A31875-7CD0-4E08-B819-BA4BF397FC53}" type="presParOf" srcId="{085A1E71-EF6E-416B-92BB-EF7D611913CE}" destId="{F028A523-BC95-4AFA-AE55-1EB7FAFF04CA}" srcOrd="0" destOrd="0" presId="urn:microsoft.com/office/officeart/2005/8/layout/vList2"/>
    <dgm:cxn modelId="{7CAC8CC1-1BDC-4E93-8DA0-08026E221E44}" type="presParOf" srcId="{085A1E71-EF6E-416B-92BB-EF7D611913CE}" destId="{D95787C8-F2C2-40B5-91FB-460B574519F7}" srcOrd="1" destOrd="0" presId="urn:microsoft.com/office/officeart/2005/8/layout/vList2"/>
    <dgm:cxn modelId="{7AF430E6-4DB8-491C-A097-D012A10E8EF9}" type="presParOf" srcId="{085A1E71-EF6E-416B-92BB-EF7D611913CE}" destId="{067DEF14-5BFA-482E-B6A8-DA63BE755EBE}"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A742202-AF1B-4995-A5CD-05815CFADA67}"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31686BAB-7821-4B6E-8456-4B862E077ACA}">
      <dgm:prSet/>
      <dgm:spPr/>
      <dgm:t>
        <a:bodyPr/>
        <a:lstStyle/>
        <a:p>
          <a:pPr rtl="0"/>
          <a:r>
            <a:rPr lang="en-US" i="0" dirty="0" smtClean="0"/>
            <a:t>Ultra-high spectrum efficiency</a:t>
          </a:r>
          <a:endParaRPr lang="en-US" dirty="0"/>
        </a:p>
      </dgm:t>
    </dgm:pt>
    <dgm:pt modelId="{F2BB422D-AF44-467F-813A-C9B328FA9374}" type="parTrans" cxnId="{A98063C2-079D-4A9D-BB0F-34259E94E696}">
      <dgm:prSet/>
      <dgm:spPr/>
      <dgm:t>
        <a:bodyPr/>
        <a:lstStyle/>
        <a:p>
          <a:endParaRPr lang="en-US"/>
        </a:p>
      </dgm:t>
    </dgm:pt>
    <dgm:pt modelId="{2321C1CD-680B-4559-AEC3-7A0EF2940139}" type="sibTrans" cxnId="{A98063C2-079D-4A9D-BB0F-34259E94E696}">
      <dgm:prSet/>
      <dgm:spPr/>
      <dgm:t>
        <a:bodyPr/>
        <a:lstStyle/>
        <a:p>
          <a:endParaRPr lang="en-US"/>
        </a:p>
      </dgm:t>
    </dgm:pt>
    <dgm:pt modelId="{2EB7DB29-E5EC-48F1-9070-EB4E554B4884}">
      <dgm:prSet/>
      <dgm:spPr/>
      <dgm:t>
        <a:bodyPr/>
        <a:lstStyle/>
        <a:p>
          <a:pPr rtl="0"/>
          <a:r>
            <a:rPr lang="en-US" i="0" dirty="0" smtClean="0"/>
            <a:t>5 GHz band is 300 MHz (vs. 83.5 MHz @ 2.4 GHz) </a:t>
          </a:r>
          <a:endParaRPr lang="en-US" dirty="0"/>
        </a:p>
      </dgm:t>
    </dgm:pt>
    <dgm:pt modelId="{0A7A7F8A-8985-4557-AE39-AE300D3B8F6D}" type="parTrans" cxnId="{4FD31F9E-FB76-4155-BD15-4ABEA574342E}">
      <dgm:prSet/>
      <dgm:spPr/>
      <dgm:t>
        <a:bodyPr/>
        <a:lstStyle/>
        <a:p>
          <a:endParaRPr lang="en-US"/>
        </a:p>
      </dgm:t>
    </dgm:pt>
    <dgm:pt modelId="{F4E45C2E-4D16-4D99-AD78-B0746E50D320}" type="sibTrans" cxnId="{4FD31F9E-FB76-4155-BD15-4ABEA574342E}">
      <dgm:prSet/>
      <dgm:spPr/>
      <dgm:t>
        <a:bodyPr/>
        <a:lstStyle/>
        <a:p>
          <a:endParaRPr lang="en-US"/>
        </a:p>
      </dgm:t>
    </dgm:pt>
    <dgm:pt modelId="{4B5F0303-B112-4009-B29F-4CF7B5C953CE}">
      <dgm:prSet/>
      <dgm:spPr/>
      <dgm:t>
        <a:bodyPr/>
        <a:lstStyle/>
        <a:p>
          <a:pPr rtl="0"/>
          <a:r>
            <a:rPr lang="en-US" i="0" dirty="0" smtClean="0"/>
            <a:t>More data can travel over a smaller amount of bandwidth</a:t>
          </a:r>
          <a:endParaRPr lang="en-US" dirty="0"/>
        </a:p>
      </dgm:t>
    </dgm:pt>
    <dgm:pt modelId="{EF804085-BEDD-4971-8F0F-182DECBF5329}" type="parTrans" cxnId="{D772E96E-20F2-4D6B-942A-4A915288391A}">
      <dgm:prSet/>
      <dgm:spPr/>
      <dgm:t>
        <a:bodyPr/>
        <a:lstStyle/>
        <a:p>
          <a:endParaRPr lang="en-US"/>
        </a:p>
      </dgm:t>
    </dgm:pt>
    <dgm:pt modelId="{908D1F51-A854-40D8-8C8F-3997A885418F}" type="sibTrans" cxnId="{D772E96E-20F2-4D6B-942A-4A915288391A}">
      <dgm:prSet/>
      <dgm:spPr/>
      <dgm:t>
        <a:bodyPr/>
        <a:lstStyle/>
        <a:p>
          <a:endParaRPr lang="en-US"/>
        </a:p>
      </dgm:t>
    </dgm:pt>
    <dgm:pt modelId="{2A05437C-41FF-4033-8C44-D41C19C2E63A}">
      <dgm:prSet/>
      <dgm:spPr/>
      <dgm:t>
        <a:bodyPr/>
        <a:lstStyle/>
        <a:p>
          <a:pPr rtl="0"/>
          <a:r>
            <a:rPr lang="en-US" i="0" dirty="0" smtClean="0"/>
            <a:t>High speed</a:t>
          </a:r>
          <a:endParaRPr lang="en-US" dirty="0"/>
        </a:p>
      </dgm:t>
    </dgm:pt>
    <dgm:pt modelId="{660A8F7D-4C3B-4B80-B00C-21711FCD6C67}" type="parTrans" cxnId="{1987B1CB-A218-485C-9B0A-2DBC0BF02BA8}">
      <dgm:prSet/>
      <dgm:spPr/>
      <dgm:t>
        <a:bodyPr/>
        <a:lstStyle/>
        <a:p>
          <a:endParaRPr lang="en-US"/>
        </a:p>
      </dgm:t>
    </dgm:pt>
    <dgm:pt modelId="{A2DC4439-9D38-45AD-B2D1-498C6ED96E55}" type="sibTrans" cxnId="{1987B1CB-A218-485C-9B0A-2DBC0BF02BA8}">
      <dgm:prSet/>
      <dgm:spPr/>
      <dgm:t>
        <a:bodyPr/>
        <a:lstStyle/>
        <a:p>
          <a:endParaRPr lang="en-US"/>
        </a:p>
      </dgm:t>
    </dgm:pt>
    <dgm:pt modelId="{67532617-3B7E-4D2B-B621-7830EA337968}">
      <dgm:prSet/>
      <dgm:spPr/>
      <dgm:t>
        <a:bodyPr/>
        <a:lstStyle/>
        <a:p>
          <a:pPr rtl="0"/>
          <a:r>
            <a:rPr lang="en-US" i="0" dirty="0" smtClean="0"/>
            <a:t>Up to 54 Mbps </a:t>
          </a:r>
          <a:endParaRPr lang="en-US" dirty="0"/>
        </a:p>
      </dgm:t>
    </dgm:pt>
    <dgm:pt modelId="{73578C6C-F6EE-4B52-BD3E-88B5EA2FFEAD}" type="parTrans" cxnId="{40926152-6830-4182-8B7B-C7C29E526289}">
      <dgm:prSet/>
      <dgm:spPr/>
      <dgm:t>
        <a:bodyPr/>
        <a:lstStyle/>
        <a:p>
          <a:endParaRPr lang="en-US"/>
        </a:p>
      </dgm:t>
    </dgm:pt>
    <dgm:pt modelId="{7FA2551E-D6F4-4FA3-A7FE-02E5AB8A05CA}" type="sibTrans" cxnId="{40926152-6830-4182-8B7B-C7C29E526289}">
      <dgm:prSet/>
      <dgm:spPr/>
      <dgm:t>
        <a:bodyPr/>
        <a:lstStyle/>
        <a:p>
          <a:endParaRPr lang="en-US"/>
        </a:p>
      </dgm:t>
    </dgm:pt>
    <dgm:pt modelId="{0397F69E-5B63-495A-BFB9-CEB2D281DD81}">
      <dgm:prSet/>
      <dgm:spPr/>
      <dgm:t>
        <a:bodyPr/>
        <a:lstStyle/>
        <a:p>
          <a:pPr rtl="0"/>
          <a:r>
            <a:rPr lang="en-US" i="0" dirty="0" smtClean="0"/>
            <a:t>Less interference</a:t>
          </a:r>
          <a:endParaRPr lang="en-US" dirty="0"/>
        </a:p>
      </dgm:t>
    </dgm:pt>
    <dgm:pt modelId="{BA360665-C3CB-468B-876F-BF245591C547}" type="parTrans" cxnId="{63521A48-9E73-4E1F-8783-3401FB2B8953}">
      <dgm:prSet/>
      <dgm:spPr/>
      <dgm:t>
        <a:bodyPr/>
        <a:lstStyle/>
        <a:p>
          <a:endParaRPr lang="en-US"/>
        </a:p>
      </dgm:t>
    </dgm:pt>
    <dgm:pt modelId="{A24FB5F6-8BB4-43DC-8C3C-23A1E41CA6BE}" type="sibTrans" cxnId="{63521A48-9E73-4E1F-8783-3401FB2B8953}">
      <dgm:prSet/>
      <dgm:spPr/>
      <dgm:t>
        <a:bodyPr/>
        <a:lstStyle/>
        <a:p>
          <a:endParaRPr lang="en-US"/>
        </a:p>
      </dgm:t>
    </dgm:pt>
    <dgm:pt modelId="{C94B7934-7E92-4222-A910-F714731EC708}">
      <dgm:prSet/>
      <dgm:spPr/>
      <dgm:t>
        <a:bodyPr/>
        <a:lstStyle/>
        <a:p>
          <a:pPr rtl="0"/>
          <a:r>
            <a:rPr lang="en-US" i="0" dirty="0" smtClean="0"/>
            <a:t>Fewer products using the frequency </a:t>
          </a:r>
          <a:endParaRPr lang="en-US" dirty="0"/>
        </a:p>
      </dgm:t>
    </dgm:pt>
    <dgm:pt modelId="{032667AB-D215-487B-8AE1-7ABD96399D57}" type="parTrans" cxnId="{612328FC-D7CD-4B87-ABE3-5131507F3BCE}">
      <dgm:prSet/>
      <dgm:spPr/>
      <dgm:t>
        <a:bodyPr/>
        <a:lstStyle/>
        <a:p>
          <a:endParaRPr lang="en-US"/>
        </a:p>
      </dgm:t>
    </dgm:pt>
    <dgm:pt modelId="{85F76D6D-21B2-4DF7-A8F4-9B4345D701B0}" type="sibTrans" cxnId="{612328FC-D7CD-4B87-ABE3-5131507F3BCE}">
      <dgm:prSet/>
      <dgm:spPr/>
      <dgm:t>
        <a:bodyPr/>
        <a:lstStyle/>
        <a:p>
          <a:endParaRPr lang="en-US"/>
        </a:p>
      </dgm:t>
    </dgm:pt>
    <dgm:pt modelId="{7A368594-BBEB-4B4E-B7A5-D134FFD398F5}">
      <dgm:prSet/>
      <dgm:spPr/>
      <dgm:t>
        <a:bodyPr/>
        <a:lstStyle/>
        <a:p>
          <a:pPr rtl="0"/>
          <a:r>
            <a:rPr lang="en-US" i="0" dirty="0" smtClean="0"/>
            <a:t>2.4 GHz band shared by cordless phones, microwave ovens, Bluetooth, and WLANs</a:t>
          </a:r>
          <a:endParaRPr lang="en-US" dirty="0"/>
        </a:p>
      </dgm:t>
    </dgm:pt>
    <dgm:pt modelId="{98DC3D2A-3ADE-497F-B060-2A6185CFC710}" type="parTrans" cxnId="{FC559C8D-492F-48D3-8DCF-74FCC26376D3}">
      <dgm:prSet/>
      <dgm:spPr/>
      <dgm:t>
        <a:bodyPr/>
        <a:lstStyle/>
        <a:p>
          <a:endParaRPr lang="en-US"/>
        </a:p>
      </dgm:t>
    </dgm:pt>
    <dgm:pt modelId="{D9B381EA-4E72-409B-9241-A477939D9290}" type="sibTrans" cxnId="{FC559C8D-492F-48D3-8DCF-74FCC26376D3}">
      <dgm:prSet/>
      <dgm:spPr/>
      <dgm:t>
        <a:bodyPr/>
        <a:lstStyle/>
        <a:p>
          <a:endParaRPr lang="en-US"/>
        </a:p>
      </dgm:t>
    </dgm:pt>
    <dgm:pt modelId="{22196134-A3B1-42D2-82E9-A1745DC7B3F1}" type="pres">
      <dgm:prSet presAssocID="{6A742202-AF1B-4995-A5CD-05815CFADA67}" presName="linear" presStyleCnt="0">
        <dgm:presLayoutVars>
          <dgm:animLvl val="lvl"/>
          <dgm:resizeHandles val="exact"/>
        </dgm:presLayoutVars>
      </dgm:prSet>
      <dgm:spPr/>
      <dgm:t>
        <a:bodyPr/>
        <a:lstStyle/>
        <a:p>
          <a:endParaRPr lang="en-US"/>
        </a:p>
      </dgm:t>
    </dgm:pt>
    <dgm:pt modelId="{58C1A36E-52E1-4AAF-AF35-66B44E76E78B}" type="pres">
      <dgm:prSet presAssocID="{31686BAB-7821-4B6E-8456-4B862E077ACA}" presName="parentText" presStyleLbl="node1" presStyleIdx="0" presStyleCnt="3">
        <dgm:presLayoutVars>
          <dgm:chMax val="0"/>
          <dgm:bulletEnabled val="1"/>
        </dgm:presLayoutVars>
      </dgm:prSet>
      <dgm:spPr/>
      <dgm:t>
        <a:bodyPr/>
        <a:lstStyle/>
        <a:p>
          <a:endParaRPr lang="en-US"/>
        </a:p>
      </dgm:t>
    </dgm:pt>
    <dgm:pt modelId="{083C7462-2D36-411A-A9BF-A41C3C8718FB}" type="pres">
      <dgm:prSet presAssocID="{31686BAB-7821-4B6E-8456-4B862E077ACA}" presName="childText" presStyleLbl="revTx" presStyleIdx="0" presStyleCnt="3">
        <dgm:presLayoutVars>
          <dgm:bulletEnabled val="1"/>
        </dgm:presLayoutVars>
      </dgm:prSet>
      <dgm:spPr/>
      <dgm:t>
        <a:bodyPr/>
        <a:lstStyle/>
        <a:p>
          <a:endParaRPr lang="en-US"/>
        </a:p>
      </dgm:t>
    </dgm:pt>
    <dgm:pt modelId="{BF0181CB-72B4-4D02-8E5A-84E6E641967B}" type="pres">
      <dgm:prSet presAssocID="{2A05437C-41FF-4033-8C44-D41C19C2E63A}" presName="parentText" presStyleLbl="node1" presStyleIdx="1" presStyleCnt="3">
        <dgm:presLayoutVars>
          <dgm:chMax val="0"/>
          <dgm:bulletEnabled val="1"/>
        </dgm:presLayoutVars>
      </dgm:prSet>
      <dgm:spPr/>
      <dgm:t>
        <a:bodyPr/>
        <a:lstStyle/>
        <a:p>
          <a:endParaRPr lang="en-US"/>
        </a:p>
      </dgm:t>
    </dgm:pt>
    <dgm:pt modelId="{7A550EB8-248A-48C7-ABE8-2AB8A0C0AA72}" type="pres">
      <dgm:prSet presAssocID="{2A05437C-41FF-4033-8C44-D41C19C2E63A}" presName="childText" presStyleLbl="revTx" presStyleIdx="1" presStyleCnt="3">
        <dgm:presLayoutVars>
          <dgm:bulletEnabled val="1"/>
        </dgm:presLayoutVars>
      </dgm:prSet>
      <dgm:spPr/>
      <dgm:t>
        <a:bodyPr/>
        <a:lstStyle/>
        <a:p>
          <a:endParaRPr lang="en-US"/>
        </a:p>
      </dgm:t>
    </dgm:pt>
    <dgm:pt modelId="{4178C373-0E52-4D7A-8CCF-53C0FF6DAF13}" type="pres">
      <dgm:prSet presAssocID="{0397F69E-5B63-495A-BFB9-CEB2D281DD81}" presName="parentText" presStyleLbl="node1" presStyleIdx="2" presStyleCnt="3">
        <dgm:presLayoutVars>
          <dgm:chMax val="0"/>
          <dgm:bulletEnabled val="1"/>
        </dgm:presLayoutVars>
      </dgm:prSet>
      <dgm:spPr/>
      <dgm:t>
        <a:bodyPr/>
        <a:lstStyle/>
        <a:p>
          <a:endParaRPr lang="en-US"/>
        </a:p>
      </dgm:t>
    </dgm:pt>
    <dgm:pt modelId="{93FC3E7C-A82F-4A3B-8DB9-70B988AEBD56}" type="pres">
      <dgm:prSet presAssocID="{0397F69E-5B63-495A-BFB9-CEB2D281DD81}" presName="childText" presStyleLbl="revTx" presStyleIdx="2" presStyleCnt="3">
        <dgm:presLayoutVars>
          <dgm:bulletEnabled val="1"/>
        </dgm:presLayoutVars>
      </dgm:prSet>
      <dgm:spPr/>
      <dgm:t>
        <a:bodyPr/>
        <a:lstStyle/>
        <a:p>
          <a:endParaRPr lang="en-US"/>
        </a:p>
      </dgm:t>
    </dgm:pt>
  </dgm:ptLst>
  <dgm:cxnLst>
    <dgm:cxn modelId="{08BF25E7-8B3F-4561-BACC-E4A187DB7CE6}" type="presOf" srcId="{6A742202-AF1B-4995-A5CD-05815CFADA67}" destId="{22196134-A3B1-42D2-82E9-A1745DC7B3F1}" srcOrd="0" destOrd="0" presId="urn:microsoft.com/office/officeart/2005/8/layout/vList2"/>
    <dgm:cxn modelId="{1987B1CB-A218-485C-9B0A-2DBC0BF02BA8}" srcId="{6A742202-AF1B-4995-A5CD-05815CFADA67}" destId="{2A05437C-41FF-4033-8C44-D41C19C2E63A}" srcOrd="1" destOrd="0" parTransId="{660A8F7D-4C3B-4B80-B00C-21711FCD6C67}" sibTransId="{A2DC4439-9D38-45AD-B2D1-498C6ED96E55}"/>
    <dgm:cxn modelId="{F5A6CD58-FFE2-4A65-8F00-D0E7450744C8}" type="presOf" srcId="{2EB7DB29-E5EC-48F1-9070-EB4E554B4884}" destId="{083C7462-2D36-411A-A9BF-A41C3C8718FB}" srcOrd="0" destOrd="0" presId="urn:microsoft.com/office/officeart/2005/8/layout/vList2"/>
    <dgm:cxn modelId="{D772E96E-20F2-4D6B-942A-4A915288391A}" srcId="{31686BAB-7821-4B6E-8456-4B862E077ACA}" destId="{4B5F0303-B112-4009-B29F-4CF7B5C953CE}" srcOrd="1" destOrd="0" parTransId="{EF804085-BEDD-4971-8F0F-182DECBF5329}" sibTransId="{908D1F51-A854-40D8-8C8F-3997A885418F}"/>
    <dgm:cxn modelId="{4FD31F9E-FB76-4155-BD15-4ABEA574342E}" srcId="{31686BAB-7821-4B6E-8456-4B862E077ACA}" destId="{2EB7DB29-E5EC-48F1-9070-EB4E554B4884}" srcOrd="0" destOrd="0" parTransId="{0A7A7F8A-8985-4557-AE39-AE300D3B8F6D}" sibTransId="{F4E45C2E-4D16-4D99-AD78-B0746E50D320}"/>
    <dgm:cxn modelId="{3B08961E-CBDA-419F-8EFB-2CA0791B9554}" type="presOf" srcId="{2A05437C-41FF-4033-8C44-D41C19C2E63A}" destId="{BF0181CB-72B4-4D02-8E5A-84E6E641967B}" srcOrd="0" destOrd="0" presId="urn:microsoft.com/office/officeart/2005/8/layout/vList2"/>
    <dgm:cxn modelId="{40926152-6830-4182-8B7B-C7C29E526289}" srcId="{2A05437C-41FF-4033-8C44-D41C19C2E63A}" destId="{67532617-3B7E-4D2B-B621-7830EA337968}" srcOrd="0" destOrd="0" parTransId="{73578C6C-F6EE-4B52-BD3E-88B5EA2FFEAD}" sibTransId="{7FA2551E-D6F4-4FA3-A7FE-02E5AB8A05CA}"/>
    <dgm:cxn modelId="{B5819B1E-0D58-4784-8235-1BCB48296D63}" type="presOf" srcId="{31686BAB-7821-4B6E-8456-4B862E077ACA}" destId="{58C1A36E-52E1-4AAF-AF35-66B44E76E78B}" srcOrd="0" destOrd="0" presId="urn:microsoft.com/office/officeart/2005/8/layout/vList2"/>
    <dgm:cxn modelId="{1CB08ED4-0ADB-4D93-8520-DD02959BF5D6}" type="presOf" srcId="{C94B7934-7E92-4222-A910-F714731EC708}" destId="{93FC3E7C-A82F-4A3B-8DB9-70B988AEBD56}" srcOrd="0" destOrd="0" presId="urn:microsoft.com/office/officeart/2005/8/layout/vList2"/>
    <dgm:cxn modelId="{CD280A5B-75BC-45BF-AA43-278B07FDD7BB}" type="presOf" srcId="{4B5F0303-B112-4009-B29F-4CF7B5C953CE}" destId="{083C7462-2D36-411A-A9BF-A41C3C8718FB}" srcOrd="0" destOrd="1" presId="urn:microsoft.com/office/officeart/2005/8/layout/vList2"/>
    <dgm:cxn modelId="{FC559C8D-492F-48D3-8DCF-74FCC26376D3}" srcId="{C94B7934-7E92-4222-A910-F714731EC708}" destId="{7A368594-BBEB-4B4E-B7A5-D134FFD398F5}" srcOrd="0" destOrd="0" parTransId="{98DC3D2A-3ADE-497F-B060-2A6185CFC710}" sibTransId="{D9B381EA-4E72-409B-9241-A477939D9290}"/>
    <dgm:cxn modelId="{04E15ABB-EACA-4576-A31B-63C43CB647A1}" type="presOf" srcId="{67532617-3B7E-4D2B-B621-7830EA337968}" destId="{7A550EB8-248A-48C7-ABE8-2AB8A0C0AA72}" srcOrd="0" destOrd="0" presId="urn:microsoft.com/office/officeart/2005/8/layout/vList2"/>
    <dgm:cxn modelId="{349F2A14-6FCF-45BC-900B-4016C199350E}" type="presOf" srcId="{0397F69E-5B63-495A-BFB9-CEB2D281DD81}" destId="{4178C373-0E52-4D7A-8CCF-53C0FF6DAF13}" srcOrd="0" destOrd="0" presId="urn:microsoft.com/office/officeart/2005/8/layout/vList2"/>
    <dgm:cxn modelId="{612328FC-D7CD-4B87-ABE3-5131507F3BCE}" srcId="{0397F69E-5B63-495A-BFB9-CEB2D281DD81}" destId="{C94B7934-7E92-4222-A910-F714731EC708}" srcOrd="0" destOrd="0" parTransId="{032667AB-D215-487B-8AE1-7ABD96399D57}" sibTransId="{85F76D6D-21B2-4DF7-A8F4-9B4345D701B0}"/>
    <dgm:cxn modelId="{A98063C2-079D-4A9D-BB0F-34259E94E696}" srcId="{6A742202-AF1B-4995-A5CD-05815CFADA67}" destId="{31686BAB-7821-4B6E-8456-4B862E077ACA}" srcOrd="0" destOrd="0" parTransId="{F2BB422D-AF44-467F-813A-C9B328FA9374}" sibTransId="{2321C1CD-680B-4559-AEC3-7A0EF2940139}"/>
    <dgm:cxn modelId="{63521A48-9E73-4E1F-8783-3401FB2B8953}" srcId="{6A742202-AF1B-4995-A5CD-05815CFADA67}" destId="{0397F69E-5B63-495A-BFB9-CEB2D281DD81}" srcOrd="2" destOrd="0" parTransId="{BA360665-C3CB-468B-876F-BF245591C547}" sibTransId="{A24FB5F6-8BB4-43DC-8C3C-23A1E41CA6BE}"/>
    <dgm:cxn modelId="{9724C768-BA13-46E0-8911-3DAA631CFE10}" type="presOf" srcId="{7A368594-BBEB-4B4E-B7A5-D134FFD398F5}" destId="{93FC3E7C-A82F-4A3B-8DB9-70B988AEBD56}" srcOrd="0" destOrd="1" presId="urn:microsoft.com/office/officeart/2005/8/layout/vList2"/>
    <dgm:cxn modelId="{FD291D40-9770-46DC-8DBC-6D66D65F2E8C}" type="presParOf" srcId="{22196134-A3B1-42D2-82E9-A1745DC7B3F1}" destId="{58C1A36E-52E1-4AAF-AF35-66B44E76E78B}" srcOrd="0" destOrd="0" presId="urn:microsoft.com/office/officeart/2005/8/layout/vList2"/>
    <dgm:cxn modelId="{E4D94234-FC72-4457-BCBA-20669978F3EA}" type="presParOf" srcId="{22196134-A3B1-42D2-82E9-A1745DC7B3F1}" destId="{083C7462-2D36-411A-A9BF-A41C3C8718FB}" srcOrd="1" destOrd="0" presId="urn:microsoft.com/office/officeart/2005/8/layout/vList2"/>
    <dgm:cxn modelId="{83FE7836-0F8F-4519-AB1B-A02D3DA53588}" type="presParOf" srcId="{22196134-A3B1-42D2-82E9-A1745DC7B3F1}" destId="{BF0181CB-72B4-4D02-8E5A-84E6E641967B}" srcOrd="2" destOrd="0" presId="urn:microsoft.com/office/officeart/2005/8/layout/vList2"/>
    <dgm:cxn modelId="{DEFD0D5B-6E09-4BE5-8C8F-D062924C8E0B}" type="presParOf" srcId="{22196134-A3B1-42D2-82E9-A1745DC7B3F1}" destId="{7A550EB8-248A-48C7-ABE8-2AB8A0C0AA72}" srcOrd="3" destOrd="0" presId="urn:microsoft.com/office/officeart/2005/8/layout/vList2"/>
    <dgm:cxn modelId="{C5AD68EA-F430-44BF-95ED-188147BA1446}" type="presParOf" srcId="{22196134-A3B1-42D2-82E9-A1745DC7B3F1}" destId="{4178C373-0E52-4D7A-8CCF-53C0FF6DAF13}" srcOrd="4" destOrd="0" presId="urn:microsoft.com/office/officeart/2005/8/layout/vList2"/>
    <dgm:cxn modelId="{D19D4310-2689-46FE-AEA0-FEC84522B4C7}" type="presParOf" srcId="{22196134-A3B1-42D2-82E9-A1745DC7B3F1}" destId="{93FC3E7C-A82F-4A3B-8DB9-70B988AEBD56}"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302D022-F207-4EA2-A67E-9E5A90B9C02D}"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C3F824FB-EF1E-40AD-901C-3D6EA16DB3C0}">
      <dgm:prSet/>
      <dgm:spPr/>
      <dgm:t>
        <a:bodyPr/>
        <a:lstStyle/>
        <a:p>
          <a:pPr rtl="0"/>
          <a:r>
            <a:rPr lang="en-US" dirty="0" smtClean="0"/>
            <a:t>Standards and Interoperability</a:t>
          </a:r>
          <a:endParaRPr lang="en-US" dirty="0"/>
        </a:p>
      </dgm:t>
    </dgm:pt>
    <dgm:pt modelId="{DD69ACC9-84BA-4838-A4FD-E34A0459D5D0}" type="parTrans" cxnId="{917912BC-1BAE-4E77-8FA9-D615C82C8D39}">
      <dgm:prSet/>
      <dgm:spPr/>
      <dgm:t>
        <a:bodyPr/>
        <a:lstStyle/>
        <a:p>
          <a:endParaRPr lang="en-US"/>
        </a:p>
      </dgm:t>
    </dgm:pt>
    <dgm:pt modelId="{5F97E588-8E44-4205-B9A9-567E5D27DD44}" type="sibTrans" cxnId="{917912BC-1BAE-4E77-8FA9-D615C82C8D39}">
      <dgm:prSet/>
      <dgm:spPr/>
      <dgm:t>
        <a:bodyPr/>
        <a:lstStyle/>
        <a:p>
          <a:endParaRPr lang="en-US"/>
        </a:p>
      </dgm:t>
    </dgm:pt>
    <dgm:pt modelId="{B72327C3-3E66-4DAD-B6E5-F6DDB17A567F}">
      <dgm:prSet/>
      <dgm:spPr/>
      <dgm:t>
        <a:bodyPr/>
        <a:lstStyle/>
        <a:p>
          <a:pPr rtl="0"/>
          <a:r>
            <a:rPr lang="en-US" dirty="0" smtClean="0"/>
            <a:t>Standard not accepted worldwide</a:t>
          </a:r>
          <a:endParaRPr lang="en-US" dirty="0"/>
        </a:p>
      </dgm:t>
    </dgm:pt>
    <dgm:pt modelId="{1CC11D30-3651-4C2B-B77A-0A9DA60FD703}" type="parTrans" cxnId="{AAF808C1-5CD2-483D-8672-992C9504810E}">
      <dgm:prSet/>
      <dgm:spPr/>
      <dgm:t>
        <a:bodyPr/>
        <a:lstStyle/>
        <a:p>
          <a:endParaRPr lang="en-US"/>
        </a:p>
      </dgm:t>
    </dgm:pt>
    <dgm:pt modelId="{FBBC953A-AF05-45C7-A260-53C372590883}" type="sibTrans" cxnId="{AAF808C1-5CD2-483D-8672-992C9504810E}">
      <dgm:prSet/>
      <dgm:spPr/>
      <dgm:t>
        <a:bodyPr/>
        <a:lstStyle/>
        <a:p>
          <a:endParaRPr lang="en-US"/>
        </a:p>
      </dgm:t>
    </dgm:pt>
    <dgm:pt modelId="{D30E1DE3-EA06-4E0A-B242-72DCF9C5FBAF}">
      <dgm:prSet/>
      <dgm:spPr/>
      <dgm:t>
        <a:bodyPr/>
        <a:lstStyle/>
        <a:p>
          <a:pPr rtl="0"/>
          <a:r>
            <a:rPr lang="en-US" dirty="0" smtClean="0"/>
            <a:t>Not compatible or interoperable with 802.11b</a:t>
          </a:r>
          <a:endParaRPr lang="en-US" dirty="0"/>
        </a:p>
      </dgm:t>
    </dgm:pt>
    <dgm:pt modelId="{D3904BA9-0841-4B45-A81C-1DD8E955F165}" type="parTrans" cxnId="{AF1CAB32-21D0-4EA5-980E-DF9296C6A4CD}">
      <dgm:prSet/>
      <dgm:spPr/>
      <dgm:t>
        <a:bodyPr/>
        <a:lstStyle/>
        <a:p>
          <a:endParaRPr lang="en-US"/>
        </a:p>
      </dgm:t>
    </dgm:pt>
    <dgm:pt modelId="{B5ADF61D-90DE-4608-9D04-ACB5AB1A2ED0}" type="sibTrans" cxnId="{AF1CAB32-21D0-4EA5-980E-DF9296C6A4CD}">
      <dgm:prSet/>
      <dgm:spPr/>
      <dgm:t>
        <a:bodyPr/>
        <a:lstStyle/>
        <a:p>
          <a:endParaRPr lang="en-US"/>
        </a:p>
      </dgm:t>
    </dgm:pt>
    <dgm:pt modelId="{7A7E4A3E-7CF2-4558-ACFA-4281AF11BD49}">
      <dgm:prSet/>
      <dgm:spPr/>
      <dgm:t>
        <a:bodyPr/>
        <a:lstStyle/>
        <a:p>
          <a:pPr rtl="0"/>
          <a:r>
            <a:rPr lang="en-US" dirty="0" smtClean="0"/>
            <a:t>Legal issues</a:t>
          </a:r>
          <a:endParaRPr lang="en-US" dirty="0"/>
        </a:p>
      </dgm:t>
    </dgm:pt>
    <dgm:pt modelId="{2F87022E-5E0A-4D78-A7BE-D5D54B791D41}" type="parTrans" cxnId="{6A300791-7D3D-4878-9700-12B060787FFF}">
      <dgm:prSet/>
      <dgm:spPr/>
      <dgm:t>
        <a:bodyPr/>
        <a:lstStyle/>
        <a:p>
          <a:endParaRPr lang="en-US"/>
        </a:p>
      </dgm:t>
    </dgm:pt>
    <dgm:pt modelId="{EA178E6B-55A3-43C9-A4C0-A7825EADE751}" type="sibTrans" cxnId="{6A300791-7D3D-4878-9700-12B060787FFF}">
      <dgm:prSet/>
      <dgm:spPr/>
      <dgm:t>
        <a:bodyPr/>
        <a:lstStyle/>
        <a:p>
          <a:endParaRPr lang="en-US"/>
        </a:p>
      </dgm:t>
    </dgm:pt>
    <dgm:pt modelId="{EAE99446-A9B0-4FB7-9F69-089A3354935F}">
      <dgm:prSet/>
      <dgm:spPr/>
      <dgm:t>
        <a:bodyPr/>
        <a:lstStyle/>
        <a:p>
          <a:pPr rtl="0"/>
          <a:r>
            <a:rPr lang="en-US" dirty="0" smtClean="0"/>
            <a:t>License-free spectrum in 5 GHz band not available worldwide</a:t>
          </a:r>
          <a:endParaRPr lang="en-US" dirty="0"/>
        </a:p>
      </dgm:t>
    </dgm:pt>
    <dgm:pt modelId="{4F04CC5A-6EEA-4CA6-8796-024AD4987F1E}" type="parTrans" cxnId="{D9333475-78DA-4BFD-8140-3BD021049971}">
      <dgm:prSet/>
      <dgm:spPr/>
      <dgm:t>
        <a:bodyPr/>
        <a:lstStyle/>
        <a:p>
          <a:endParaRPr lang="en-US"/>
        </a:p>
      </dgm:t>
    </dgm:pt>
    <dgm:pt modelId="{49D1FAE3-394D-4870-BE94-E7CDCEB313F1}" type="sibTrans" cxnId="{D9333475-78DA-4BFD-8140-3BD021049971}">
      <dgm:prSet/>
      <dgm:spPr/>
      <dgm:t>
        <a:bodyPr/>
        <a:lstStyle/>
        <a:p>
          <a:endParaRPr lang="en-US"/>
        </a:p>
      </dgm:t>
    </dgm:pt>
    <dgm:pt modelId="{90045D43-D8B6-4486-8421-6213CFA6A67B}">
      <dgm:prSet/>
      <dgm:spPr/>
      <dgm:t>
        <a:bodyPr/>
        <a:lstStyle/>
        <a:p>
          <a:pPr rtl="0"/>
          <a:r>
            <a:rPr lang="en-US" dirty="0" smtClean="0"/>
            <a:t>Market</a:t>
          </a:r>
          <a:endParaRPr lang="en-US" dirty="0"/>
        </a:p>
      </dgm:t>
    </dgm:pt>
    <dgm:pt modelId="{C9AEDE59-2345-456B-AE0F-DAE23099D0AF}" type="parTrans" cxnId="{B45EAA85-2E46-4295-A842-DC8D8E0F85F9}">
      <dgm:prSet/>
      <dgm:spPr/>
      <dgm:t>
        <a:bodyPr/>
        <a:lstStyle/>
        <a:p>
          <a:endParaRPr lang="en-US"/>
        </a:p>
      </dgm:t>
    </dgm:pt>
    <dgm:pt modelId="{318A04C4-2BEC-4773-8252-6C711DA7C4E2}" type="sibTrans" cxnId="{B45EAA85-2E46-4295-A842-DC8D8E0F85F9}">
      <dgm:prSet/>
      <dgm:spPr/>
      <dgm:t>
        <a:bodyPr/>
        <a:lstStyle/>
        <a:p>
          <a:endParaRPr lang="en-US"/>
        </a:p>
      </dgm:t>
    </dgm:pt>
    <dgm:pt modelId="{AA8B8486-1660-48BC-88A0-0FD2F6026E06}">
      <dgm:prSet/>
      <dgm:spPr/>
      <dgm:t>
        <a:bodyPr/>
        <a:lstStyle/>
        <a:p>
          <a:pPr rtl="0"/>
          <a:r>
            <a:rPr lang="en-US" dirty="0" smtClean="0"/>
            <a:t>There is limited interest for 5 GHz adoption</a:t>
          </a:r>
          <a:endParaRPr lang="en-US" dirty="0"/>
        </a:p>
      </dgm:t>
    </dgm:pt>
    <dgm:pt modelId="{964B5A93-5A85-4D77-8013-3D0C89A6DD7C}" type="parTrans" cxnId="{8B9950DF-6952-4359-B760-ED872C362409}">
      <dgm:prSet/>
      <dgm:spPr/>
      <dgm:t>
        <a:bodyPr/>
        <a:lstStyle/>
        <a:p>
          <a:endParaRPr lang="en-US"/>
        </a:p>
      </dgm:t>
    </dgm:pt>
    <dgm:pt modelId="{3A5111C1-40BC-4E88-97D7-71B4F8D029FE}" type="sibTrans" cxnId="{8B9950DF-6952-4359-B760-ED872C362409}">
      <dgm:prSet/>
      <dgm:spPr/>
      <dgm:t>
        <a:bodyPr/>
        <a:lstStyle/>
        <a:p>
          <a:endParaRPr lang="en-US"/>
        </a:p>
      </dgm:t>
    </dgm:pt>
    <dgm:pt modelId="{2CD8B6DB-430D-49CD-BF18-593A1CD4FF18}">
      <dgm:prSet/>
      <dgm:spPr/>
      <dgm:t>
        <a:bodyPr/>
        <a:lstStyle/>
        <a:p>
          <a:pPr rtl="0"/>
          <a:r>
            <a:rPr lang="en-US" dirty="0" smtClean="0"/>
            <a:t>Cost</a:t>
          </a:r>
          <a:endParaRPr lang="en-US" dirty="0"/>
        </a:p>
      </dgm:t>
    </dgm:pt>
    <dgm:pt modelId="{945FAEF6-E3FD-4C89-82B7-DBDA0785E071}" type="parTrans" cxnId="{D335C4DF-03C6-43B1-8C86-1EE0B1ABF21C}">
      <dgm:prSet/>
      <dgm:spPr/>
      <dgm:t>
        <a:bodyPr/>
        <a:lstStyle/>
        <a:p>
          <a:endParaRPr lang="en-US"/>
        </a:p>
      </dgm:t>
    </dgm:pt>
    <dgm:pt modelId="{54A6FEFB-6BE5-4174-ADC6-F40A5696DA3B}" type="sibTrans" cxnId="{D335C4DF-03C6-43B1-8C86-1EE0B1ABF21C}">
      <dgm:prSet/>
      <dgm:spPr/>
      <dgm:t>
        <a:bodyPr/>
        <a:lstStyle/>
        <a:p>
          <a:endParaRPr lang="en-US"/>
        </a:p>
      </dgm:t>
    </dgm:pt>
    <dgm:pt modelId="{524EF246-B518-4ACC-8C2D-B0821B0DE62A}">
      <dgm:prSet/>
      <dgm:spPr/>
      <dgm:t>
        <a:bodyPr/>
        <a:lstStyle/>
        <a:p>
          <a:pPr rtl="0"/>
          <a:r>
            <a:rPr lang="en-US" dirty="0" smtClean="0"/>
            <a:t>2.4 GHz will still has &gt;40% cost advantage</a:t>
          </a:r>
          <a:endParaRPr lang="en-US" dirty="0"/>
        </a:p>
      </dgm:t>
    </dgm:pt>
    <dgm:pt modelId="{56C76B5D-54F8-40FF-ACEB-992CB43F7B82}" type="parTrans" cxnId="{65951F25-F23F-48A1-B5B6-E3A4EDC49B61}">
      <dgm:prSet/>
      <dgm:spPr/>
      <dgm:t>
        <a:bodyPr/>
        <a:lstStyle/>
        <a:p>
          <a:endParaRPr lang="en-US"/>
        </a:p>
      </dgm:t>
    </dgm:pt>
    <dgm:pt modelId="{B5242B51-83A4-4972-8F79-F26E9BA25DB5}" type="sibTrans" cxnId="{65951F25-F23F-48A1-B5B6-E3A4EDC49B61}">
      <dgm:prSet/>
      <dgm:spPr/>
      <dgm:t>
        <a:bodyPr/>
        <a:lstStyle/>
        <a:p>
          <a:endParaRPr lang="en-US"/>
        </a:p>
      </dgm:t>
    </dgm:pt>
    <dgm:pt modelId="{3F52D01F-F152-452E-8AB4-A64922D3119A}">
      <dgm:prSet/>
      <dgm:spPr/>
      <dgm:t>
        <a:bodyPr/>
        <a:lstStyle/>
        <a:p>
          <a:pPr rtl="0"/>
          <a:r>
            <a:rPr lang="en-US" dirty="0" smtClean="0"/>
            <a:t>Power consumption</a:t>
          </a:r>
          <a:endParaRPr lang="en-US" dirty="0"/>
        </a:p>
      </dgm:t>
    </dgm:pt>
    <dgm:pt modelId="{DCB51196-55AA-4603-BE2B-5B2581ADD6AE}" type="parTrans" cxnId="{7EECD815-6AE9-478E-8883-A8BB22C1CFC9}">
      <dgm:prSet/>
      <dgm:spPr/>
      <dgm:t>
        <a:bodyPr/>
        <a:lstStyle/>
        <a:p>
          <a:endParaRPr lang="en-US"/>
        </a:p>
      </dgm:t>
    </dgm:pt>
    <dgm:pt modelId="{79DE5221-6FA5-4CDC-839D-4D699A1A2D90}" type="sibTrans" cxnId="{7EECD815-6AE9-478E-8883-A8BB22C1CFC9}">
      <dgm:prSet/>
      <dgm:spPr/>
      <dgm:t>
        <a:bodyPr/>
        <a:lstStyle/>
        <a:p>
          <a:endParaRPr lang="en-US"/>
        </a:p>
      </dgm:t>
    </dgm:pt>
    <dgm:pt modelId="{2D30CDEE-77EC-4A7C-81F7-899873EDC185}">
      <dgm:prSet/>
      <dgm:spPr/>
      <dgm:t>
        <a:bodyPr/>
        <a:lstStyle/>
        <a:p>
          <a:pPr rtl="0"/>
          <a:r>
            <a:rPr lang="en-US" dirty="0" smtClean="0"/>
            <a:t>Higher data rates and increased signal require more power</a:t>
          </a:r>
          <a:endParaRPr lang="en-US" dirty="0"/>
        </a:p>
      </dgm:t>
    </dgm:pt>
    <dgm:pt modelId="{C08DE38C-3326-44B5-9206-AE3F4B791713}" type="parTrans" cxnId="{52F33117-AD5B-4113-9DAF-AA38C1429474}">
      <dgm:prSet/>
      <dgm:spPr/>
      <dgm:t>
        <a:bodyPr/>
        <a:lstStyle/>
        <a:p>
          <a:endParaRPr lang="en-US"/>
        </a:p>
      </dgm:t>
    </dgm:pt>
    <dgm:pt modelId="{78E1E4A1-1C86-4536-8ACC-701BD6F12AA3}" type="sibTrans" cxnId="{52F33117-AD5B-4113-9DAF-AA38C1429474}">
      <dgm:prSet/>
      <dgm:spPr/>
      <dgm:t>
        <a:bodyPr/>
        <a:lstStyle/>
        <a:p>
          <a:endParaRPr lang="en-US"/>
        </a:p>
      </dgm:t>
    </dgm:pt>
    <dgm:pt modelId="{5A8E8956-83B6-4796-B9D5-EA138330C00C}">
      <dgm:prSet/>
      <dgm:spPr/>
      <dgm:t>
        <a:bodyPr/>
        <a:lstStyle/>
        <a:p>
          <a:pPr rtl="0"/>
          <a:r>
            <a:rPr lang="en-US" dirty="0" smtClean="0"/>
            <a:t>OFDM is less power-efficient than DSSS</a:t>
          </a:r>
          <a:endParaRPr lang="en-US" dirty="0"/>
        </a:p>
      </dgm:t>
    </dgm:pt>
    <dgm:pt modelId="{14415071-C59C-4CD2-8C8E-118BCAB74A83}" type="parTrans" cxnId="{2F42C86F-7263-466A-90A6-3374CCDAE16A}">
      <dgm:prSet/>
      <dgm:spPr/>
      <dgm:t>
        <a:bodyPr/>
        <a:lstStyle/>
        <a:p>
          <a:endParaRPr lang="en-US"/>
        </a:p>
      </dgm:t>
    </dgm:pt>
    <dgm:pt modelId="{8E010527-BD7C-4935-BFF2-76C7723D8BD7}" type="sibTrans" cxnId="{2F42C86F-7263-466A-90A6-3374CCDAE16A}">
      <dgm:prSet/>
      <dgm:spPr/>
      <dgm:t>
        <a:bodyPr/>
        <a:lstStyle/>
        <a:p>
          <a:endParaRPr lang="en-US"/>
        </a:p>
      </dgm:t>
    </dgm:pt>
    <dgm:pt modelId="{AC607594-C464-4FAD-A754-167D30AEDBB5}" type="pres">
      <dgm:prSet presAssocID="{B302D022-F207-4EA2-A67E-9E5A90B9C02D}" presName="linear" presStyleCnt="0">
        <dgm:presLayoutVars>
          <dgm:animLvl val="lvl"/>
          <dgm:resizeHandles val="exact"/>
        </dgm:presLayoutVars>
      </dgm:prSet>
      <dgm:spPr/>
      <dgm:t>
        <a:bodyPr/>
        <a:lstStyle/>
        <a:p>
          <a:endParaRPr lang="en-US"/>
        </a:p>
      </dgm:t>
    </dgm:pt>
    <dgm:pt modelId="{40A023FC-E21C-4F93-BA45-DEAA31DBC1CC}" type="pres">
      <dgm:prSet presAssocID="{C3F824FB-EF1E-40AD-901C-3D6EA16DB3C0}" presName="parentText" presStyleLbl="node1" presStyleIdx="0" presStyleCnt="5">
        <dgm:presLayoutVars>
          <dgm:chMax val="0"/>
          <dgm:bulletEnabled val="1"/>
        </dgm:presLayoutVars>
      </dgm:prSet>
      <dgm:spPr/>
      <dgm:t>
        <a:bodyPr/>
        <a:lstStyle/>
        <a:p>
          <a:endParaRPr lang="en-US"/>
        </a:p>
      </dgm:t>
    </dgm:pt>
    <dgm:pt modelId="{420611DA-8D44-4A5A-A335-4C323229F5CC}" type="pres">
      <dgm:prSet presAssocID="{C3F824FB-EF1E-40AD-901C-3D6EA16DB3C0}" presName="childText" presStyleLbl="revTx" presStyleIdx="0" presStyleCnt="5">
        <dgm:presLayoutVars>
          <dgm:bulletEnabled val="1"/>
        </dgm:presLayoutVars>
      </dgm:prSet>
      <dgm:spPr/>
      <dgm:t>
        <a:bodyPr/>
        <a:lstStyle/>
        <a:p>
          <a:endParaRPr lang="en-US"/>
        </a:p>
      </dgm:t>
    </dgm:pt>
    <dgm:pt modelId="{A173E73A-6D6E-4855-8FCC-12CA32C46E47}" type="pres">
      <dgm:prSet presAssocID="{7A7E4A3E-7CF2-4558-ACFA-4281AF11BD49}" presName="parentText" presStyleLbl="node1" presStyleIdx="1" presStyleCnt="5">
        <dgm:presLayoutVars>
          <dgm:chMax val="0"/>
          <dgm:bulletEnabled val="1"/>
        </dgm:presLayoutVars>
      </dgm:prSet>
      <dgm:spPr/>
      <dgm:t>
        <a:bodyPr/>
        <a:lstStyle/>
        <a:p>
          <a:endParaRPr lang="en-US"/>
        </a:p>
      </dgm:t>
    </dgm:pt>
    <dgm:pt modelId="{9300D961-7D6B-4ED9-8D51-60D358503350}" type="pres">
      <dgm:prSet presAssocID="{7A7E4A3E-7CF2-4558-ACFA-4281AF11BD49}" presName="childText" presStyleLbl="revTx" presStyleIdx="1" presStyleCnt="5">
        <dgm:presLayoutVars>
          <dgm:bulletEnabled val="1"/>
        </dgm:presLayoutVars>
      </dgm:prSet>
      <dgm:spPr/>
      <dgm:t>
        <a:bodyPr/>
        <a:lstStyle/>
        <a:p>
          <a:endParaRPr lang="en-US"/>
        </a:p>
      </dgm:t>
    </dgm:pt>
    <dgm:pt modelId="{994A2695-0FCD-4F9E-B46D-747542EE1FB3}" type="pres">
      <dgm:prSet presAssocID="{90045D43-D8B6-4486-8421-6213CFA6A67B}" presName="parentText" presStyleLbl="node1" presStyleIdx="2" presStyleCnt="5">
        <dgm:presLayoutVars>
          <dgm:chMax val="0"/>
          <dgm:bulletEnabled val="1"/>
        </dgm:presLayoutVars>
      </dgm:prSet>
      <dgm:spPr/>
      <dgm:t>
        <a:bodyPr/>
        <a:lstStyle/>
        <a:p>
          <a:endParaRPr lang="en-US"/>
        </a:p>
      </dgm:t>
    </dgm:pt>
    <dgm:pt modelId="{6311C4EB-74F9-485D-9C05-4F4885F5F8F5}" type="pres">
      <dgm:prSet presAssocID="{90045D43-D8B6-4486-8421-6213CFA6A67B}" presName="childText" presStyleLbl="revTx" presStyleIdx="2" presStyleCnt="5">
        <dgm:presLayoutVars>
          <dgm:bulletEnabled val="1"/>
        </dgm:presLayoutVars>
      </dgm:prSet>
      <dgm:spPr/>
      <dgm:t>
        <a:bodyPr/>
        <a:lstStyle/>
        <a:p>
          <a:endParaRPr lang="en-US"/>
        </a:p>
      </dgm:t>
    </dgm:pt>
    <dgm:pt modelId="{073B8128-5910-4E6F-9CD9-3E32CB83B966}" type="pres">
      <dgm:prSet presAssocID="{2CD8B6DB-430D-49CD-BF18-593A1CD4FF18}" presName="parentText" presStyleLbl="node1" presStyleIdx="3" presStyleCnt="5">
        <dgm:presLayoutVars>
          <dgm:chMax val="0"/>
          <dgm:bulletEnabled val="1"/>
        </dgm:presLayoutVars>
      </dgm:prSet>
      <dgm:spPr/>
      <dgm:t>
        <a:bodyPr/>
        <a:lstStyle/>
        <a:p>
          <a:endParaRPr lang="en-US"/>
        </a:p>
      </dgm:t>
    </dgm:pt>
    <dgm:pt modelId="{EF550240-EBDD-4E2B-9859-C9143AACF0A8}" type="pres">
      <dgm:prSet presAssocID="{2CD8B6DB-430D-49CD-BF18-593A1CD4FF18}" presName="childText" presStyleLbl="revTx" presStyleIdx="3" presStyleCnt="5">
        <dgm:presLayoutVars>
          <dgm:bulletEnabled val="1"/>
        </dgm:presLayoutVars>
      </dgm:prSet>
      <dgm:spPr/>
      <dgm:t>
        <a:bodyPr/>
        <a:lstStyle/>
        <a:p>
          <a:endParaRPr lang="en-US"/>
        </a:p>
      </dgm:t>
    </dgm:pt>
    <dgm:pt modelId="{8B191E2A-DC5B-4124-AD7B-F02898D88E5C}" type="pres">
      <dgm:prSet presAssocID="{3F52D01F-F152-452E-8AB4-A64922D3119A}" presName="parentText" presStyleLbl="node1" presStyleIdx="4" presStyleCnt="5">
        <dgm:presLayoutVars>
          <dgm:chMax val="0"/>
          <dgm:bulletEnabled val="1"/>
        </dgm:presLayoutVars>
      </dgm:prSet>
      <dgm:spPr/>
      <dgm:t>
        <a:bodyPr/>
        <a:lstStyle/>
        <a:p>
          <a:endParaRPr lang="en-US"/>
        </a:p>
      </dgm:t>
    </dgm:pt>
    <dgm:pt modelId="{2A3A2E56-54E3-4539-95D3-A44B5C7ED8FB}" type="pres">
      <dgm:prSet presAssocID="{3F52D01F-F152-452E-8AB4-A64922D3119A}" presName="childText" presStyleLbl="revTx" presStyleIdx="4" presStyleCnt="5">
        <dgm:presLayoutVars>
          <dgm:bulletEnabled val="1"/>
        </dgm:presLayoutVars>
      </dgm:prSet>
      <dgm:spPr/>
      <dgm:t>
        <a:bodyPr/>
        <a:lstStyle/>
        <a:p>
          <a:endParaRPr lang="en-US"/>
        </a:p>
      </dgm:t>
    </dgm:pt>
  </dgm:ptLst>
  <dgm:cxnLst>
    <dgm:cxn modelId="{146D031A-1121-414D-87BF-0FCE186F8D42}" type="presOf" srcId="{2D30CDEE-77EC-4A7C-81F7-899873EDC185}" destId="{2A3A2E56-54E3-4539-95D3-A44B5C7ED8FB}" srcOrd="0" destOrd="0" presId="urn:microsoft.com/office/officeart/2005/8/layout/vList2"/>
    <dgm:cxn modelId="{52F33117-AD5B-4113-9DAF-AA38C1429474}" srcId="{3F52D01F-F152-452E-8AB4-A64922D3119A}" destId="{2D30CDEE-77EC-4A7C-81F7-899873EDC185}" srcOrd="0" destOrd="0" parTransId="{C08DE38C-3326-44B5-9206-AE3F4B791713}" sibTransId="{78E1E4A1-1C86-4536-8ACC-701BD6F12AA3}"/>
    <dgm:cxn modelId="{B45EAA85-2E46-4295-A842-DC8D8E0F85F9}" srcId="{B302D022-F207-4EA2-A67E-9E5A90B9C02D}" destId="{90045D43-D8B6-4486-8421-6213CFA6A67B}" srcOrd="2" destOrd="0" parTransId="{C9AEDE59-2345-456B-AE0F-DAE23099D0AF}" sibTransId="{318A04C4-2BEC-4773-8252-6C711DA7C4E2}"/>
    <dgm:cxn modelId="{65951F25-F23F-48A1-B5B6-E3A4EDC49B61}" srcId="{2CD8B6DB-430D-49CD-BF18-593A1CD4FF18}" destId="{524EF246-B518-4ACC-8C2D-B0821B0DE62A}" srcOrd="0" destOrd="0" parTransId="{56C76B5D-54F8-40FF-ACEB-992CB43F7B82}" sibTransId="{B5242B51-83A4-4972-8F79-F26E9BA25DB5}"/>
    <dgm:cxn modelId="{A78F36FE-4602-4CDE-B345-69DF6F929ACF}" type="presOf" srcId="{7A7E4A3E-7CF2-4558-ACFA-4281AF11BD49}" destId="{A173E73A-6D6E-4855-8FCC-12CA32C46E47}" srcOrd="0" destOrd="0" presId="urn:microsoft.com/office/officeart/2005/8/layout/vList2"/>
    <dgm:cxn modelId="{8B9950DF-6952-4359-B760-ED872C362409}" srcId="{90045D43-D8B6-4486-8421-6213CFA6A67B}" destId="{AA8B8486-1660-48BC-88A0-0FD2F6026E06}" srcOrd="0" destOrd="0" parTransId="{964B5A93-5A85-4D77-8013-3D0C89A6DD7C}" sibTransId="{3A5111C1-40BC-4E88-97D7-71B4F8D029FE}"/>
    <dgm:cxn modelId="{6BF8A1B7-17EE-428D-9B33-8BBDA312D004}" type="presOf" srcId="{524EF246-B518-4ACC-8C2D-B0821B0DE62A}" destId="{EF550240-EBDD-4E2B-9859-C9143AACF0A8}" srcOrd="0" destOrd="0" presId="urn:microsoft.com/office/officeart/2005/8/layout/vList2"/>
    <dgm:cxn modelId="{AF1CAB32-21D0-4EA5-980E-DF9296C6A4CD}" srcId="{C3F824FB-EF1E-40AD-901C-3D6EA16DB3C0}" destId="{D30E1DE3-EA06-4E0A-B242-72DCF9C5FBAF}" srcOrd="1" destOrd="0" parTransId="{D3904BA9-0841-4B45-A81C-1DD8E955F165}" sibTransId="{B5ADF61D-90DE-4608-9D04-ACB5AB1A2ED0}"/>
    <dgm:cxn modelId="{9718A19F-98C2-48C2-B274-C02B2A80EA04}" type="presOf" srcId="{2CD8B6DB-430D-49CD-BF18-593A1CD4FF18}" destId="{073B8128-5910-4E6F-9CD9-3E32CB83B966}" srcOrd="0" destOrd="0" presId="urn:microsoft.com/office/officeart/2005/8/layout/vList2"/>
    <dgm:cxn modelId="{D9333475-78DA-4BFD-8140-3BD021049971}" srcId="{7A7E4A3E-7CF2-4558-ACFA-4281AF11BD49}" destId="{EAE99446-A9B0-4FB7-9F69-089A3354935F}" srcOrd="0" destOrd="0" parTransId="{4F04CC5A-6EEA-4CA6-8796-024AD4987F1E}" sibTransId="{49D1FAE3-394D-4870-BE94-E7CDCEB313F1}"/>
    <dgm:cxn modelId="{D7D21779-B646-4CFB-ACAC-7CC17A1D22AF}" type="presOf" srcId="{B72327C3-3E66-4DAD-B6E5-F6DDB17A567F}" destId="{420611DA-8D44-4A5A-A335-4C323229F5CC}" srcOrd="0" destOrd="0" presId="urn:microsoft.com/office/officeart/2005/8/layout/vList2"/>
    <dgm:cxn modelId="{917912BC-1BAE-4E77-8FA9-D615C82C8D39}" srcId="{B302D022-F207-4EA2-A67E-9E5A90B9C02D}" destId="{C3F824FB-EF1E-40AD-901C-3D6EA16DB3C0}" srcOrd="0" destOrd="0" parTransId="{DD69ACC9-84BA-4838-A4FD-E34A0459D5D0}" sibTransId="{5F97E588-8E44-4205-B9A9-567E5D27DD44}"/>
    <dgm:cxn modelId="{6A300791-7D3D-4878-9700-12B060787FFF}" srcId="{B302D022-F207-4EA2-A67E-9E5A90B9C02D}" destId="{7A7E4A3E-7CF2-4558-ACFA-4281AF11BD49}" srcOrd="1" destOrd="0" parTransId="{2F87022E-5E0A-4D78-A7BE-D5D54B791D41}" sibTransId="{EA178E6B-55A3-43C9-A4C0-A7825EADE751}"/>
    <dgm:cxn modelId="{7179365E-FED3-4929-A921-8FF3C14AAC1D}" type="presOf" srcId="{5A8E8956-83B6-4796-B9D5-EA138330C00C}" destId="{2A3A2E56-54E3-4539-95D3-A44B5C7ED8FB}" srcOrd="0" destOrd="1" presId="urn:microsoft.com/office/officeart/2005/8/layout/vList2"/>
    <dgm:cxn modelId="{F71B15B2-7488-442C-AAA4-4B5C57AFE4B6}" type="presOf" srcId="{3F52D01F-F152-452E-8AB4-A64922D3119A}" destId="{8B191E2A-DC5B-4124-AD7B-F02898D88E5C}" srcOrd="0" destOrd="0" presId="urn:microsoft.com/office/officeart/2005/8/layout/vList2"/>
    <dgm:cxn modelId="{2BB339DF-313C-452F-9FEE-042762DAEEDC}" type="presOf" srcId="{AA8B8486-1660-48BC-88A0-0FD2F6026E06}" destId="{6311C4EB-74F9-485D-9C05-4F4885F5F8F5}" srcOrd="0" destOrd="0" presId="urn:microsoft.com/office/officeart/2005/8/layout/vList2"/>
    <dgm:cxn modelId="{6676DD08-9550-41EB-BE7D-A09F8DBBE582}" type="presOf" srcId="{EAE99446-A9B0-4FB7-9F69-089A3354935F}" destId="{9300D961-7D6B-4ED9-8D51-60D358503350}" srcOrd="0" destOrd="0" presId="urn:microsoft.com/office/officeart/2005/8/layout/vList2"/>
    <dgm:cxn modelId="{5D715D83-0AD6-437B-B8B7-32DADE31A0EC}" type="presOf" srcId="{90045D43-D8B6-4486-8421-6213CFA6A67B}" destId="{994A2695-0FCD-4F9E-B46D-747542EE1FB3}" srcOrd="0" destOrd="0" presId="urn:microsoft.com/office/officeart/2005/8/layout/vList2"/>
    <dgm:cxn modelId="{2F42C86F-7263-466A-90A6-3374CCDAE16A}" srcId="{2D30CDEE-77EC-4A7C-81F7-899873EDC185}" destId="{5A8E8956-83B6-4796-B9D5-EA138330C00C}" srcOrd="0" destOrd="0" parTransId="{14415071-C59C-4CD2-8C8E-118BCAB74A83}" sibTransId="{8E010527-BD7C-4935-BFF2-76C7723D8BD7}"/>
    <dgm:cxn modelId="{BF0CAB36-691F-474C-A1C9-642C402666E2}" type="presOf" srcId="{B302D022-F207-4EA2-A67E-9E5A90B9C02D}" destId="{AC607594-C464-4FAD-A754-167D30AEDBB5}" srcOrd="0" destOrd="0" presId="urn:microsoft.com/office/officeart/2005/8/layout/vList2"/>
    <dgm:cxn modelId="{D335C4DF-03C6-43B1-8C86-1EE0B1ABF21C}" srcId="{B302D022-F207-4EA2-A67E-9E5A90B9C02D}" destId="{2CD8B6DB-430D-49CD-BF18-593A1CD4FF18}" srcOrd="3" destOrd="0" parTransId="{945FAEF6-E3FD-4C89-82B7-DBDA0785E071}" sibTransId="{54A6FEFB-6BE5-4174-ADC6-F40A5696DA3B}"/>
    <dgm:cxn modelId="{AAF808C1-5CD2-483D-8672-992C9504810E}" srcId="{C3F824FB-EF1E-40AD-901C-3D6EA16DB3C0}" destId="{B72327C3-3E66-4DAD-B6E5-F6DDB17A567F}" srcOrd="0" destOrd="0" parTransId="{1CC11D30-3651-4C2B-B77A-0A9DA60FD703}" sibTransId="{FBBC953A-AF05-45C7-A260-53C372590883}"/>
    <dgm:cxn modelId="{BD7B69E4-F7C0-4094-A493-8CD429DC5413}" type="presOf" srcId="{C3F824FB-EF1E-40AD-901C-3D6EA16DB3C0}" destId="{40A023FC-E21C-4F93-BA45-DEAA31DBC1CC}" srcOrd="0" destOrd="0" presId="urn:microsoft.com/office/officeart/2005/8/layout/vList2"/>
    <dgm:cxn modelId="{7EECD815-6AE9-478E-8883-A8BB22C1CFC9}" srcId="{B302D022-F207-4EA2-A67E-9E5A90B9C02D}" destId="{3F52D01F-F152-452E-8AB4-A64922D3119A}" srcOrd="4" destOrd="0" parTransId="{DCB51196-55AA-4603-BE2B-5B2581ADD6AE}" sibTransId="{79DE5221-6FA5-4CDC-839D-4D699A1A2D90}"/>
    <dgm:cxn modelId="{E3EA7C63-D473-4649-8B1B-070C9827B8A7}" type="presOf" srcId="{D30E1DE3-EA06-4E0A-B242-72DCF9C5FBAF}" destId="{420611DA-8D44-4A5A-A335-4C323229F5CC}" srcOrd="0" destOrd="1" presId="urn:microsoft.com/office/officeart/2005/8/layout/vList2"/>
    <dgm:cxn modelId="{C320621B-9AD5-45C8-9F5A-73ABA9C042DF}" type="presParOf" srcId="{AC607594-C464-4FAD-A754-167D30AEDBB5}" destId="{40A023FC-E21C-4F93-BA45-DEAA31DBC1CC}" srcOrd="0" destOrd="0" presId="urn:microsoft.com/office/officeart/2005/8/layout/vList2"/>
    <dgm:cxn modelId="{092BE62C-3C57-4169-AAB3-4BB869FAD938}" type="presParOf" srcId="{AC607594-C464-4FAD-A754-167D30AEDBB5}" destId="{420611DA-8D44-4A5A-A335-4C323229F5CC}" srcOrd="1" destOrd="0" presId="urn:microsoft.com/office/officeart/2005/8/layout/vList2"/>
    <dgm:cxn modelId="{DE8E85F6-ABFB-4A3A-977F-A292B556C21A}" type="presParOf" srcId="{AC607594-C464-4FAD-A754-167D30AEDBB5}" destId="{A173E73A-6D6E-4855-8FCC-12CA32C46E47}" srcOrd="2" destOrd="0" presId="urn:microsoft.com/office/officeart/2005/8/layout/vList2"/>
    <dgm:cxn modelId="{FE54AAEF-0C28-4C6D-A98F-4CA22CD0D96E}" type="presParOf" srcId="{AC607594-C464-4FAD-A754-167D30AEDBB5}" destId="{9300D961-7D6B-4ED9-8D51-60D358503350}" srcOrd="3" destOrd="0" presId="urn:microsoft.com/office/officeart/2005/8/layout/vList2"/>
    <dgm:cxn modelId="{FEDC4267-79C5-4506-A101-5B6D30AF917E}" type="presParOf" srcId="{AC607594-C464-4FAD-A754-167D30AEDBB5}" destId="{994A2695-0FCD-4F9E-B46D-747542EE1FB3}" srcOrd="4" destOrd="0" presId="urn:microsoft.com/office/officeart/2005/8/layout/vList2"/>
    <dgm:cxn modelId="{5AEF325D-4E33-4A26-9DAB-59D8B9E77C98}" type="presParOf" srcId="{AC607594-C464-4FAD-A754-167D30AEDBB5}" destId="{6311C4EB-74F9-485D-9C05-4F4885F5F8F5}" srcOrd="5" destOrd="0" presId="urn:microsoft.com/office/officeart/2005/8/layout/vList2"/>
    <dgm:cxn modelId="{C5D37372-F427-49B5-822B-153B9FADEA19}" type="presParOf" srcId="{AC607594-C464-4FAD-A754-167D30AEDBB5}" destId="{073B8128-5910-4E6F-9CD9-3E32CB83B966}" srcOrd="6" destOrd="0" presId="urn:microsoft.com/office/officeart/2005/8/layout/vList2"/>
    <dgm:cxn modelId="{26E10D32-54F1-41B9-9C30-A1BD1ACD8EAB}" type="presParOf" srcId="{AC607594-C464-4FAD-A754-167D30AEDBB5}" destId="{EF550240-EBDD-4E2B-9859-C9143AACF0A8}" srcOrd="7" destOrd="0" presId="urn:microsoft.com/office/officeart/2005/8/layout/vList2"/>
    <dgm:cxn modelId="{C9A57649-82FC-4F95-A08A-67367AFA8D56}" type="presParOf" srcId="{AC607594-C464-4FAD-A754-167D30AEDBB5}" destId="{8B191E2A-DC5B-4124-AD7B-F02898D88E5C}" srcOrd="8" destOrd="0" presId="urn:microsoft.com/office/officeart/2005/8/layout/vList2"/>
    <dgm:cxn modelId="{7E12A02B-1D35-4399-A440-D0576F3E1A87}" type="presParOf" srcId="{AC607594-C464-4FAD-A754-167D30AEDBB5}" destId="{2A3A2E56-54E3-4539-95D3-A44B5C7ED8FB}" srcOrd="9"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14BA159-7782-4781-A346-32D3C446DCBE}"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758D6C25-FA02-4F35-BD88-9BE0363092CB}">
      <dgm:prSet/>
      <dgm:spPr/>
      <dgm:t>
        <a:bodyPr/>
        <a:lstStyle/>
        <a:p>
          <a:pPr rtl="0"/>
          <a:r>
            <a:rPr lang="en-US" dirty="0" smtClean="0"/>
            <a:t>Building-to-building connections</a:t>
          </a:r>
          <a:endParaRPr lang="en-US" dirty="0"/>
        </a:p>
      </dgm:t>
    </dgm:pt>
    <dgm:pt modelId="{158099F3-0A2F-4ECC-A1F3-C0C92DD13C24}" type="parTrans" cxnId="{84A1C32E-0A9F-4085-9531-9DC53A877325}">
      <dgm:prSet/>
      <dgm:spPr/>
      <dgm:t>
        <a:bodyPr/>
        <a:lstStyle/>
        <a:p>
          <a:endParaRPr lang="en-US"/>
        </a:p>
      </dgm:t>
    </dgm:pt>
    <dgm:pt modelId="{76201750-FAD3-4257-9FCA-A9F2BDDB6190}" type="sibTrans" cxnId="{84A1C32E-0A9F-4085-9531-9DC53A877325}">
      <dgm:prSet/>
      <dgm:spPr/>
      <dgm:t>
        <a:bodyPr/>
        <a:lstStyle/>
        <a:p>
          <a:endParaRPr lang="en-US"/>
        </a:p>
      </dgm:t>
    </dgm:pt>
    <dgm:pt modelId="{1869F74D-5CCF-4427-B5A1-04A7E4C1C772}">
      <dgm:prSet/>
      <dgm:spPr/>
      <dgm:t>
        <a:bodyPr/>
        <a:lstStyle/>
        <a:p>
          <a:pPr rtl="0"/>
          <a:r>
            <a:rPr lang="en-US" dirty="0" smtClean="0"/>
            <a:t>Video, audio conferencing/streaming video, </a:t>
          </a:r>
          <a:br>
            <a:rPr lang="en-US" dirty="0" smtClean="0"/>
          </a:br>
          <a:r>
            <a:rPr lang="en-US" dirty="0" smtClean="0"/>
            <a:t>and audio</a:t>
          </a:r>
          <a:endParaRPr lang="en-US" dirty="0"/>
        </a:p>
      </dgm:t>
    </dgm:pt>
    <dgm:pt modelId="{389938A0-5177-4620-9F52-943099823FAE}" type="parTrans" cxnId="{A67CA4F4-B97F-43A9-A186-FD265D35F876}">
      <dgm:prSet/>
      <dgm:spPr/>
      <dgm:t>
        <a:bodyPr/>
        <a:lstStyle/>
        <a:p>
          <a:endParaRPr lang="en-US"/>
        </a:p>
      </dgm:t>
    </dgm:pt>
    <dgm:pt modelId="{6C3BCABC-9AC0-4C74-9D66-14CB114E7A92}" type="sibTrans" cxnId="{A67CA4F4-B97F-43A9-A186-FD265D35F876}">
      <dgm:prSet/>
      <dgm:spPr/>
      <dgm:t>
        <a:bodyPr/>
        <a:lstStyle/>
        <a:p>
          <a:endParaRPr lang="en-US"/>
        </a:p>
      </dgm:t>
    </dgm:pt>
    <dgm:pt modelId="{880D31E3-66EE-4DDE-9E79-06C0BFF68D3E}">
      <dgm:prSet/>
      <dgm:spPr/>
      <dgm:t>
        <a:bodyPr/>
        <a:lstStyle/>
        <a:p>
          <a:pPr rtl="0"/>
          <a:r>
            <a:rPr lang="en-US" dirty="0" smtClean="0"/>
            <a:t>Large file transfers, such as engineering </a:t>
          </a:r>
          <a:br>
            <a:rPr lang="en-US" dirty="0" smtClean="0"/>
          </a:br>
          <a:r>
            <a:rPr lang="en-US" dirty="0" smtClean="0"/>
            <a:t>CAD drawings</a:t>
          </a:r>
          <a:endParaRPr lang="en-US" dirty="0"/>
        </a:p>
      </dgm:t>
    </dgm:pt>
    <dgm:pt modelId="{A970C6ED-DBAF-49CB-B347-38D9755F0A49}" type="parTrans" cxnId="{B3466C64-FF2C-48C4-BAF6-E7336F487D83}">
      <dgm:prSet/>
      <dgm:spPr/>
      <dgm:t>
        <a:bodyPr/>
        <a:lstStyle/>
        <a:p>
          <a:endParaRPr lang="en-US"/>
        </a:p>
      </dgm:t>
    </dgm:pt>
    <dgm:pt modelId="{9FC8E3D4-98AA-499B-B5F0-F6ED0F9A587E}" type="sibTrans" cxnId="{B3466C64-FF2C-48C4-BAF6-E7336F487D83}">
      <dgm:prSet/>
      <dgm:spPr/>
      <dgm:t>
        <a:bodyPr/>
        <a:lstStyle/>
        <a:p>
          <a:endParaRPr lang="en-US"/>
        </a:p>
      </dgm:t>
    </dgm:pt>
    <dgm:pt modelId="{29BEEF20-B310-4894-A9B8-F753357EE72D}">
      <dgm:prSet/>
      <dgm:spPr/>
      <dgm:t>
        <a:bodyPr/>
        <a:lstStyle/>
        <a:p>
          <a:pPr rtl="0"/>
          <a:r>
            <a:rPr lang="en-US" dirty="0" smtClean="0"/>
            <a:t>Faster Web access and browsing</a:t>
          </a:r>
          <a:endParaRPr lang="en-US" dirty="0"/>
        </a:p>
      </dgm:t>
    </dgm:pt>
    <dgm:pt modelId="{1CBB5A69-E4F4-411F-9B2E-D81C47F3559C}" type="parTrans" cxnId="{B867F36B-D1A2-4D3B-A720-7CA5D7512249}">
      <dgm:prSet/>
      <dgm:spPr/>
      <dgm:t>
        <a:bodyPr/>
        <a:lstStyle/>
        <a:p>
          <a:endParaRPr lang="en-US"/>
        </a:p>
      </dgm:t>
    </dgm:pt>
    <dgm:pt modelId="{9F702008-9C3C-4C30-9870-5953488CC75B}" type="sibTrans" cxnId="{B867F36B-D1A2-4D3B-A720-7CA5D7512249}">
      <dgm:prSet/>
      <dgm:spPr/>
      <dgm:t>
        <a:bodyPr/>
        <a:lstStyle/>
        <a:p>
          <a:endParaRPr lang="en-US"/>
        </a:p>
      </dgm:t>
    </dgm:pt>
    <dgm:pt modelId="{81EEC531-F899-44C2-BD07-03144F5F9DD5}" type="pres">
      <dgm:prSet presAssocID="{214BA159-7782-4781-A346-32D3C446DCBE}" presName="linear" presStyleCnt="0">
        <dgm:presLayoutVars>
          <dgm:animLvl val="lvl"/>
          <dgm:resizeHandles val="exact"/>
        </dgm:presLayoutVars>
      </dgm:prSet>
      <dgm:spPr/>
      <dgm:t>
        <a:bodyPr/>
        <a:lstStyle/>
        <a:p>
          <a:endParaRPr lang="en-US"/>
        </a:p>
      </dgm:t>
    </dgm:pt>
    <dgm:pt modelId="{D9F46F2A-FD03-405D-BBBD-05E744FE5CB9}" type="pres">
      <dgm:prSet presAssocID="{758D6C25-FA02-4F35-BD88-9BE0363092CB}" presName="parentText" presStyleLbl="node1" presStyleIdx="0" presStyleCnt="4">
        <dgm:presLayoutVars>
          <dgm:chMax val="0"/>
          <dgm:bulletEnabled val="1"/>
        </dgm:presLayoutVars>
      </dgm:prSet>
      <dgm:spPr/>
      <dgm:t>
        <a:bodyPr/>
        <a:lstStyle/>
        <a:p>
          <a:endParaRPr lang="en-US"/>
        </a:p>
      </dgm:t>
    </dgm:pt>
    <dgm:pt modelId="{BDA251E4-E285-4B35-A3B7-62A00B4DAAC2}" type="pres">
      <dgm:prSet presAssocID="{76201750-FAD3-4257-9FCA-A9F2BDDB6190}" presName="spacer" presStyleCnt="0"/>
      <dgm:spPr/>
    </dgm:pt>
    <dgm:pt modelId="{58519F89-98A3-4D56-AAA9-6C14E2EF9D5A}" type="pres">
      <dgm:prSet presAssocID="{1869F74D-5CCF-4427-B5A1-04A7E4C1C772}" presName="parentText" presStyleLbl="node1" presStyleIdx="1" presStyleCnt="4">
        <dgm:presLayoutVars>
          <dgm:chMax val="0"/>
          <dgm:bulletEnabled val="1"/>
        </dgm:presLayoutVars>
      </dgm:prSet>
      <dgm:spPr/>
      <dgm:t>
        <a:bodyPr/>
        <a:lstStyle/>
        <a:p>
          <a:endParaRPr lang="en-US"/>
        </a:p>
      </dgm:t>
    </dgm:pt>
    <dgm:pt modelId="{13BE4775-99BF-4FCD-80B8-F9088345908C}" type="pres">
      <dgm:prSet presAssocID="{6C3BCABC-9AC0-4C74-9D66-14CB114E7A92}" presName="spacer" presStyleCnt="0"/>
      <dgm:spPr/>
    </dgm:pt>
    <dgm:pt modelId="{D4C3AB4B-3B93-4509-B7F7-CB63C35AA03A}" type="pres">
      <dgm:prSet presAssocID="{880D31E3-66EE-4DDE-9E79-06C0BFF68D3E}" presName="parentText" presStyleLbl="node1" presStyleIdx="2" presStyleCnt="4">
        <dgm:presLayoutVars>
          <dgm:chMax val="0"/>
          <dgm:bulletEnabled val="1"/>
        </dgm:presLayoutVars>
      </dgm:prSet>
      <dgm:spPr/>
      <dgm:t>
        <a:bodyPr/>
        <a:lstStyle/>
        <a:p>
          <a:endParaRPr lang="en-US"/>
        </a:p>
      </dgm:t>
    </dgm:pt>
    <dgm:pt modelId="{F1ACADCC-1985-45DC-99D0-61B0D7889BF1}" type="pres">
      <dgm:prSet presAssocID="{9FC8E3D4-98AA-499B-B5F0-F6ED0F9A587E}" presName="spacer" presStyleCnt="0"/>
      <dgm:spPr/>
    </dgm:pt>
    <dgm:pt modelId="{C2F7F714-3C26-4AC5-AB1C-1DE9B00D1297}" type="pres">
      <dgm:prSet presAssocID="{29BEEF20-B310-4894-A9B8-F753357EE72D}" presName="parentText" presStyleLbl="node1" presStyleIdx="3" presStyleCnt="4">
        <dgm:presLayoutVars>
          <dgm:chMax val="0"/>
          <dgm:bulletEnabled val="1"/>
        </dgm:presLayoutVars>
      </dgm:prSet>
      <dgm:spPr/>
      <dgm:t>
        <a:bodyPr/>
        <a:lstStyle/>
        <a:p>
          <a:endParaRPr lang="en-US"/>
        </a:p>
      </dgm:t>
    </dgm:pt>
  </dgm:ptLst>
  <dgm:cxnLst>
    <dgm:cxn modelId="{24CA66F6-4DC0-4DA9-B821-CDD9812142DD}" type="presOf" srcId="{29BEEF20-B310-4894-A9B8-F753357EE72D}" destId="{C2F7F714-3C26-4AC5-AB1C-1DE9B00D1297}" srcOrd="0" destOrd="0" presId="urn:microsoft.com/office/officeart/2005/8/layout/vList2"/>
    <dgm:cxn modelId="{84A1C32E-0A9F-4085-9531-9DC53A877325}" srcId="{214BA159-7782-4781-A346-32D3C446DCBE}" destId="{758D6C25-FA02-4F35-BD88-9BE0363092CB}" srcOrd="0" destOrd="0" parTransId="{158099F3-0A2F-4ECC-A1F3-C0C92DD13C24}" sibTransId="{76201750-FAD3-4257-9FCA-A9F2BDDB6190}"/>
    <dgm:cxn modelId="{18FC4D0D-88C4-4357-AC1A-BB03693538A4}" type="presOf" srcId="{1869F74D-5CCF-4427-B5A1-04A7E4C1C772}" destId="{58519F89-98A3-4D56-AAA9-6C14E2EF9D5A}" srcOrd="0" destOrd="0" presId="urn:microsoft.com/office/officeart/2005/8/layout/vList2"/>
    <dgm:cxn modelId="{A67CA4F4-B97F-43A9-A186-FD265D35F876}" srcId="{214BA159-7782-4781-A346-32D3C446DCBE}" destId="{1869F74D-5CCF-4427-B5A1-04A7E4C1C772}" srcOrd="1" destOrd="0" parTransId="{389938A0-5177-4620-9F52-943099823FAE}" sibTransId="{6C3BCABC-9AC0-4C74-9D66-14CB114E7A92}"/>
    <dgm:cxn modelId="{B867F36B-D1A2-4D3B-A720-7CA5D7512249}" srcId="{214BA159-7782-4781-A346-32D3C446DCBE}" destId="{29BEEF20-B310-4894-A9B8-F753357EE72D}" srcOrd="3" destOrd="0" parTransId="{1CBB5A69-E4F4-411F-9B2E-D81C47F3559C}" sibTransId="{9F702008-9C3C-4C30-9870-5953488CC75B}"/>
    <dgm:cxn modelId="{166DF0B9-CEFD-469C-B547-7E232DF7AC27}" type="presOf" srcId="{880D31E3-66EE-4DDE-9E79-06C0BFF68D3E}" destId="{D4C3AB4B-3B93-4509-B7F7-CB63C35AA03A}" srcOrd="0" destOrd="0" presId="urn:microsoft.com/office/officeart/2005/8/layout/vList2"/>
    <dgm:cxn modelId="{DD686273-7476-45C5-BE00-705030E06285}" type="presOf" srcId="{758D6C25-FA02-4F35-BD88-9BE0363092CB}" destId="{D9F46F2A-FD03-405D-BBBD-05E744FE5CB9}" srcOrd="0" destOrd="0" presId="urn:microsoft.com/office/officeart/2005/8/layout/vList2"/>
    <dgm:cxn modelId="{B3466C64-FF2C-48C4-BAF6-E7336F487D83}" srcId="{214BA159-7782-4781-A346-32D3C446DCBE}" destId="{880D31E3-66EE-4DDE-9E79-06C0BFF68D3E}" srcOrd="2" destOrd="0" parTransId="{A970C6ED-DBAF-49CB-B347-38D9755F0A49}" sibTransId="{9FC8E3D4-98AA-499B-B5F0-F6ED0F9A587E}"/>
    <dgm:cxn modelId="{82D00283-8C58-4BD3-AD50-F8486854DB43}" type="presOf" srcId="{214BA159-7782-4781-A346-32D3C446DCBE}" destId="{81EEC531-F899-44C2-BD07-03144F5F9DD5}" srcOrd="0" destOrd="0" presId="urn:microsoft.com/office/officeart/2005/8/layout/vList2"/>
    <dgm:cxn modelId="{0F29E4B2-A958-4BCE-A43A-5CE6B7FAB520}" type="presParOf" srcId="{81EEC531-F899-44C2-BD07-03144F5F9DD5}" destId="{D9F46F2A-FD03-405D-BBBD-05E744FE5CB9}" srcOrd="0" destOrd="0" presId="urn:microsoft.com/office/officeart/2005/8/layout/vList2"/>
    <dgm:cxn modelId="{43791396-4508-40F6-BFEB-655CD637DEB9}" type="presParOf" srcId="{81EEC531-F899-44C2-BD07-03144F5F9DD5}" destId="{BDA251E4-E285-4B35-A3B7-62A00B4DAAC2}" srcOrd="1" destOrd="0" presId="urn:microsoft.com/office/officeart/2005/8/layout/vList2"/>
    <dgm:cxn modelId="{6C3A5EDC-055B-4CBA-BFE7-27E946CE49A5}" type="presParOf" srcId="{81EEC531-F899-44C2-BD07-03144F5F9DD5}" destId="{58519F89-98A3-4D56-AAA9-6C14E2EF9D5A}" srcOrd="2" destOrd="0" presId="urn:microsoft.com/office/officeart/2005/8/layout/vList2"/>
    <dgm:cxn modelId="{370749BC-33B8-4D69-9513-3234D602563B}" type="presParOf" srcId="{81EEC531-F899-44C2-BD07-03144F5F9DD5}" destId="{13BE4775-99BF-4FCD-80B8-F9088345908C}" srcOrd="3" destOrd="0" presId="urn:microsoft.com/office/officeart/2005/8/layout/vList2"/>
    <dgm:cxn modelId="{BC6FA29E-6D60-4E09-938C-EAF088B4D006}" type="presParOf" srcId="{81EEC531-F899-44C2-BD07-03144F5F9DD5}" destId="{D4C3AB4B-3B93-4509-B7F7-CB63C35AA03A}" srcOrd="4" destOrd="0" presId="urn:microsoft.com/office/officeart/2005/8/layout/vList2"/>
    <dgm:cxn modelId="{B3677316-6EB8-4F88-A848-02CFEF8CCCB7}" type="presParOf" srcId="{81EEC531-F899-44C2-BD07-03144F5F9DD5}" destId="{F1ACADCC-1985-45DC-99D0-61B0D7889BF1}" srcOrd="5" destOrd="0" presId="urn:microsoft.com/office/officeart/2005/8/layout/vList2"/>
    <dgm:cxn modelId="{884CF556-A798-497E-95DA-B0EA3AF7558D}" type="presParOf" srcId="{81EEC531-F899-44C2-BD07-03144F5F9DD5}" destId="{C2F7F714-3C26-4AC5-AB1C-1DE9B00D129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b="1" dirty="0" smtClean="0">
              <a:solidFill>
                <a:srgbClr val="FF0000"/>
              </a:solidFill>
            </a:rPr>
            <a:t>IEEE 802.11 a</a:t>
          </a:r>
          <a:endParaRPr lang="en-US" sz="3200" b="1" dirty="0">
            <a:solidFill>
              <a:srgbClr val="FF0000"/>
            </a:solidFill>
          </a:endParaRPr>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b="1" dirty="0" smtClean="0">
              <a:solidFill>
                <a:srgbClr val="FF0000"/>
              </a:solidFill>
            </a:rPr>
            <a:t>IEEE 802.11 g</a:t>
          </a:r>
          <a:endParaRPr lang="en-US" sz="3200" b="1" dirty="0">
            <a:solidFill>
              <a:srgbClr val="FF0000"/>
            </a:solidFill>
          </a:endParaRPr>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dirty="0" smtClean="0"/>
            <a:t>IEEE 802.11 n</a:t>
          </a:r>
          <a:endParaRPr lang="en-US" sz="3200" dirty="0"/>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dirty="0" smtClean="0"/>
            <a:t>IEEE 802.11 ac</a:t>
          </a:r>
          <a:endParaRPr lang="en-US" sz="3200" dirty="0"/>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dirty="0" smtClean="0"/>
            <a:t>IEEE 802.11 ad</a:t>
          </a:r>
          <a:endParaRPr lang="en-US" sz="3200" dirty="0"/>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446E74FD-2A69-4946-8E2B-9513D967D0DA}" type="presOf" srcId="{587D13F8-26EF-4914-8EDA-C61ED9FCC784}" destId="{86B27E22-2B6E-4B67-8629-1B6FDB5CB051}" srcOrd="0" destOrd="0" presId="urn:microsoft.com/office/officeart/2005/8/layout/vList2"/>
    <dgm:cxn modelId="{14850EC7-59F7-4D55-9397-7FBF310EA92B}" type="presOf" srcId="{756BDC74-4C39-4C47-8F67-780E1F715555}" destId="{31AD1CD7-13AF-47D9-B2A4-C156A50B8D03}" srcOrd="0" destOrd="0" presId="urn:microsoft.com/office/officeart/2005/8/layout/vList2"/>
    <dgm:cxn modelId="{8A610A6D-B351-4752-AABF-4CEF12F54E26}" type="presOf" srcId="{CF1EAC40-9049-471C-8E5F-60A36FFD368C}" destId="{201009A9-C085-436E-8234-B7F13667D0D7}" srcOrd="0" destOrd="0" presId="urn:microsoft.com/office/officeart/2005/8/layout/vList2"/>
    <dgm:cxn modelId="{E0A3C511-62E3-4162-AE6E-26509A8AE1A6}" type="presOf" srcId="{5F8AE67E-4B69-4CA5-94A0-AE2B498FA184}" destId="{0F7010DD-2051-4732-AF37-562B4FF321D0}" srcOrd="0" destOrd="0" presId="urn:microsoft.com/office/officeart/2005/8/layout/vList2"/>
    <dgm:cxn modelId="{0A675492-4875-4515-BC49-7F3F8BC090E0}" srcId="{CF1EAC40-9049-471C-8E5F-60A36FFD368C}" destId="{756BDC74-4C39-4C47-8F67-780E1F715555}" srcOrd="5" destOrd="0" parTransId="{90BF2537-8D45-4CE6-AA9E-6CC30107A7D4}" sibTransId="{FACCA60E-36A0-4CA2-B1DB-F03B3A53D097}"/>
    <dgm:cxn modelId="{0DB3D5F0-DF9F-49D9-82D7-F62B2B963810}" srcId="{CF1EAC40-9049-471C-8E5F-60A36FFD368C}" destId="{D0BEE19A-C516-4CF9-AACF-8A92E8D060A3}" srcOrd="1" destOrd="0" parTransId="{3E4B95AD-82E1-407A-8A7C-43D37FE31EB5}" sibTransId="{1996CDFD-5F07-490C-8CB5-3032CDD9FDE5}"/>
    <dgm:cxn modelId="{85F13227-97B6-44BD-9606-42FA5E6E653A}" type="presOf" srcId="{7B8508A4-CCE1-48F5-89F9-4FD62740BB28}" destId="{D1E10F2B-2E57-43F5-8C3C-3858F18A70C6}" srcOrd="0" destOrd="0" presId="urn:microsoft.com/office/officeart/2005/8/layout/vList2"/>
    <dgm:cxn modelId="{782F13FC-0D2D-4ACD-A865-6C6A81A069E8}" type="presOf" srcId="{6B382288-3BD0-446E-9C00-6A0C6C7F5439}" destId="{3CBDAB77-8E01-4654-AED4-E381A69205F7}" srcOrd="0" destOrd="0" presId="urn:microsoft.com/office/officeart/2005/8/layout/vList2"/>
    <dgm:cxn modelId="{E9195677-B78D-4718-A2A5-6A84EBE5320F}" type="presOf" srcId="{D0BEE19A-C516-4CF9-AACF-8A92E8D060A3}" destId="{DE4FA430-1C2B-4AA5-B680-88F08B0F52C3}"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EE0EFB32-C129-406D-8070-F7AE96A2F1ED}" srcId="{CF1EAC40-9049-471C-8E5F-60A36FFD368C}" destId="{5F8AE67E-4B69-4CA5-94A0-AE2B498FA184}" srcOrd="4" destOrd="0" parTransId="{1F11AD3A-FCCE-45A4-A810-03760EB91EB8}" sibTransId="{D5BD5E88-2B12-4C29-B4D5-8A8E1F31C0C7}"/>
    <dgm:cxn modelId="{F2258EF8-6B46-48CB-9AA5-A281084CA969}" srcId="{CF1EAC40-9049-471C-8E5F-60A36FFD368C}" destId="{7B8508A4-CCE1-48F5-89F9-4FD62740BB28}" srcOrd="2" destOrd="0" parTransId="{14AE8761-149C-47CA-8312-1A3C47197D2A}" sibTransId="{1298117C-0CB6-48AA-A5DA-05CEEA8FF17D}"/>
    <dgm:cxn modelId="{2A7031AA-D491-40B4-BF83-0D9C50D787D6}" srcId="{CF1EAC40-9049-471C-8E5F-60A36FFD368C}" destId="{6B382288-3BD0-446E-9C00-6A0C6C7F5439}" srcOrd="3" destOrd="0" parTransId="{DEA01DD4-E23C-4531-AB63-AD80358CD98A}" sibTransId="{ED900645-354D-4300-AE70-0D05A9EEE9AE}"/>
    <dgm:cxn modelId="{9DEF9142-84BE-4AEA-A620-6DF4CEBFE815}" type="presParOf" srcId="{201009A9-C085-436E-8234-B7F13667D0D7}" destId="{86B27E22-2B6E-4B67-8629-1B6FDB5CB051}" srcOrd="0" destOrd="0" presId="urn:microsoft.com/office/officeart/2005/8/layout/vList2"/>
    <dgm:cxn modelId="{8DF601AE-A694-4CFC-84CA-A2A11F1812B6}" type="presParOf" srcId="{201009A9-C085-436E-8234-B7F13667D0D7}" destId="{099C93AE-EC74-4225-AB76-6B00FF379227}" srcOrd="1" destOrd="0" presId="urn:microsoft.com/office/officeart/2005/8/layout/vList2"/>
    <dgm:cxn modelId="{5D2E5E0D-9EA7-494B-BCA0-78B1269B8CDA}" type="presParOf" srcId="{201009A9-C085-436E-8234-B7F13667D0D7}" destId="{DE4FA430-1C2B-4AA5-B680-88F08B0F52C3}" srcOrd="2" destOrd="0" presId="urn:microsoft.com/office/officeart/2005/8/layout/vList2"/>
    <dgm:cxn modelId="{35EC5B15-9514-4A29-8977-CA2C5344FA8C}" type="presParOf" srcId="{201009A9-C085-436E-8234-B7F13667D0D7}" destId="{A37CC73B-DDBD-4F61-8E3F-AB0E4DFD773A}" srcOrd="3" destOrd="0" presId="urn:microsoft.com/office/officeart/2005/8/layout/vList2"/>
    <dgm:cxn modelId="{CED49C28-0EB8-4B3D-B9D4-DAB1EBF8BF7E}" type="presParOf" srcId="{201009A9-C085-436E-8234-B7F13667D0D7}" destId="{D1E10F2B-2E57-43F5-8C3C-3858F18A70C6}" srcOrd="4" destOrd="0" presId="urn:microsoft.com/office/officeart/2005/8/layout/vList2"/>
    <dgm:cxn modelId="{EFC8DB07-2515-490D-89FB-5D3A8CFD3348}" type="presParOf" srcId="{201009A9-C085-436E-8234-B7F13667D0D7}" destId="{E7463E77-16DA-43BB-B1BF-86FF06F9B3A1}" srcOrd="5" destOrd="0" presId="urn:microsoft.com/office/officeart/2005/8/layout/vList2"/>
    <dgm:cxn modelId="{89C1E547-103C-4268-8D2C-14D955E0C74E}" type="presParOf" srcId="{201009A9-C085-436E-8234-B7F13667D0D7}" destId="{3CBDAB77-8E01-4654-AED4-E381A69205F7}" srcOrd="6" destOrd="0" presId="urn:microsoft.com/office/officeart/2005/8/layout/vList2"/>
    <dgm:cxn modelId="{71655D60-2948-400A-9EBE-A4712860D435}" type="presParOf" srcId="{201009A9-C085-436E-8234-B7F13667D0D7}" destId="{8FACB200-882C-4599-BEB6-BA8EFE0D578D}" srcOrd="7" destOrd="0" presId="urn:microsoft.com/office/officeart/2005/8/layout/vList2"/>
    <dgm:cxn modelId="{6B4440A7-F380-4D96-BFA1-54B2988791D6}" type="presParOf" srcId="{201009A9-C085-436E-8234-B7F13667D0D7}" destId="{0F7010DD-2051-4732-AF37-562B4FF321D0}" srcOrd="8" destOrd="0" presId="urn:microsoft.com/office/officeart/2005/8/layout/vList2"/>
    <dgm:cxn modelId="{47CBAE29-DFB7-4CDC-A398-442062160E96}" type="presParOf" srcId="{201009A9-C085-436E-8234-B7F13667D0D7}" destId="{176B9DFA-4D8C-4343-8D4B-6869AF4DACA8}" srcOrd="9" destOrd="0" presId="urn:microsoft.com/office/officeart/2005/8/layout/vList2"/>
    <dgm:cxn modelId="{CEE9340E-95A7-43F4-AA4C-9C782A1DBB45}"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1B4CED2-668E-4E16-A62D-5626925F1025}"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8AD17AA0-69B0-4FD2-9616-80E7A572CAFC}">
      <dgm:prSet/>
      <dgm:spPr/>
      <dgm:t>
        <a:bodyPr/>
        <a:lstStyle/>
        <a:p>
          <a:pPr rtl="0"/>
          <a:r>
            <a:rPr lang="en-US" dirty="0" smtClean="0"/>
            <a:t>Frequency= 2.4 GHz</a:t>
          </a:r>
          <a:endParaRPr lang="en-US" dirty="0"/>
        </a:p>
      </dgm:t>
    </dgm:pt>
    <dgm:pt modelId="{C98CE31A-0241-42C8-B92E-BEB4B05F31E1}" type="parTrans" cxnId="{2E1989EA-DE42-40CA-AA3D-0BA37384EB1D}">
      <dgm:prSet/>
      <dgm:spPr/>
      <dgm:t>
        <a:bodyPr/>
        <a:lstStyle/>
        <a:p>
          <a:endParaRPr lang="en-US"/>
        </a:p>
      </dgm:t>
    </dgm:pt>
    <dgm:pt modelId="{1006681C-683F-4AA3-901D-4E388ED9F2DC}" type="sibTrans" cxnId="{2E1989EA-DE42-40CA-AA3D-0BA37384EB1D}">
      <dgm:prSet/>
      <dgm:spPr/>
      <dgm:t>
        <a:bodyPr/>
        <a:lstStyle/>
        <a:p>
          <a:endParaRPr lang="en-US"/>
        </a:p>
      </dgm:t>
    </dgm:pt>
    <dgm:pt modelId="{ADA63864-18A5-45AB-8AE6-508F2189763B}">
      <dgm:prSet/>
      <dgm:spPr/>
      <dgm:t>
        <a:bodyPr/>
        <a:lstStyle/>
        <a:p>
          <a:pPr rtl="0"/>
          <a:r>
            <a:rPr lang="en-US" dirty="0" smtClean="0"/>
            <a:t>Maximum Speed = 54 Mbps</a:t>
          </a:r>
          <a:endParaRPr lang="en-US" dirty="0"/>
        </a:p>
      </dgm:t>
    </dgm:pt>
    <dgm:pt modelId="{69A77679-F1CA-422D-BBE3-7067D6797E76}" type="parTrans" cxnId="{88F2E9A9-C45B-4E5A-867C-787BE0ECA47C}">
      <dgm:prSet/>
      <dgm:spPr/>
      <dgm:t>
        <a:bodyPr/>
        <a:lstStyle/>
        <a:p>
          <a:endParaRPr lang="en-US"/>
        </a:p>
      </dgm:t>
    </dgm:pt>
    <dgm:pt modelId="{596BE96F-9A5B-407E-8D41-C883F122A579}" type="sibTrans" cxnId="{88F2E9A9-C45B-4E5A-867C-787BE0ECA47C}">
      <dgm:prSet/>
      <dgm:spPr/>
      <dgm:t>
        <a:bodyPr/>
        <a:lstStyle/>
        <a:p>
          <a:endParaRPr lang="en-US"/>
        </a:p>
      </dgm:t>
    </dgm:pt>
    <dgm:pt modelId="{AE7F411B-FBB2-4603-AC51-18D7A8925B70}">
      <dgm:prSet/>
      <dgm:spPr/>
      <dgm:t>
        <a:bodyPr/>
        <a:lstStyle/>
        <a:p>
          <a:pPr rtl="0"/>
          <a:r>
            <a:rPr lang="en-US" dirty="0" smtClean="0"/>
            <a:t>Range = about 38 meters(Varies)</a:t>
          </a:r>
          <a:endParaRPr lang="en-US" dirty="0"/>
        </a:p>
      </dgm:t>
    </dgm:pt>
    <dgm:pt modelId="{36350BD5-53AB-4AB0-80FA-FFC27C1ADBBB}" type="parTrans" cxnId="{3BC47FDB-D9E9-436F-B60E-8863FF52D81D}">
      <dgm:prSet/>
      <dgm:spPr/>
      <dgm:t>
        <a:bodyPr/>
        <a:lstStyle/>
        <a:p>
          <a:endParaRPr lang="en-US"/>
        </a:p>
      </dgm:t>
    </dgm:pt>
    <dgm:pt modelId="{98553FE3-6DEB-4CCD-8727-A598367D89D2}" type="sibTrans" cxnId="{3BC47FDB-D9E9-436F-B60E-8863FF52D81D}">
      <dgm:prSet/>
      <dgm:spPr/>
      <dgm:t>
        <a:bodyPr/>
        <a:lstStyle/>
        <a:p>
          <a:endParaRPr lang="en-US"/>
        </a:p>
      </dgm:t>
    </dgm:pt>
    <dgm:pt modelId="{FDEB3A70-7B5F-49D7-9F9D-EA0A7406C057}">
      <dgm:prSet/>
      <dgm:spPr/>
      <dgm:t>
        <a:bodyPr/>
        <a:lstStyle/>
        <a:p>
          <a:pPr rtl="0"/>
          <a:r>
            <a:rPr lang="en-US" dirty="0" smtClean="0"/>
            <a:t>Encoding Scheme = OFDM</a:t>
          </a:r>
          <a:endParaRPr lang="en-US" dirty="0"/>
        </a:p>
      </dgm:t>
    </dgm:pt>
    <dgm:pt modelId="{CE7769C4-76CF-4D34-B7B9-C47E22EDFA21}" type="parTrans" cxnId="{5D0539F2-EF37-434B-A9E3-629439030F0F}">
      <dgm:prSet/>
      <dgm:spPr/>
      <dgm:t>
        <a:bodyPr/>
        <a:lstStyle/>
        <a:p>
          <a:endParaRPr lang="en-US"/>
        </a:p>
      </dgm:t>
    </dgm:pt>
    <dgm:pt modelId="{BC2335A7-CE3A-451A-BB98-753C0DCBCC60}" type="sibTrans" cxnId="{5D0539F2-EF37-434B-A9E3-629439030F0F}">
      <dgm:prSet/>
      <dgm:spPr/>
      <dgm:t>
        <a:bodyPr/>
        <a:lstStyle/>
        <a:p>
          <a:endParaRPr lang="en-US"/>
        </a:p>
      </dgm:t>
    </dgm:pt>
    <dgm:pt modelId="{5CD03669-AA0B-4F04-B48E-DE6EEC8A8E3C}">
      <dgm:prSet/>
      <dgm:spPr/>
      <dgm:t>
        <a:bodyPr/>
        <a:lstStyle/>
        <a:p>
          <a:pPr rtl="0"/>
          <a:r>
            <a:rPr lang="en-US" dirty="0" smtClean="0"/>
            <a:t>Backward compatibility with 802.11 b devices</a:t>
          </a:r>
          <a:endParaRPr lang="en-US" dirty="0"/>
        </a:p>
      </dgm:t>
    </dgm:pt>
    <dgm:pt modelId="{5FE24B61-0A87-4A08-A860-36552802929B}" type="parTrans" cxnId="{9958C7EE-FF04-48CB-9B3B-784B75E66A6B}">
      <dgm:prSet/>
      <dgm:spPr/>
      <dgm:t>
        <a:bodyPr/>
        <a:lstStyle/>
        <a:p>
          <a:endParaRPr lang="en-US"/>
        </a:p>
      </dgm:t>
    </dgm:pt>
    <dgm:pt modelId="{7DD37F5E-EE24-4390-A2C0-AE72A5CE6D7D}" type="sibTrans" cxnId="{9958C7EE-FF04-48CB-9B3B-784B75E66A6B}">
      <dgm:prSet/>
      <dgm:spPr/>
      <dgm:t>
        <a:bodyPr/>
        <a:lstStyle/>
        <a:p>
          <a:endParaRPr lang="en-US"/>
        </a:p>
      </dgm:t>
    </dgm:pt>
    <dgm:pt modelId="{1C1C4452-EE7C-41FD-98C0-B57318D23B28}" type="pres">
      <dgm:prSet presAssocID="{61B4CED2-668E-4E16-A62D-5626925F1025}" presName="linear" presStyleCnt="0">
        <dgm:presLayoutVars>
          <dgm:animLvl val="lvl"/>
          <dgm:resizeHandles val="exact"/>
        </dgm:presLayoutVars>
      </dgm:prSet>
      <dgm:spPr/>
      <dgm:t>
        <a:bodyPr/>
        <a:lstStyle/>
        <a:p>
          <a:endParaRPr lang="en-US"/>
        </a:p>
      </dgm:t>
    </dgm:pt>
    <dgm:pt modelId="{CB3F4FCB-46D9-4451-95DB-F06D6B4C1637}" type="pres">
      <dgm:prSet presAssocID="{8AD17AA0-69B0-4FD2-9616-80E7A572CAFC}" presName="parentText" presStyleLbl="node1" presStyleIdx="0" presStyleCnt="5">
        <dgm:presLayoutVars>
          <dgm:chMax val="0"/>
          <dgm:bulletEnabled val="1"/>
        </dgm:presLayoutVars>
      </dgm:prSet>
      <dgm:spPr/>
      <dgm:t>
        <a:bodyPr/>
        <a:lstStyle/>
        <a:p>
          <a:endParaRPr lang="en-US"/>
        </a:p>
      </dgm:t>
    </dgm:pt>
    <dgm:pt modelId="{2A3A690F-2099-43FE-8CF9-6D9B5849993C}" type="pres">
      <dgm:prSet presAssocID="{1006681C-683F-4AA3-901D-4E388ED9F2DC}" presName="spacer" presStyleCnt="0"/>
      <dgm:spPr/>
    </dgm:pt>
    <dgm:pt modelId="{72B22293-FB1C-4D7E-932B-25D701A3C055}" type="pres">
      <dgm:prSet presAssocID="{ADA63864-18A5-45AB-8AE6-508F2189763B}" presName="parentText" presStyleLbl="node1" presStyleIdx="1" presStyleCnt="5">
        <dgm:presLayoutVars>
          <dgm:chMax val="0"/>
          <dgm:bulletEnabled val="1"/>
        </dgm:presLayoutVars>
      </dgm:prSet>
      <dgm:spPr/>
      <dgm:t>
        <a:bodyPr/>
        <a:lstStyle/>
        <a:p>
          <a:endParaRPr lang="en-US"/>
        </a:p>
      </dgm:t>
    </dgm:pt>
    <dgm:pt modelId="{461FCC3F-8256-49AB-AC62-2887571051B7}" type="pres">
      <dgm:prSet presAssocID="{596BE96F-9A5B-407E-8D41-C883F122A579}" presName="spacer" presStyleCnt="0"/>
      <dgm:spPr/>
    </dgm:pt>
    <dgm:pt modelId="{8D7CEF02-78D5-4BD4-B66A-5E224C26D6F4}" type="pres">
      <dgm:prSet presAssocID="{AE7F411B-FBB2-4603-AC51-18D7A8925B70}" presName="parentText" presStyleLbl="node1" presStyleIdx="2" presStyleCnt="5">
        <dgm:presLayoutVars>
          <dgm:chMax val="0"/>
          <dgm:bulletEnabled val="1"/>
        </dgm:presLayoutVars>
      </dgm:prSet>
      <dgm:spPr/>
      <dgm:t>
        <a:bodyPr/>
        <a:lstStyle/>
        <a:p>
          <a:endParaRPr lang="en-US"/>
        </a:p>
      </dgm:t>
    </dgm:pt>
    <dgm:pt modelId="{C3B8F780-C808-4103-B49B-98D7324DD233}" type="pres">
      <dgm:prSet presAssocID="{98553FE3-6DEB-4CCD-8727-A598367D89D2}" presName="spacer" presStyleCnt="0"/>
      <dgm:spPr/>
    </dgm:pt>
    <dgm:pt modelId="{22773106-DD4E-44A2-A0F7-605D9AC8671F}" type="pres">
      <dgm:prSet presAssocID="{FDEB3A70-7B5F-49D7-9F9D-EA0A7406C057}" presName="parentText" presStyleLbl="node1" presStyleIdx="3" presStyleCnt="5">
        <dgm:presLayoutVars>
          <dgm:chMax val="0"/>
          <dgm:bulletEnabled val="1"/>
        </dgm:presLayoutVars>
      </dgm:prSet>
      <dgm:spPr/>
      <dgm:t>
        <a:bodyPr/>
        <a:lstStyle/>
        <a:p>
          <a:endParaRPr lang="en-US"/>
        </a:p>
      </dgm:t>
    </dgm:pt>
    <dgm:pt modelId="{E6ACAC62-D668-43DE-BD7F-DDACFBFF49DE}" type="pres">
      <dgm:prSet presAssocID="{BC2335A7-CE3A-451A-BB98-753C0DCBCC60}" presName="spacer" presStyleCnt="0"/>
      <dgm:spPr/>
    </dgm:pt>
    <dgm:pt modelId="{0E8BEFC3-2855-456F-9ECA-228C459875D8}" type="pres">
      <dgm:prSet presAssocID="{5CD03669-AA0B-4F04-B48E-DE6EEC8A8E3C}" presName="parentText" presStyleLbl="node1" presStyleIdx="4" presStyleCnt="5">
        <dgm:presLayoutVars>
          <dgm:chMax val="0"/>
          <dgm:bulletEnabled val="1"/>
        </dgm:presLayoutVars>
      </dgm:prSet>
      <dgm:spPr/>
      <dgm:t>
        <a:bodyPr/>
        <a:lstStyle/>
        <a:p>
          <a:endParaRPr lang="en-US"/>
        </a:p>
      </dgm:t>
    </dgm:pt>
  </dgm:ptLst>
  <dgm:cxnLst>
    <dgm:cxn modelId="{3BC47FDB-D9E9-436F-B60E-8863FF52D81D}" srcId="{61B4CED2-668E-4E16-A62D-5626925F1025}" destId="{AE7F411B-FBB2-4603-AC51-18D7A8925B70}" srcOrd="2" destOrd="0" parTransId="{36350BD5-53AB-4AB0-80FA-FFC27C1ADBBB}" sibTransId="{98553FE3-6DEB-4CCD-8727-A598367D89D2}"/>
    <dgm:cxn modelId="{5D0539F2-EF37-434B-A9E3-629439030F0F}" srcId="{61B4CED2-668E-4E16-A62D-5626925F1025}" destId="{FDEB3A70-7B5F-49D7-9F9D-EA0A7406C057}" srcOrd="3" destOrd="0" parTransId="{CE7769C4-76CF-4D34-B7B9-C47E22EDFA21}" sibTransId="{BC2335A7-CE3A-451A-BB98-753C0DCBCC60}"/>
    <dgm:cxn modelId="{88F2E9A9-C45B-4E5A-867C-787BE0ECA47C}" srcId="{61B4CED2-668E-4E16-A62D-5626925F1025}" destId="{ADA63864-18A5-45AB-8AE6-508F2189763B}" srcOrd="1" destOrd="0" parTransId="{69A77679-F1CA-422D-BBE3-7067D6797E76}" sibTransId="{596BE96F-9A5B-407E-8D41-C883F122A579}"/>
    <dgm:cxn modelId="{D1D3BAE5-60CC-426F-809D-751CD54E5D41}" type="presOf" srcId="{FDEB3A70-7B5F-49D7-9F9D-EA0A7406C057}" destId="{22773106-DD4E-44A2-A0F7-605D9AC8671F}" srcOrd="0" destOrd="0" presId="urn:microsoft.com/office/officeart/2005/8/layout/vList2"/>
    <dgm:cxn modelId="{9958C7EE-FF04-48CB-9B3B-784B75E66A6B}" srcId="{61B4CED2-668E-4E16-A62D-5626925F1025}" destId="{5CD03669-AA0B-4F04-B48E-DE6EEC8A8E3C}" srcOrd="4" destOrd="0" parTransId="{5FE24B61-0A87-4A08-A860-36552802929B}" sibTransId="{7DD37F5E-EE24-4390-A2C0-AE72A5CE6D7D}"/>
    <dgm:cxn modelId="{2E1989EA-DE42-40CA-AA3D-0BA37384EB1D}" srcId="{61B4CED2-668E-4E16-A62D-5626925F1025}" destId="{8AD17AA0-69B0-4FD2-9616-80E7A572CAFC}" srcOrd="0" destOrd="0" parTransId="{C98CE31A-0241-42C8-B92E-BEB4B05F31E1}" sibTransId="{1006681C-683F-4AA3-901D-4E388ED9F2DC}"/>
    <dgm:cxn modelId="{1AED184F-5E45-4344-9FFF-374C7EBB8BF5}" type="presOf" srcId="{8AD17AA0-69B0-4FD2-9616-80E7A572CAFC}" destId="{CB3F4FCB-46D9-4451-95DB-F06D6B4C1637}" srcOrd="0" destOrd="0" presId="urn:microsoft.com/office/officeart/2005/8/layout/vList2"/>
    <dgm:cxn modelId="{09AC46FA-FCBE-4AD5-868C-3765E3EE93E4}" type="presOf" srcId="{61B4CED2-668E-4E16-A62D-5626925F1025}" destId="{1C1C4452-EE7C-41FD-98C0-B57318D23B28}" srcOrd="0" destOrd="0" presId="urn:microsoft.com/office/officeart/2005/8/layout/vList2"/>
    <dgm:cxn modelId="{C4B44E8E-3994-49DD-ACDA-20CDB1CD8543}" type="presOf" srcId="{5CD03669-AA0B-4F04-B48E-DE6EEC8A8E3C}" destId="{0E8BEFC3-2855-456F-9ECA-228C459875D8}" srcOrd="0" destOrd="0" presId="urn:microsoft.com/office/officeart/2005/8/layout/vList2"/>
    <dgm:cxn modelId="{28D053B3-E972-4740-B2D6-97C187795127}" type="presOf" srcId="{ADA63864-18A5-45AB-8AE6-508F2189763B}" destId="{72B22293-FB1C-4D7E-932B-25D701A3C055}" srcOrd="0" destOrd="0" presId="urn:microsoft.com/office/officeart/2005/8/layout/vList2"/>
    <dgm:cxn modelId="{DD480B9F-0F95-47FA-9796-5863F4060987}" type="presOf" srcId="{AE7F411B-FBB2-4603-AC51-18D7A8925B70}" destId="{8D7CEF02-78D5-4BD4-B66A-5E224C26D6F4}" srcOrd="0" destOrd="0" presId="urn:microsoft.com/office/officeart/2005/8/layout/vList2"/>
    <dgm:cxn modelId="{F6E7B6C7-5BC9-4BBB-98EE-4406D0CEF560}" type="presParOf" srcId="{1C1C4452-EE7C-41FD-98C0-B57318D23B28}" destId="{CB3F4FCB-46D9-4451-95DB-F06D6B4C1637}" srcOrd="0" destOrd="0" presId="urn:microsoft.com/office/officeart/2005/8/layout/vList2"/>
    <dgm:cxn modelId="{9F4BADC3-D0C1-443B-86D0-B5CC21202804}" type="presParOf" srcId="{1C1C4452-EE7C-41FD-98C0-B57318D23B28}" destId="{2A3A690F-2099-43FE-8CF9-6D9B5849993C}" srcOrd="1" destOrd="0" presId="urn:microsoft.com/office/officeart/2005/8/layout/vList2"/>
    <dgm:cxn modelId="{D817BDDD-95B7-429E-94B0-2F396BA31682}" type="presParOf" srcId="{1C1C4452-EE7C-41FD-98C0-B57318D23B28}" destId="{72B22293-FB1C-4D7E-932B-25D701A3C055}" srcOrd="2" destOrd="0" presId="urn:microsoft.com/office/officeart/2005/8/layout/vList2"/>
    <dgm:cxn modelId="{5F293A45-F4A1-46CE-B0B5-33794FF01AF1}" type="presParOf" srcId="{1C1C4452-EE7C-41FD-98C0-B57318D23B28}" destId="{461FCC3F-8256-49AB-AC62-2887571051B7}" srcOrd="3" destOrd="0" presId="urn:microsoft.com/office/officeart/2005/8/layout/vList2"/>
    <dgm:cxn modelId="{CFE0D4E1-A2E9-4B98-AAA3-26FCAFB4F071}" type="presParOf" srcId="{1C1C4452-EE7C-41FD-98C0-B57318D23B28}" destId="{8D7CEF02-78D5-4BD4-B66A-5E224C26D6F4}" srcOrd="4" destOrd="0" presId="urn:microsoft.com/office/officeart/2005/8/layout/vList2"/>
    <dgm:cxn modelId="{70506C46-B553-4DFE-BC61-A934C87F97CE}" type="presParOf" srcId="{1C1C4452-EE7C-41FD-98C0-B57318D23B28}" destId="{C3B8F780-C808-4103-B49B-98D7324DD233}" srcOrd="5" destOrd="0" presId="urn:microsoft.com/office/officeart/2005/8/layout/vList2"/>
    <dgm:cxn modelId="{848B49A5-4205-43D4-974B-7F7CFD363BE9}" type="presParOf" srcId="{1C1C4452-EE7C-41FD-98C0-B57318D23B28}" destId="{22773106-DD4E-44A2-A0F7-605D9AC8671F}" srcOrd="6" destOrd="0" presId="urn:microsoft.com/office/officeart/2005/8/layout/vList2"/>
    <dgm:cxn modelId="{8981B78B-8C36-42CB-AC68-80F21A6B6BED}" type="presParOf" srcId="{1C1C4452-EE7C-41FD-98C0-B57318D23B28}" destId="{E6ACAC62-D668-43DE-BD7F-DDACFBFF49DE}" srcOrd="7" destOrd="0" presId="urn:microsoft.com/office/officeart/2005/8/layout/vList2"/>
    <dgm:cxn modelId="{C62403B0-5A55-40D7-834E-A38306FFF0C0}" type="presParOf" srcId="{1C1C4452-EE7C-41FD-98C0-B57318D23B28}" destId="{0E8BEFC3-2855-456F-9ECA-228C459875D8}"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60EBC4D-5203-47B9-94B1-733C31B7B51B}" type="doc">
      <dgm:prSet loTypeId="urn:microsoft.com/office/officeart/2005/8/layout/hierarchy3" loCatId="hierarchy" qsTypeId="urn:microsoft.com/office/officeart/2005/8/quickstyle/simple3" qsCatId="simple" csTypeId="urn:microsoft.com/office/officeart/2005/8/colors/colorful3" csCatId="colorful" phldr="1"/>
      <dgm:spPr/>
      <dgm:t>
        <a:bodyPr/>
        <a:lstStyle/>
        <a:p>
          <a:endParaRPr lang="en-US"/>
        </a:p>
      </dgm:t>
    </dgm:pt>
    <dgm:pt modelId="{A8BD7A4D-DA28-4AE8-8114-3BE20767F3E2}">
      <dgm:prSet phldrT="[Text]"/>
      <dgm:spPr/>
      <dgm:t>
        <a:bodyPr/>
        <a:lstStyle/>
        <a:p>
          <a:r>
            <a:rPr lang="en-US" dirty="0" smtClean="0"/>
            <a:t>Pros</a:t>
          </a:r>
          <a:endParaRPr lang="en-US" dirty="0"/>
        </a:p>
      </dgm:t>
    </dgm:pt>
    <dgm:pt modelId="{782FEA1F-499F-4B97-8CC5-3F335AF92E48}" type="parTrans" cxnId="{609F9F77-D0B2-495C-BD83-96D45D707945}">
      <dgm:prSet/>
      <dgm:spPr/>
      <dgm:t>
        <a:bodyPr/>
        <a:lstStyle/>
        <a:p>
          <a:endParaRPr lang="en-US"/>
        </a:p>
      </dgm:t>
    </dgm:pt>
    <dgm:pt modelId="{B02EF1E1-D92E-4C4A-AFEC-9AA75B02D61B}" type="sibTrans" cxnId="{609F9F77-D0B2-495C-BD83-96D45D707945}">
      <dgm:prSet/>
      <dgm:spPr/>
      <dgm:t>
        <a:bodyPr/>
        <a:lstStyle/>
        <a:p>
          <a:endParaRPr lang="en-US"/>
        </a:p>
      </dgm:t>
    </dgm:pt>
    <dgm:pt modelId="{0667EE60-30FD-4B61-98E4-1E0BAC098A7C}">
      <dgm:prSet phldrT="[Text]"/>
      <dgm:spPr/>
      <dgm:t>
        <a:bodyPr/>
        <a:lstStyle/>
        <a:p>
          <a:r>
            <a:rPr lang="en-US" smtClean="0">
              <a:latin typeface="Helvetica Neue"/>
            </a:rPr>
            <a:t>fast maximum speed</a:t>
          </a:r>
          <a:endParaRPr lang="en-US" dirty="0" smtClean="0">
            <a:latin typeface="Helvetica Neue"/>
          </a:endParaRPr>
        </a:p>
      </dgm:t>
    </dgm:pt>
    <dgm:pt modelId="{29FC0A9F-A613-4E36-8F67-6C765AAB402B}" type="parTrans" cxnId="{1833A1CA-4160-443A-AE72-980546C3C830}">
      <dgm:prSet/>
      <dgm:spPr/>
      <dgm:t>
        <a:bodyPr/>
        <a:lstStyle/>
        <a:p>
          <a:endParaRPr lang="en-US"/>
        </a:p>
      </dgm:t>
    </dgm:pt>
    <dgm:pt modelId="{49460D49-A51E-43FD-A81C-C97D680D01D3}" type="sibTrans" cxnId="{1833A1CA-4160-443A-AE72-980546C3C830}">
      <dgm:prSet/>
      <dgm:spPr/>
      <dgm:t>
        <a:bodyPr/>
        <a:lstStyle/>
        <a:p>
          <a:endParaRPr lang="en-US"/>
        </a:p>
      </dgm:t>
    </dgm:pt>
    <dgm:pt modelId="{60374E47-ED71-4740-9851-E18786B3B62E}">
      <dgm:prSet phldrT="[Text]"/>
      <dgm:spPr/>
      <dgm:t>
        <a:bodyPr/>
        <a:lstStyle/>
        <a:p>
          <a:r>
            <a:rPr lang="en-US" smtClean="0">
              <a:latin typeface="Helvetica Neue"/>
            </a:rPr>
            <a:t>signal range is good and not easily obstructed</a:t>
          </a:r>
          <a:endParaRPr lang="en-US" dirty="0"/>
        </a:p>
      </dgm:t>
    </dgm:pt>
    <dgm:pt modelId="{F76F8F82-D5C2-4EB5-B00D-574F33422F16}" type="parTrans" cxnId="{A72EACC7-A93B-41A3-9361-7C93C04C4453}">
      <dgm:prSet/>
      <dgm:spPr/>
      <dgm:t>
        <a:bodyPr/>
        <a:lstStyle/>
        <a:p>
          <a:endParaRPr lang="en-US"/>
        </a:p>
      </dgm:t>
    </dgm:pt>
    <dgm:pt modelId="{5D5C654E-9C11-45D6-B61B-12A53D022316}" type="sibTrans" cxnId="{A72EACC7-A93B-41A3-9361-7C93C04C4453}">
      <dgm:prSet/>
      <dgm:spPr/>
      <dgm:t>
        <a:bodyPr/>
        <a:lstStyle/>
        <a:p>
          <a:endParaRPr lang="en-US"/>
        </a:p>
      </dgm:t>
    </dgm:pt>
    <dgm:pt modelId="{C862C0A8-F4D7-48AF-8294-FDD04120F849}">
      <dgm:prSet phldrT="[Text]"/>
      <dgm:spPr/>
      <dgm:t>
        <a:bodyPr/>
        <a:lstStyle/>
        <a:p>
          <a:r>
            <a:rPr lang="en-US" dirty="0" smtClean="0"/>
            <a:t>Cons</a:t>
          </a:r>
          <a:endParaRPr lang="en-US" dirty="0"/>
        </a:p>
      </dgm:t>
    </dgm:pt>
    <dgm:pt modelId="{3098D538-0941-4948-B508-5184FF31989D}" type="parTrans" cxnId="{FD409DEE-643B-415F-BF2C-612AFE15F8C8}">
      <dgm:prSet/>
      <dgm:spPr/>
      <dgm:t>
        <a:bodyPr/>
        <a:lstStyle/>
        <a:p>
          <a:endParaRPr lang="en-US"/>
        </a:p>
      </dgm:t>
    </dgm:pt>
    <dgm:pt modelId="{1D655F70-BA5E-4352-BEA6-659A7D4D52F7}" type="sibTrans" cxnId="{FD409DEE-643B-415F-BF2C-612AFE15F8C8}">
      <dgm:prSet/>
      <dgm:spPr/>
      <dgm:t>
        <a:bodyPr/>
        <a:lstStyle/>
        <a:p>
          <a:endParaRPr lang="en-US"/>
        </a:p>
      </dgm:t>
    </dgm:pt>
    <dgm:pt modelId="{608FFC1F-010B-441A-A30E-A382260699F0}">
      <dgm:prSet phldrT="[Text]"/>
      <dgm:spPr/>
      <dgm:t>
        <a:bodyPr/>
        <a:lstStyle/>
        <a:p>
          <a:r>
            <a:rPr lang="en-US" dirty="0" smtClean="0">
              <a:latin typeface="Helvetica Neue"/>
            </a:rPr>
            <a:t>costs more than 802.11b </a:t>
          </a:r>
        </a:p>
      </dgm:t>
    </dgm:pt>
    <dgm:pt modelId="{4D8525E9-E8CC-4B79-A485-FA5412E0A668}" type="parTrans" cxnId="{73DD4E58-569B-46FB-8500-9B231700F5A8}">
      <dgm:prSet/>
      <dgm:spPr/>
      <dgm:t>
        <a:bodyPr/>
        <a:lstStyle/>
        <a:p>
          <a:endParaRPr lang="en-US"/>
        </a:p>
      </dgm:t>
    </dgm:pt>
    <dgm:pt modelId="{651551F7-30DE-46D5-A25F-6F5B8221C422}" type="sibTrans" cxnId="{73DD4E58-569B-46FB-8500-9B231700F5A8}">
      <dgm:prSet/>
      <dgm:spPr/>
      <dgm:t>
        <a:bodyPr/>
        <a:lstStyle/>
        <a:p>
          <a:endParaRPr lang="en-US"/>
        </a:p>
      </dgm:t>
    </dgm:pt>
    <dgm:pt modelId="{ED7EAF19-8452-47BC-8CBD-3DA45C36FBA9}">
      <dgm:prSet phldrT="[Text]"/>
      <dgm:spPr/>
      <dgm:t>
        <a:bodyPr/>
        <a:lstStyle/>
        <a:p>
          <a:r>
            <a:rPr lang="en-US" smtClean="0">
              <a:latin typeface="Helvetica Neue"/>
            </a:rPr>
            <a:t>appliances may interfere on the unregulated   signal frequency</a:t>
          </a:r>
          <a:endParaRPr lang="en-US" dirty="0"/>
        </a:p>
      </dgm:t>
    </dgm:pt>
    <dgm:pt modelId="{51D4D01F-AB8E-453F-B38E-D339E7A8A31E}" type="parTrans" cxnId="{3C1BCF49-01BE-4AD4-A197-6EBE42A99ED2}">
      <dgm:prSet/>
      <dgm:spPr/>
      <dgm:t>
        <a:bodyPr/>
        <a:lstStyle/>
        <a:p>
          <a:endParaRPr lang="en-US"/>
        </a:p>
      </dgm:t>
    </dgm:pt>
    <dgm:pt modelId="{7FFB63CE-DFA9-4860-AD70-72EA1DD08FB9}" type="sibTrans" cxnId="{3C1BCF49-01BE-4AD4-A197-6EBE42A99ED2}">
      <dgm:prSet/>
      <dgm:spPr/>
      <dgm:t>
        <a:bodyPr/>
        <a:lstStyle/>
        <a:p>
          <a:endParaRPr lang="en-US"/>
        </a:p>
      </dgm:t>
    </dgm:pt>
    <dgm:pt modelId="{53B66FD9-7DD0-4066-8DFF-A26891451AF1}" type="pres">
      <dgm:prSet presAssocID="{F60EBC4D-5203-47B9-94B1-733C31B7B51B}" presName="diagram" presStyleCnt="0">
        <dgm:presLayoutVars>
          <dgm:chPref val="1"/>
          <dgm:dir/>
          <dgm:animOne val="branch"/>
          <dgm:animLvl val="lvl"/>
          <dgm:resizeHandles/>
        </dgm:presLayoutVars>
      </dgm:prSet>
      <dgm:spPr/>
      <dgm:t>
        <a:bodyPr/>
        <a:lstStyle/>
        <a:p>
          <a:endParaRPr lang="en-US"/>
        </a:p>
      </dgm:t>
    </dgm:pt>
    <dgm:pt modelId="{29F1D9A9-60DB-4743-86B3-CFA7B10E371B}" type="pres">
      <dgm:prSet presAssocID="{A8BD7A4D-DA28-4AE8-8114-3BE20767F3E2}" presName="root" presStyleCnt="0"/>
      <dgm:spPr/>
    </dgm:pt>
    <dgm:pt modelId="{FA6E5E2D-7FFF-4FE5-AF7D-D89B947B1B74}" type="pres">
      <dgm:prSet presAssocID="{A8BD7A4D-DA28-4AE8-8114-3BE20767F3E2}" presName="rootComposite" presStyleCnt="0"/>
      <dgm:spPr/>
    </dgm:pt>
    <dgm:pt modelId="{D71DFF1A-6561-4435-A98C-6F6A148941AD}" type="pres">
      <dgm:prSet presAssocID="{A8BD7A4D-DA28-4AE8-8114-3BE20767F3E2}" presName="rootText" presStyleLbl="node1" presStyleIdx="0" presStyleCnt="2"/>
      <dgm:spPr/>
      <dgm:t>
        <a:bodyPr/>
        <a:lstStyle/>
        <a:p>
          <a:endParaRPr lang="en-US"/>
        </a:p>
      </dgm:t>
    </dgm:pt>
    <dgm:pt modelId="{998B7BC1-BD08-4772-9297-253C747ED168}" type="pres">
      <dgm:prSet presAssocID="{A8BD7A4D-DA28-4AE8-8114-3BE20767F3E2}" presName="rootConnector" presStyleLbl="node1" presStyleIdx="0" presStyleCnt="2"/>
      <dgm:spPr/>
      <dgm:t>
        <a:bodyPr/>
        <a:lstStyle/>
        <a:p>
          <a:endParaRPr lang="en-US"/>
        </a:p>
      </dgm:t>
    </dgm:pt>
    <dgm:pt modelId="{20962F75-DCF5-4037-8816-CD7E916F51B0}" type="pres">
      <dgm:prSet presAssocID="{A8BD7A4D-DA28-4AE8-8114-3BE20767F3E2}" presName="childShape" presStyleCnt="0"/>
      <dgm:spPr/>
    </dgm:pt>
    <dgm:pt modelId="{96C6F214-2687-4D81-A9FC-15B8AFD4A74F}" type="pres">
      <dgm:prSet presAssocID="{29FC0A9F-A613-4E36-8F67-6C765AAB402B}" presName="Name13" presStyleLbl="parChTrans1D2" presStyleIdx="0" presStyleCnt="4"/>
      <dgm:spPr/>
      <dgm:t>
        <a:bodyPr/>
        <a:lstStyle/>
        <a:p>
          <a:endParaRPr lang="en-US"/>
        </a:p>
      </dgm:t>
    </dgm:pt>
    <dgm:pt modelId="{4445CD7F-D28C-4A17-A271-70FA6CD73B46}" type="pres">
      <dgm:prSet presAssocID="{0667EE60-30FD-4B61-98E4-1E0BAC098A7C}" presName="childText" presStyleLbl="bgAcc1" presStyleIdx="0" presStyleCnt="4">
        <dgm:presLayoutVars>
          <dgm:bulletEnabled val="1"/>
        </dgm:presLayoutVars>
      </dgm:prSet>
      <dgm:spPr/>
      <dgm:t>
        <a:bodyPr/>
        <a:lstStyle/>
        <a:p>
          <a:endParaRPr lang="en-US"/>
        </a:p>
      </dgm:t>
    </dgm:pt>
    <dgm:pt modelId="{9B19862E-D650-4DC2-BFD1-7C1129B1ACB4}" type="pres">
      <dgm:prSet presAssocID="{F76F8F82-D5C2-4EB5-B00D-574F33422F16}" presName="Name13" presStyleLbl="parChTrans1D2" presStyleIdx="1" presStyleCnt="4"/>
      <dgm:spPr/>
      <dgm:t>
        <a:bodyPr/>
        <a:lstStyle/>
        <a:p>
          <a:endParaRPr lang="en-US"/>
        </a:p>
      </dgm:t>
    </dgm:pt>
    <dgm:pt modelId="{BEF326D4-2079-46AF-AA65-15C665FD8B0A}" type="pres">
      <dgm:prSet presAssocID="{60374E47-ED71-4740-9851-E18786B3B62E}" presName="childText" presStyleLbl="bgAcc1" presStyleIdx="1" presStyleCnt="4">
        <dgm:presLayoutVars>
          <dgm:bulletEnabled val="1"/>
        </dgm:presLayoutVars>
      </dgm:prSet>
      <dgm:spPr/>
      <dgm:t>
        <a:bodyPr/>
        <a:lstStyle/>
        <a:p>
          <a:endParaRPr lang="en-US"/>
        </a:p>
      </dgm:t>
    </dgm:pt>
    <dgm:pt modelId="{4DB4E937-0382-4E73-A0CA-5F2229AF70AB}" type="pres">
      <dgm:prSet presAssocID="{C862C0A8-F4D7-48AF-8294-FDD04120F849}" presName="root" presStyleCnt="0"/>
      <dgm:spPr/>
    </dgm:pt>
    <dgm:pt modelId="{7D6D5CCA-1090-498C-8442-DB6CA1748EB2}" type="pres">
      <dgm:prSet presAssocID="{C862C0A8-F4D7-48AF-8294-FDD04120F849}" presName="rootComposite" presStyleCnt="0"/>
      <dgm:spPr/>
    </dgm:pt>
    <dgm:pt modelId="{3A385014-C56B-473F-8B9D-B62B8E2402DE}" type="pres">
      <dgm:prSet presAssocID="{C862C0A8-F4D7-48AF-8294-FDD04120F849}" presName="rootText" presStyleLbl="node1" presStyleIdx="1" presStyleCnt="2"/>
      <dgm:spPr/>
      <dgm:t>
        <a:bodyPr/>
        <a:lstStyle/>
        <a:p>
          <a:endParaRPr lang="en-US"/>
        </a:p>
      </dgm:t>
    </dgm:pt>
    <dgm:pt modelId="{A29B88FD-2280-4B16-A01D-B228098292A6}" type="pres">
      <dgm:prSet presAssocID="{C862C0A8-F4D7-48AF-8294-FDD04120F849}" presName="rootConnector" presStyleLbl="node1" presStyleIdx="1" presStyleCnt="2"/>
      <dgm:spPr/>
      <dgm:t>
        <a:bodyPr/>
        <a:lstStyle/>
        <a:p>
          <a:endParaRPr lang="en-US"/>
        </a:p>
      </dgm:t>
    </dgm:pt>
    <dgm:pt modelId="{2198ECC0-5AF1-4649-865D-B33017C28B6E}" type="pres">
      <dgm:prSet presAssocID="{C862C0A8-F4D7-48AF-8294-FDD04120F849}" presName="childShape" presStyleCnt="0"/>
      <dgm:spPr/>
    </dgm:pt>
    <dgm:pt modelId="{B34722C0-E74E-431F-A2C6-E8B9A458CDA6}" type="pres">
      <dgm:prSet presAssocID="{4D8525E9-E8CC-4B79-A485-FA5412E0A668}" presName="Name13" presStyleLbl="parChTrans1D2" presStyleIdx="2" presStyleCnt="4"/>
      <dgm:spPr/>
      <dgm:t>
        <a:bodyPr/>
        <a:lstStyle/>
        <a:p>
          <a:endParaRPr lang="en-US"/>
        </a:p>
      </dgm:t>
    </dgm:pt>
    <dgm:pt modelId="{810CE87E-3BD1-4A07-9C5F-ED36F0E78790}" type="pres">
      <dgm:prSet presAssocID="{608FFC1F-010B-441A-A30E-A382260699F0}" presName="childText" presStyleLbl="bgAcc1" presStyleIdx="2" presStyleCnt="4">
        <dgm:presLayoutVars>
          <dgm:bulletEnabled val="1"/>
        </dgm:presLayoutVars>
      </dgm:prSet>
      <dgm:spPr/>
      <dgm:t>
        <a:bodyPr/>
        <a:lstStyle/>
        <a:p>
          <a:endParaRPr lang="en-US"/>
        </a:p>
      </dgm:t>
    </dgm:pt>
    <dgm:pt modelId="{30A7078E-AB39-4CA8-82B2-6CB9F5E9014C}" type="pres">
      <dgm:prSet presAssocID="{51D4D01F-AB8E-453F-B38E-D339E7A8A31E}" presName="Name13" presStyleLbl="parChTrans1D2" presStyleIdx="3" presStyleCnt="4"/>
      <dgm:spPr/>
      <dgm:t>
        <a:bodyPr/>
        <a:lstStyle/>
        <a:p>
          <a:endParaRPr lang="en-US"/>
        </a:p>
      </dgm:t>
    </dgm:pt>
    <dgm:pt modelId="{0FF240DE-4F3D-4DAE-A995-01EBA63EB250}" type="pres">
      <dgm:prSet presAssocID="{ED7EAF19-8452-47BC-8CBD-3DA45C36FBA9}" presName="childText" presStyleLbl="bgAcc1" presStyleIdx="3" presStyleCnt="4">
        <dgm:presLayoutVars>
          <dgm:bulletEnabled val="1"/>
        </dgm:presLayoutVars>
      </dgm:prSet>
      <dgm:spPr/>
      <dgm:t>
        <a:bodyPr/>
        <a:lstStyle/>
        <a:p>
          <a:endParaRPr lang="en-US"/>
        </a:p>
      </dgm:t>
    </dgm:pt>
  </dgm:ptLst>
  <dgm:cxnLst>
    <dgm:cxn modelId="{9D107FEB-4630-467D-B24C-485051529E20}" type="presOf" srcId="{608FFC1F-010B-441A-A30E-A382260699F0}" destId="{810CE87E-3BD1-4A07-9C5F-ED36F0E78790}" srcOrd="0" destOrd="0" presId="urn:microsoft.com/office/officeart/2005/8/layout/hierarchy3"/>
    <dgm:cxn modelId="{73DD4E58-569B-46FB-8500-9B231700F5A8}" srcId="{C862C0A8-F4D7-48AF-8294-FDD04120F849}" destId="{608FFC1F-010B-441A-A30E-A382260699F0}" srcOrd="0" destOrd="0" parTransId="{4D8525E9-E8CC-4B79-A485-FA5412E0A668}" sibTransId="{651551F7-30DE-46D5-A25F-6F5B8221C422}"/>
    <dgm:cxn modelId="{E472B080-5E7E-4199-956F-7282E9E2C4CA}" type="presOf" srcId="{F60EBC4D-5203-47B9-94B1-733C31B7B51B}" destId="{53B66FD9-7DD0-4066-8DFF-A26891451AF1}" srcOrd="0" destOrd="0" presId="urn:microsoft.com/office/officeart/2005/8/layout/hierarchy3"/>
    <dgm:cxn modelId="{5A0F9F94-10E1-4881-8983-0C2526F1F8A1}" type="presOf" srcId="{0667EE60-30FD-4B61-98E4-1E0BAC098A7C}" destId="{4445CD7F-D28C-4A17-A271-70FA6CD73B46}" srcOrd="0" destOrd="0" presId="urn:microsoft.com/office/officeart/2005/8/layout/hierarchy3"/>
    <dgm:cxn modelId="{3F7659CF-EE61-459F-9D66-263A14CA90C1}" type="presOf" srcId="{ED7EAF19-8452-47BC-8CBD-3DA45C36FBA9}" destId="{0FF240DE-4F3D-4DAE-A995-01EBA63EB250}" srcOrd="0" destOrd="0" presId="urn:microsoft.com/office/officeart/2005/8/layout/hierarchy3"/>
    <dgm:cxn modelId="{A72EACC7-A93B-41A3-9361-7C93C04C4453}" srcId="{A8BD7A4D-DA28-4AE8-8114-3BE20767F3E2}" destId="{60374E47-ED71-4740-9851-E18786B3B62E}" srcOrd="1" destOrd="0" parTransId="{F76F8F82-D5C2-4EB5-B00D-574F33422F16}" sibTransId="{5D5C654E-9C11-45D6-B61B-12A53D022316}"/>
    <dgm:cxn modelId="{7313B0FB-180F-4A88-8976-0FAD36EA2767}" type="presOf" srcId="{F76F8F82-D5C2-4EB5-B00D-574F33422F16}" destId="{9B19862E-D650-4DC2-BFD1-7C1129B1ACB4}" srcOrd="0" destOrd="0" presId="urn:microsoft.com/office/officeart/2005/8/layout/hierarchy3"/>
    <dgm:cxn modelId="{010E922F-6D82-49EF-824D-E76E0F90D6A3}" type="presOf" srcId="{A8BD7A4D-DA28-4AE8-8114-3BE20767F3E2}" destId="{D71DFF1A-6561-4435-A98C-6F6A148941AD}" srcOrd="0" destOrd="0" presId="urn:microsoft.com/office/officeart/2005/8/layout/hierarchy3"/>
    <dgm:cxn modelId="{C2C97788-2BEF-41DA-8F2F-06894E4D04B0}" type="presOf" srcId="{60374E47-ED71-4740-9851-E18786B3B62E}" destId="{BEF326D4-2079-46AF-AA65-15C665FD8B0A}" srcOrd="0" destOrd="0" presId="urn:microsoft.com/office/officeart/2005/8/layout/hierarchy3"/>
    <dgm:cxn modelId="{90335DFA-DF23-42A3-819D-49A181F3AE98}" type="presOf" srcId="{A8BD7A4D-DA28-4AE8-8114-3BE20767F3E2}" destId="{998B7BC1-BD08-4772-9297-253C747ED168}" srcOrd="1" destOrd="0" presId="urn:microsoft.com/office/officeart/2005/8/layout/hierarchy3"/>
    <dgm:cxn modelId="{E6A3229C-1302-4C60-987C-C0EEA3AE90AE}" type="presOf" srcId="{29FC0A9F-A613-4E36-8F67-6C765AAB402B}" destId="{96C6F214-2687-4D81-A9FC-15B8AFD4A74F}" srcOrd="0" destOrd="0" presId="urn:microsoft.com/office/officeart/2005/8/layout/hierarchy3"/>
    <dgm:cxn modelId="{3C1BCF49-01BE-4AD4-A197-6EBE42A99ED2}" srcId="{C862C0A8-F4D7-48AF-8294-FDD04120F849}" destId="{ED7EAF19-8452-47BC-8CBD-3DA45C36FBA9}" srcOrd="1" destOrd="0" parTransId="{51D4D01F-AB8E-453F-B38E-D339E7A8A31E}" sibTransId="{7FFB63CE-DFA9-4860-AD70-72EA1DD08FB9}"/>
    <dgm:cxn modelId="{FD232BA6-FE48-47A6-B4F3-E6D5195F5B5D}" type="presOf" srcId="{51D4D01F-AB8E-453F-B38E-D339E7A8A31E}" destId="{30A7078E-AB39-4CA8-82B2-6CB9F5E9014C}" srcOrd="0" destOrd="0" presId="urn:microsoft.com/office/officeart/2005/8/layout/hierarchy3"/>
    <dgm:cxn modelId="{A1C98B25-2772-4823-A1D7-771D360B8637}" type="presOf" srcId="{4D8525E9-E8CC-4B79-A485-FA5412E0A668}" destId="{B34722C0-E74E-431F-A2C6-E8B9A458CDA6}" srcOrd="0" destOrd="0" presId="urn:microsoft.com/office/officeart/2005/8/layout/hierarchy3"/>
    <dgm:cxn modelId="{40323FBD-46D3-4964-9EB7-4AC3BFC3FD10}" type="presOf" srcId="{C862C0A8-F4D7-48AF-8294-FDD04120F849}" destId="{3A385014-C56B-473F-8B9D-B62B8E2402DE}" srcOrd="0" destOrd="0" presId="urn:microsoft.com/office/officeart/2005/8/layout/hierarchy3"/>
    <dgm:cxn modelId="{67F40442-4CC8-457D-A712-F907FF0E516E}" type="presOf" srcId="{C862C0A8-F4D7-48AF-8294-FDD04120F849}" destId="{A29B88FD-2280-4B16-A01D-B228098292A6}" srcOrd="1" destOrd="0" presId="urn:microsoft.com/office/officeart/2005/8/layout/hierarchy3"/>
    <dgm:cxn modelId="{FD409DEE-643B-415F-BF2C-612AFE15F8C8}" srcId="{F60EBC4D-5203-47B9-94B1-733C31B7B51B}" destId="{C862C0A8-F4D7-48AF-8294-FDD04120F849}" srcOrd="1" destOrd="0" parTransId="{3098D538-0941-4948-B508-5184FF31989D}" sibTransId="{1D655F70-BA5E-4352-BEA6-659A7D4D52F7}"/>
    <dgm:cxn modelId="{609F9F77-D0B2-495C-BD83-96D45D707945}" srcId="{F60EBC4D-5203-47B9-94B1-733C31B7B51B}" destId="{A8BD7A4D-DA28-4AE8-8114-3BE20767F3E2}" srcOrd="0" destOrd="0" parTransId="{782FEA1F-499F-4B97-8CC5-3F335AF92E48}" sibTransId="{B02EF1E1-D92E-4C4A-AFEC-9AA75B02D61B}"/>
    <dgm:cxn modelId="{1833A1CA-4160-443A-AE72-980546C3C830}" srcId="{A8BD7A4D-DA28-4AE8-8114-3BE20767F3E2}" destId="{0667EE60-30FD-4B61-98E4-1E0BAC098A7C}" srcOrd="0" destOrd="0" parTransId="{29FC0A9F-A613-4E36-8F67-6C765AAB402B}" sibTransId="{49460D49-A51E-43FD-A81C-C97D680D01D3}"/>
    <dgm:cxn modelId="{4EABFA47-0488-4882-8369-F983E83327A1}" type="presParOf" srcId="{53B66FD9-7DD0-4066-8DFF-A26891451AF1}" destId="{29F1D9A9-60DB-4743-86B3-CFA7B10E371B}" srcOrd="0" destOrd="0" presId="urn:microsoft.com/office/officeart/2005/8/layout/hierarchy3"/>
    <dgm:cxn modelId="{1E458F47-41F9-4978-8BBA-6164D8DA3A1D}" type="presParOf" srcId="{29F1D9A9-60DB-4743-86B3-CFA7B10E371B}" destId="{FA6E5E2D-7FFF-4FE5-AF7D-D89B947B1B74}" srcOrd="0" destOrd="0" presId="urn:microsoft.com/office/officeart/2005/8/layout/hierarchy3"/>
    <dgm:cxn modelId="{24FFFC63-A5A8-447C-8E50-24A1DDD7CED9}" type="presParOf" srcId="{FA6E5E2D-7FFF-4FE5-AF7D-D89B947B1B74}" destId="{D71DFF1A-6561-4435-A98C-6F6A148941AD}" srcOrd="0" destOrd="0" presId="urn:microsoft.com/office/officeart/2005/8/layout/hierarchy3"/>
    <dgm:cxn modelId="{FA89BBDE-EC92-4966-A9CC-3796BAEB3FC7}" type="presParOf" srcId="{FA6E5E2D-7FFF-4FE5-AF7D-D89B947B1B74}" destId="{998B7BC1-BD08-4772-9297-253C747ED168}" srcOrd="1" destOrd="0" presId="urn:microsoft.com/office/officeart/2005/8/layout/hierarchy3"/>
    <dgm:cxn modelId="{F4CFCD69-5B0E-482E-88BF-3D71604A0F0C}" type="presParOf" srcId="{29F1D9A9-60DB-4743-86B3-CFA7B10E371B}" destId="{20962F75-DCF5-4037-8816-CD7E916F51B0}" srcOrd="1" destOrd="0" presId="urn:microsoft.com/office/officeart/2005/8/layout/hierarchy3"/>
    <dgm:cxn modelId="{835EB7C2-154A-4CED-8A79-18FA2907511E}" type="presParOf" srcId="{20962F75-DCF5-4037-8816-CD7E916F51B0}" destId="{96C6F214-2687-4D81-A9FC-15B8AFD4A74F}" srcOrd="0" destOrd="0" presId="urn:microsoft.com/office/officeart/2005/8/layout/hierarchy3"/>
    <dgm:cxn modelId="{ADB0D3DC-5441-49DB-8781-4CDE89B46642}" type="presParOf" srcId="{20962F75-DCF5-4037-8816-CD7E916F51B0}" destId="{4445CD7F-D28C-4A17-A271-70FA6CD73B46}" srcOrd="1" destOrd="0" presId="urn:microsoft.com/office/officeart/2005/8/layout/hierarchy3"/>
    <dgm:cxn modelId="{F586EF6E-43DB-4CA5-9A53-FB876DAD847D}" type="presParOf" srcId="{20962F75-DCF5-4037-8816-CD7E916F51B0}" destId="{9B19862E-D650-4DC2-BFD1-7C1129B1ACB4}" srcOrd="2" destOrd="0" presId="urn:microsoft.com/office/officeart/2005/8/layout/hierarchy3"/>
    <dgm:cxn modelId="{912FEBE0-C240-4BC8-AADC-5903DDEA8057}" type="presParOf" srcId="{20962F75-DCF5-4037-8816-CD7E916F51B0}" destId="{BEF326D4-2079-46AF-AA65-15C665FD8B0A}" srcOrd="3" destOrd="0" presId="urn:microsoft.com/office/officeart/2005/8/layout/hierarchy3"/>
    <dgm:cxn modelId="{1132591F-73CC-4557-8A2C-7EF7B711B1C8}" type="presParOf" srcId="{53B66FD9-7DD0-4066-8DFF-A26891451AF1}" destId="{4DB4E937-0382-4E73-A0CA-5F2229AF70AB}" srcOrd="1" destOrd="0" presId="urn:microsoft.com/office/officeart/2005/8/layout/hierarchy3"/>
    <dgm:cxn modelId="{6D7606EA-90C5-4786-A2FD-AAC965AA7141}" type="presParOf" srcId="{4DB4E937-0382-4E73-A0CA-5F2229AF70AB}" destId="{7D6D5CCA-1090-498C-8442-DB6CA1748EB2}" srcOrd="0" destOrd="0" presId="urn:microsoft.com/office/officeart/2005/8/layout/hierarchy3"/>
    <dgm:cxn modelId="{F492D119-3A5F-4E06-9DB5-F72171044FE0}" type="presParOf" srcId="{7D6D5CCA-1090-498C-8442-DB6CA1748EB2}" destId="{3A385014-C56B-473F-8B9D-B62B8E2402DE}" srcOrd="0" destOrd="0" presId="urn:microsoft.com/office/officeart/2005/8/layout/hierarchy3"/>
    <dgm:cxn modelId="{FE9793F7-676C-4116-9B6E-0482599172B3}" type="presParOf" srcId="{7D6D5CCA-1090-498C-8442-DB6CA1748EB2}" destId="{A29B88FD-2280-4B16-A01D-B228098292A6}" srcOrd="1" destOrd="0" presId="urn:microsoft.com/office/officeart/2005/8/layout/hierarchy3"/>
    <dgm:cxn modelId="{6E24052B-AE9A-47BD-8E7A-E1B72F1C7162}" type="presParOf" srcId="{4DB4E937-0382-4E73-A0CA-5F2229AF70AB}" destId="{2198ECC0-5AF1-4649-865D-B33017C28B6E}" srcOrd="1" destOrd="0" presId="urn:microsoft.com/office/officeart/2005/8/layout/hierarchy3"/>
    <dgm:cxn modelId="{494CD87A-BDE7-40BD-9665-3BEF034EC4F5}" type="presParOf" srcId="{2198ECC0-5AF1-4649-865D-B33017C28B6E}" destId="{B34722C0-E74E-431F-A2C6-E8B9A458CDA6}" srcOrd="0" destOrd="0" presId="urn:microsoft.com/office/officeart/2005/8/layout/hierarchy3"/>
    <dgm:cxn modelId="{9E57DBC1-0D8C-41C6-802A-097C126B3752}" type="presParOf" srcId="{2198ECC0-5AF1-4649-865D-B33017C28B6E}" destId="{810CE87E-3BD1-4A07-9C5F-ED36F0E78790}" srcOrd="1" destOrd="0" presId="urn:microsoft.com/office/officeart/2005/8/layout/hierarchy3"/>
    <dgm:cxn modelId="{2DA0EED0-64BC-44D4-8D80-72DFA8CFF8F8}" type="presParOf" srcId="{2198ECC0-5AF1-4649-865D-B33017C28B6E}" destId="{30A7078E-AB39-4CA8-82B2-6CB9F5E9014C}" srcOrd="2" destOrd="0" presId="urn:microsoft.com/office/officeart/2005/8/layout/hierarchy3"/>
    <dgm:cxn modelId="{7E95800A-1E38-4E49-994B-EA45F9A73455}" type="presParOf" srcId="{2198ECC0-5AF1-4649-865D-B33017C28B6E}" destId="{0FF240DE-4F3D-4DAE-A995-01EBA63EB250}"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AF212B-70EB-4BC6-9CD7-E9FB9C6B6EA9}" type="doc">
      <dgm:prSet loTypeId="urn:microsoft.com/office/officeart/2005/8/layout/vList2" loCatId="list" qsTypeId="urn:microsoft.com/office/officeart/2005/8/quickstyle/simple2" qsCatId="simple" csTypeId="urn:microsoft.com/office/officeart/2005/8/colors/colorful1#2" csCatId="colorful" phldr="1"/>
      <dgm:spPr/>
      <dgm:t>
        <a:bodyPr/>
        <a:lstStyle/>
        <a:p>
          <a:endParaRPr lang="en-US"/>
        </a:p>
      </dgm:t>
    </dgm:pt>
    <dgm:pt modelId="{4BAC5A09-CE0B-488A-9422-1A74C0B43065}">
      <dgm:prSet custT="1"/>
      <dgm:spPr/>
      <dgm:t>
        <a:bodyPr/>
        <a:lstStyle/>
        <a:p>
          <a:pPr rtl="0"/>
          <a:r>
            <a:rPr lang="en-US" sz="2000" smtClean="0"/>
            <a:t>Station Model: N independent stations (terminals) exists.</a:t>
          </a:r>
          <a:endParaRPr lang="en-US" sz="2000"/>
        </a:p>
      </dgm:t>
    </dgm:pt>
    <dgm:pt modelId="{DE14B9A5-6136-4756-A2FD-1870541EA981}" type="parTrans" cxnId="{37D86F3E-165D-4241-B168-08D1E01851A9}">
      <dgm:prSet/>
      <dgm:spPr/>
      <dgm:t>
        <a:bodyPr/>
        <a:lstStyle/>
        <a:p>
          <a:endParaRPr lang="en-US" sz="2000"/>
        </a:p>
      </dgm:t>
    </dgm:pt>
    <dgm:pt modelId="{348BADC8-D377-48AD-ADD0-CFAD102AA070}" type="sibTrans" cxnId="{37D86F3E-165D-4241-B168-08D1E01851A9}">
      <dgm:prSet/>
      <dgm:spPr/>
      <dgm:t>
        <a:bodyPr/>
        <a:lstStyle/>
        <a:p>
          <a:endParaRPr lang="en-US" sz="2000"/>
        </a:p>
      </dgm:t>
    </dgm:pt>
    <dgm:pt modelId="{6542FB7D-DE54-4AB3-BB5D-3FB0C1281C34}">
      <dgm:prSet custT="1"/>
      <dgm:spPr/>
      <dgm:t>
        <a:bodyPr/>
        <a:lstStyle/>
        <a:p>
          <a:pPr rtl="0"/>
          <a:r>
            <a:rPr lang="en-US" sz="2000" smtClean="0"/>
            <a:t>Single Channel Assumption: A single channel is available for all communication (send and receive)</a:t>
          </a:r>
          <a:endParaRPr lang="en-US" sz="2000"/>
        </a:p>
      </dgm:t>
    </dgm:pt>
    <dgm:pt modelId="{BBE8C1F1-E65D-46BC-8F13-87E0A36CC4B4}" type="parTrans" cxnId="{F5C574BD-6E69-4463-9DC7-31CB2145E3C6}">
      <dgm:prSet/>
      <dgm:spPr/>
      <dgm:t>
        <a:bodyPr/>
        <a:lstStyle/>
        <a:p>
          <a:endParaRPr lang="en-US" sz="2000"/>
        </a:p>
      </dgm:t>
    </dgm:pt>
    <dgm:pt modelId="{3FDF451B-FC16-4937-83EA-1F9FBABB58A4}" type="sibTrans" cxnId="{F5C574BD-6E69-4463-9DC7-31CB2145E3C6}">
      <dgm:prSet/>
      <dgm:spPr/>
      <dgm:t>
        <a:bodyPr/>
        <a:lstStyle/>
        <a:p>
          <a:endParaRPr lang="en-US" sz="2000"/>
        </a:p>
      </dgm:t>
    </dgm:pt>
    <dgm:pt modelId="{691F3D50-8BE1-4C6A-A6B4-8873F306352F}">
      <dgm:prSet custT="1"/>
      <dgm:spPr/>
      <dgm:t>
        <a:bodyPr/>
        <a:lstStyle/>
        <a:p>
          <a:pPr rtl="0"/>
          <a:r>
            <a:rPr lang="en-US" sz="2000" smtClean="0"/>
            <a:t>Collision Assumption: If two frames are transmitted simultaneously, they overlap in time and the resulting signal is garbled (collision). no errors other than those generated by collisions assumed to exist.</a:t>
          </a:r>
          <a:endParaRPr lang="en-US" sz="2000"/>
        </a:p>
      </dgm:t>
    </dgm:pt>
    <dgm:pt modelId="{2E593EB3-0687-48CA-BD97-0FD3B817F0FA}" type="parTrans" cxnId="{CCE35E6C-C375-4AF1-8F27-A31ECDA3D54F}">
      <dgm:prSet/>
      <dgm:spPr/>
      <dgm:t>
        <a:bodyPr/>
        <a:lstStyle/>
        <a:p>
          <a:endParaRPr lang="en-US" sz="2000"/>
        </a:p>
      </dgm:t>
    </dgm:pt>
    <dgm:pt modelId="{9C61452C-F960-4B6C-A2BB-B0BDD3084742}" type="sibTrans" cxnId="{CCE35E6C-C375-4AF1-8F27-A31ECDA3D54F}">
      <dgm:prSet/>
      <dgm:spPr/>
      <dgm:t>
        <a:bodyPr/>
        <a:lstStyle/>
        <a:p>
          <a:endParaRPr lang="en-US" sz="2000"/>
        </a:p>
      </dgm:t>
    </dgm:pt>
    <dgm:pt modelId="{62312D18-CDBD-4EF5-9F1B-FA9BBBCF3BD4}">
      <dgm:prSet custT="1"/>
      <dgm:spPr/>
      <dgm:t>
        <a:bodyPr/>
        <a:lstStyle/>
        <a:p>
          <a:pPr rtl="0"/>
          <a:r>
            <a:rPr lang="en-US" sz="2000" smtClean="0"/>
            <a:t>(a) Continuous Time: Frame transmission can begin at any instant.</a:t>
          </a:r>
          <a:br>
            <a:rPr lang="en-US" sz="2000" smtClean="0"/>
          </a:br>
          <a:r>
            <a:rPr lang="en-US" sz="2000" smtClean="0"/>
            <a:t>(b) Slotted Time: Frame transmissions always begin at the start of a slot where the time is divided into discrete slots.</a:t>
          </a:r>
          <a:endParaRPr lang="en-US" sz="2000"/>
        </a:p>
      </dgm:t>
    </dgm:pt>
    <dgm:pt modelId="{F9D7B3F8-3E24-4FD5-9A36-8465496CDA0D}" type="parTrans" cxnId="{A3C93257-8626-4817-85C3-3ADA5F992BF8}">
      <dgm:prSet/>
      <dgm:spPr/>
      <dgm:t>
        <a:bodyPr/>
        <a:lstStyle/>
        <a:p>
          <a:endParaRPr lang="en-US" sz="2000"/>
        </a:p>
      </dgm:t>
    </dgm:pt>
    <dgm:pt modelId="{DC96E9C7-D5F9-4803-95F7-78F45F16D8A4}" type="sibTrans" cxnId="{A3C93257-8626-4817-85C3-3ADA5F992BF8}">
      <dgm:prSet/>
      <dgm:spPr/>
      <dgm:t>
        <a:bodyPr/>
        <a:lstStyle/>
        <a:p>
          <a:endParaRPr lang="en-US" sz="2000"/>
        </a:p>
      </dgm:t>
    </dgm:pt>
    <dgm:pt modelId="{56F0DAB3-3A2E-4076-9DB8-EB4D1A66ECF1}">
      <dgm:prSet custT="1"/>
      <dgm:spPr/>
      <dgm:t>
        <a:bodyPr/>
        <a:lstStyle/>
        <a:p>
          <a:pPr rtl="0"/>
          <a:r>
            <a:rPr lang="en-US" sz="2000" smtClean="0"/>
            <a:t>(a) Carrier Sense: Stations can tell if the channel is in use before trying to use it.</a:t>
          </a:r>
          <a:br>
            <a:rPr lang="en-US" sz="2000" smtClean="0"/>
          </a:br>
          <a:r>
            <a:rPr lang="en-US" sz="2000" smtClean="0"/>
            <a:t>(b) No Carrier Sense: Stations cannot sense the channel before trying to use it.</a:t>
          </a:r>
          <a:endParaRPr lang="en-US" sz="2000"/>
        </a:p>
      </dgm:t>
    </dgm:pt>
    <dgm:pt modelId="{347F1DA5-28FA-47A8-9ED8-3B81B3E2719D}" type="parTrans" cxnId="{EF85A6AC-3A65-46CE-9C0A-B8563467E430}">
      <dgm:prSet/>
      <dgm:spPr/>
      <dgm:t>
        <a:bodyPr/>
        <a:lstStyle/>
        <a:p>
          <a:endParaRPr lang="en-US" sz="2000"/>
        </a:p>
      </dgm:t>
    </dgm:pt>
    <dgm:pt modelId="{A813C72D-0AD8-4D55-8C61-CCC488EB9F9C}" type="sibTrans" cxnId="{EF85A6AC-3A65-46CE-9C0A-B8563467E430}">
      <dgm:prSet/>
      <dgm:spPr/>
      <dgm:t>
        <a:bodyPr/>
        <a:lstStyle/>
        <a:p>
          <a:endParaRPr lang="en-US" sz="2000"/>
        </a:p>
      </dgm:t>
    </dgm:pt>
    <dgm:pt modelId="{3EF5215D-85C8-4161-AA6E-44E6E7507160}" type="pres">
      <dgm:prSet presAssocID="{BBAF212B-70EB-4BC6-9CD7-E9FB9C6B6EA9}" presName="linear" presStyleCnt="0">
        <dgm:presLayoutVars>
          <dgm:animLvl val="lvl"/>
          <dgm:resizeHandles val="exact"/>
        </dgm:presLayoutVars>
      </dgm:prSet>
      <dgm:spPr/>
      <dgm:t>
        <a:bodyPr/>
        <a:lstStyle/>
        <a:p>
          <a:endParaRPr lang="en-US"/>
        </a:p>
      </dgm:t>
    </dgm:pt>
    <dgm:pt modelId="{C703EED8-B002-4CE3-94AF-D289D15B1853}" type="pres">
      <dgm:prSet presAssocID="{4BAC5A09-CE0B-488A-9422-1A74C0B43065}" presName="parentText" presStyleLbl="node1" presStyleIdx="0" presStyleCnt="5" custScaleY="69384">
        <dgm:presLayoutVars>
          <dgm:chMax val="0"/>
          <dgm:bulletEnabled val="1"/>
        </dgm:presLayoutVars>
      </dgm:prSet>
      <dgm:spPr/>
      <dgm:t>
        <a:bodyPr/>
        <a:lstStyle/>
        <a:p>
          <a:endParaRPr lang="en-US"/>
        </a:p>
      </dgm:t>
    </dgm:pt>
    <dgm:pt modelId="{2D11EFD0-3648-4DF9-9581-4CFB8B4A242E}" type="pres">
      <dgm:prSet presAssocID="{348BADC8-D377-48AD-ADD0-CFAD102AA070}" presName="spacer" presStyleCnt="0"/>
      <dgm:spPr/>
    </dgm:pt>
    <dgm:pt modelId="{3D7AF3B2-3F24-417E-9E17-47137203BAA5}" type="pres">
      <dgm:prSet presAssocID="{6542FB7D-DE54-4AB3-BB5D-3FB0C1281C34}" presName="parentText" presStyleLbl="node1" presStyleIdx="1" presStyleCnt="5">
        <dgm:presLayoutVars>
          <dgm:chMax val="0"/>
          <dgm:bulletEnabled val="1"/>
        </dgm:presLayoutVars>
      </dgm:prSet>
      <dgm:spPr/>
      <dgm:t>
        <a:bodyPr/>
        <a:lstStyle/>
        <a:p>
          <a:endParaRPr lang="en-US"/>
        </a:p>
      </dgm:t>
    </dgm:pt>
    <dgm:pt modelId="{51A4D9C7-D5EA-4098-BD0C-C2153882F7AB}" type="pres">
      <dgm:prSet presAssocID="{3FDF451B-FC16-4937-83EA-1F9FBABB58A4}" presName="spacer" presStyleCnt="0"/>
      <dgm:spPr/>
    </dgm:pt>
    <dgm:pt modelId="{9D3D9246-91D6-4AC2-878A-61C88BD939C6}" type="pres">
      <dgm:prSet presAssocID="{691F3D50-8BE1-4C6A-A6B4-8873F306352F}" presName="parentText" presStyleLbl="node1" presStyleIdx="2" presStyleCnt="5">
        <dgm:presLayoutVars>
          <dgm:chMax val="0"/>
          <dgm:bulletEnabled val="1"/>
        </dgm:presLayoutVars>
      </dgm:prSet>
      <dgm:spPr/>
      <dgm:t>
        <a:bodyPr/>
        <a:lstStyle/>
        <a:p>
          <a:endParaRPr lang="en-US"/>
        </a:p>
      </dgm:t>
    </dgm:pt>
    <dgm:pt modelId="{21E6E50C-8743-4990-9229-4C4D46205AE6}" type="pres">
      <dgm:prSet presAssocID="{9C61452C-F960-4B6C-A2BB-B0BDD3084742}" presName="spacer" presStyleCnt="0"/>
      <dgm:spPr/>
    </dgm:pt>
    <dgm:pt modelId="{D7C7688A-BC8A-4AB0-9072-19B966964D2B}" type="pres">
      <dgm:prSet presAssocID="{62312D18-CDBD-4EF5-9F1B-FA9BBBCF3BD4}" presName="parentText" presStyleLbl="node1" presStyleIdx="3" presStyleCnt="5">
        <dgm:presLayoutVars>
          <dgm:chMax val="0"/>
          <dgm:bulletEnabled val="1"/>
        </dgm:presLayoutVars>
      </dgm:prSet>
      <dgm:spPr/>
      <dgm:t>
        <a:bodyPr/>
        <a:lstStyle/>
        <a:p>
          <a:endParaRPr lang="en-US"/>
        </a:p>
      </dgm:t>
    </dgm:pt>
    <dgm:pt modelId="{0BD8FCEB-97FD-450B-93BC-D06EF2D5EECF}" type="pres">
      <dgm:prSet presAssocID="{DC96E9C7-D5F9-4803-95F7-78F45F16D8A4}" presName="spacer" presStyleCnt="0"/>
      <dgm:spPr/>
    </dgm:pt>
    <dgm:pt modelId="{5B0BEE4D-350C-41AC-A2F7-EA757A30CA0A}" type="pres">
      <dgm:prSet presAssocID="{56F0DAB3-3A2E-4076-9DB8-EB4D1A66ECF1}" presName="parentText" presStyleLbl="node1" presStyleIdx="4" presStyleCnt="5">
        <dgm:presLayoutVars>
          <dgm:chMax val="0"/>
          <dgm:bulletEnabled val="1"/>
        </dgm:presLayoutVars>
      </dgm:prSet>
      <dgm:spPr/>
      <dgm:t>
        <a:bodyPr/>
        <a:lstStyle/>
        <a:p>
          <a:endParaRPr lang="en-US"/>
        </a:p>
      </dgm:t>
    </dgm:pt>
  </dgm:ptLst>
  <dgm:cxnLst>
    <dgm:cxn modelId="{3B5BC802-3F7C-47C2-A701-E7649ED0B009}" type="presOf" srcId="{6542FB7D-DE54-4AB3-BB5D-3FB0C1281C34}" destId="{3D7AF3B2-3F24-417E-9E17-47137203BAA5}" srcOrd="0" destOrd="0" presId="urn:microsoft.com/office/officeart/2005/8/layout/vList2"/>
    <dgm:cxn modelId="{F5C574BD-6E69-4463-9DC7-31CB2145E3C6}" srcId="{BBAF212B-70EB-4BC6-9CD7-E9FB9C6B6EA9}" destId="{6542FB7D-DE54-4AB3-BB5D-3FB0C1281C34}" srcOrd="1" destOrd="0" parTransId="{BBE8C1F1-E65D-46BC-8F13-87E0A36CC4B4}" sibTransId="{3FDF451B-FC16-4937-83EA-1F9FBABB58A4}"/>
    <dgm:cxn modelId="{74AA5DBD-5B5A-46C5-B0F2-6E63071F6C59}" type="presOf" srcId="{4BAC5A09-CE0B-488A-9422-1A74C0B43065}" destId="{C703EED8-B002-4CE3-94AF-D289D15B1853}" srcOrd="0" destOrd="0" presId="urn:microsoft.com/office/officeart/2005/8/layout/vList2"/>
    <dgm:cxn modelId="{CCE35E6C-C375-4AF1-8F27-A31ECDA3D54F}" srcId="{BBAF212B-70EB-4BC6-9CD7-E9FB9C6B6EA9}" destId="{691F3D50-8BE1-4C6A-A6B4-8873F306352F}" srcOrd="2" destOrd="0" parTransId="{2E593EB3-0687-48CA-BD97-0FD3B817F0FA}" sibTransId="{9C61452C-F960-4B6C-A2BB-B0BDD3084742}"/>
    <dgm:cxn modelId="{37D86F3E-165D-4241-B168-08D1E01851A9}" srcId="{BBAF212B-70EB-4BC6-9CD7-E9FB9C6B6EA9}" destId="{4BAC5A09-CE0B-488A-9422-1A74C0B43065}" srcOrd="0" destOrd="0" parTransId="{DE14B9A5-6136-4756-A2FD-1870541EA981}" sibTransId="{348BADC8-D377-48AD-ADD0-CFAD102AA070}"/>
    <dgm:cxn modelId="{CB6BDAC7-D4FE-4BC0-BC4A-A989F1D5C672}" type="presOf" srcId="{56F0DAB3-3A2E-4076-9DB8-EB4D1A66ECF1}" destId="{5B0BEE4D-350C-41AC-A2F7-EA757A30CA0A}" srcOrd="0" destOrd="0" presId="urn:microsoft.com/office/officeart/2005/8/layout/vList2"/>
    <dgm:cxn modelId="{A3C93257-8626-4817-85C3-3ADA5F992BF8}" srcId="{BBAF212B-70EB-4BC6-9CD7-E9FB9C6B6EA9}" destId="{62312D18-CDBD-4EF5-9F1B-FA9BBBCF3BD4}" srcOrd="3" destOrd="0" parTransId="{F9D7B3F8-3E24-4FD5-9A36-8465496CDA0D}" sibTransId="{DC96E9C7-D5F9-4803-95F7-78F45F16D8A4}"/>
    <dgm:cxn modelId="{64A4B7FC-7AC2-4D45-BE98-EF09453B77EE}" type="presOf" srcId="{BBAF212B-70EB-4BC6-9CD7-E9FB9C6B6EA9}" destId="{3EF5215D-85C8-4161-AA6E-44E6E7507160}" srcOrd="0" destOrd="0" presId="urn:microsoft.com/office/officeart/2005/8/layout/vList2"/>
    <dgm:cxn modelId="{EF85A6AC-3A65-46CE-9C0A-B8563467E430}" srcId="{BBAF212B-70EB-4BC6-9CD7-E9FB9C6B6EA9}" destId="{56F0DAB3-3A2E-4076-9DB8-EB4D1A66ECF1}" srcOrd="4" destOrd="0" parTransId="{347F1DA5-28FA-47A8-9ED8-3B81B3E2719D}" sibTransId="{A813C72D-0AD8-4D55-8C61-CCC488EB9F9C}"/>
    <dgm:cxn modelId="{36862DE7-0107-4187-B65D-1671202818CD}" type="presOf" srcId="{691F3D50-8BE1-4C6A-A6B4-8873F306352F}" destId="{9D3D9246-91D6-4AC2-878A-61C88BD939C6}" srcOrd="0" destOrd="0" presId="urn:microsoft.com/office/officeart/2005/8/layout/vList2"/>
    <dgm:cxn modelId="{2E05CEFD-2392-4495-A9B3-8057080BECAA}" type="presOf" srcId="{62312D18-CDBD-4EF5-9F1B-FA9BBBCF3BD4}" destId="{D7C7688A-BC8A-4AB0-9072-19B966964D2B}" srcOrd="0" destOrd="0" presId="urn:microsoft.com/office/officeart/2005/8/layout/vList2"/>
    <dgm:cxn modelId="{0AFA3E97-A7CA-4BE5-8C56-E962C2E57122}" type="presParOf" srcId="{3EF5215D-85C8-4161-AA6E-44E6E7507160}" destId="{C703EED8-B002-4CE3-94AF-D289D15B1853}" srcOrd="0" destOrd="0" presId="urn:microsoft.com/office/officeart/2005/8/layout/vList2"/>
    <dgm:cxn modelId="{5F58A0FB-3544-4B14-A6AB-0F7586E410E0}" type="presParOf" srcId="{3EF5215D-85C8-4161-AA6E-44E6E7507160}" destId="{2D11EFD0-3648-4DF9-9581-4CFB8B4A242E}" srcOrd="1" destOrd="0" presId="urn:microsoft.com/office/officeart/2005/8/layout/vList2"/>
    <dgm:cxn modelId="{A6339F16-7F2F-4B76-B818-D9C702D65757}" type="presParOf" srcId="{3EF5215D-85C8-4161-AA6E-44E6E7507160}" destId="{3D7AF3B2-3F24-417E-9E17-47137203BAA5}" srcOrd="2" destOrd="0" presId="urn:microsoft.com/office/officeart/2005/8/layout/vList2"/>
    <dgm:cxn modelId="{059D9748-44F5-46A9-AD04-7AB743E2B1FE}" type="presParOf" srcId="{3EF5215D-85C8-4161-AA6E-44E6E7507160}" destId="{51A4D9C7-D5EA-4098-BD0C-C2153882F7AB}" srcOrd="3" destOrd="0" presId="urn:microsoft.com/office/officeart/2005/8/layout/vList2"/>
    <dgm:cxn modelId="{3D23D898-0496-4F98-8C0C-5A1CE943CFC3}" type="presParOf" srcId="{3EF5215D-85C8-4161-AA6E-44E6E7507160}" destId="{9D3D9246-91D6-4AC2-878A-61C88BD939C6}" srcOrd="4" destOrd="0" presId="urn:microsoft.com/office/officeart/2005/8/layout/vList2"/>
    <dgm:cxn modelId="{BE33F02E-FBC7-4B6D-97D7-0DC640A63944}" type="presParOf" srcId="{3EF5215D-85C8-4161-AA6E-44E6E7507160}" destId="{21E6E50C-8743-4990-9229-4C4D46205AE6}" srcOrd="5" destOrd="0" presId="urn:microsoft.com/office/officeart/2005/8/layout/vList2"/>
    <dgm:cxn modelId="{9DBF36B8-0FD7-4F0E-B315-5530E1F67940}" type="presParOf" srcId="{3EF5215D-85C8-4161-AA6E-44E6E7507160}" destId="{D7C7688A-BC8A-4AB0-9072-19B966964D2B}" srcOrd="6" destOrd="0" presId="urn:microsoft.com/office/officeart/2005/8/layout/vList2"/>
    <dgm:cxn modelId="{8CCCEE53-C9F2-45F5-999E-5AE7EB1F4FFE}" type="presParOf" srcId="{3EF5215D-85C8-4161-AA6E-44E6E7507160}" destId="{0BD8FCEB-97FD-450B-93BC-D06EF2D5EECF}" srcOrd="7" destOrd="0" presId="urn:microsoft.com/office/officeart/2005/8/layout/vList2"/>
    <dgm:cxn modelId="{EEE7E731-3620-4E9C-AA6B-CC40DE120667}" type="presParOf" srcId="{3EF5215D-85C8-4161-AA6E-44E6E7507160}" destId="{5B0BEE4D-350C-41AC-A2F7-EA757A30CA0A}"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A88D2A5-6E9C-4BAF-A85C-B5492D462D0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1AA1C139-3557-49F2-A5D8-B797F7AA51C5}">
      <dgm:prSet/>
      <dgm:spPr/>
      <dgm:t>
        <a:bodyPr/>
        <a:lstStyle/>
        <a:p>
          <a:pPr rtl="0"/>
          <a:r>
            <a:rPr lang="en-US" dirty="0" smtClean="0"/>
            <a:t>Provides higher speeds and higher capacity requirements for  applications</a:t>
          </a:r>
          <a:endParaRPr lang="en-US" dirty="0"/>
        </a:p>
      </dgm:t>
    </dgm:pt>
    <dgm:pt modelId="{47F27AAA-C49A-4D9C-98A5-295D01F5F976}" type="parTrans" cxnId="{604BABCD-A829-4908-8A73-DBD3745CF98B}">
      <dgm:prSet/>
      <dgm:spPr/>
      <dgm:t>
        <a:bodyPr/>
        <a:lstStyle/>
        <a:p>
          <a:endParaRPr lang="en-US"/>
        </a:p>
      </dgm:t>
    </dgm:pt>
    <dgm:pt modelId="{96E2909F-DBAD-46B8-A996-76C3145D4E5F}" type="sibTrans" cxnId="{604BABCD-A829-4908-8A73-DBD3745CF98B}">
      <dgm:prSet/>
      <dgm:spPr/>
      <dgm:t>
        <a:bodyPr/>
        <a:lstStyle/>
        <a:p>
          <a:endParaRPr lang="en-US"/>
        </a:p>
      </dgm:t>
    </dgm:pt>
    <dgm:pt modelId="{84998709-A849-476D-814F-6EE55A3714B7}">
      <dgm:prSet/>
      <dgm:spPr/>
      <dgm:t>
        <a:bodyPr/>
        <a:lstStyle/>
        <a:p>
          <a:pPr rtl="0"/>
          <a:r>
            <a:rPr lang="en-US" dirty="0" smtClean="0"/>
            <a:t>Leverages Worldwide spectrum availability </a:t>
          </a:r>
          <a:br>
            <a:rPr lang="en-US" dirty="0" smtClean="0"/>
          </a:br>
          <a:r>
            <a:rPr lang="en-US" dirty="0" smtClean="0"/>
            <a:t>in 2.4 GHz</a:t>
          </a:r>
          <a:endParaRPr lang="en-US" dirty="0"/>
        </a:p>
      </dgm:t>
    </dgm:pt>
    <dgm:pt modelId="{D99CE013-E874-4022-9661-800FF25EF9F0}" type="parTrans" cxnId="{D1B436A3-D2ED-46BD-9A48-611783B6EDD1}">
      <dgm:prSet/>
      <dgm:spPr/>
      <dgm:t>
        <a:bodyPr/>
        <a:lstStyle/>
        <a:p>
          <a:endParaRPr lang="en-US"/>
        </a:p>
      </dgm:t>
    </dgm:pt>
    <dgm:pt modelId="{1A976D80-FB5F-4CD0-8D0B-59C6C43E2C28}" type="sibTrans" cxnId="{D1B436A3-D2ED-46BD-9A48-611783B6EDD1}">
      <dgm:prSet/>
      <dgm:spPr/>
      <dgm:t>
        <a:bodyPr/>
        <a:lstStyle/>
        <a:p>
          <a:endParaRPr lang="en-US"/>
        </a:p>
      </dgm:t>
    </dgm:pt>
    <dgm:pt modelId="{E9BEBB0A-0E59-4DD9-B577-39CCEC7298EC}">
      <dgm:prSet/>
      <dgm:spPr/>
      <dgm:t>
        <a:bodyPr/>
        <a:lstStyle/>
        <a:p>
          <a:pPr rtl="0"/>
          <a:r>
            <a:rPr lang="en-US" dirty="0" smtClean="0"/>
            <a:t>Less costly than 5 GHz alternatives</a:t>
          </a:r>
          <a:endParaRPr lang="en-US" dirty="0"/>
        </a:p>
      </dgm:t>
    </dgm:pt>
    <dgm:pt modelId="{D2980EAD-3C5A-4BE0-9C69-F8E5EA938122}" type="parTrans" cxnId="{918BA776-3A1D-448A-AF70-EE56895A93DC}">
      <dgm:prSet/>
      <dgm:spPr/>
      <dgm:t>
        <a:bodyPr/>
        <a:lstStyle/>
        <a:p>
          <a:endParaRPr lang="en-US"/>
        </a:p>
      </dgm:t>
    </dgm:pt>
    <dgm:pt modelId="{B27E6BC6-116E-4CF4-B231-4BA445063E61}" type="sibTrans" cxnId="{918BA776-3A1D-448A-AF70-EE56895A93DC}">
      <dgm:prSet/>
      <dgm:spPr/>
      <dgm:t>
        <a:bodyPr/>
        <a:lstStyle/>
        <a:p>
          <a:endParaRPr lang="en-US"/>
        </a:p>
      </dgm:t>
    </dgm:pt>
    <dgm:pt modelId="{7363361F-1363-49C0-8462-238E1184E883}">
      <dgm:prSet/>
      <dgm:spPr/>
      <dgm:t>
        <a:bodyPr/>
        <a:lstStyle/>
        <a:p>
          <a:pPr rtl="0"/>
          <a:r>
            <a:rPr lang="en-US" dirty="0" smtClean="0"/>
            <a:t>Provides easy migration for current users of 802.11b WLANs</a:t>
          </a:r>
          <a:endParaRPr lang="en-US" dirty="0"/>
        </a:p>
      </dgm:t>
    </dgm:pt>
    <dgm:pt modelId="{3B1092DC-04D3-450C-9A8B-D7BEC9D0EC51}" type="parTrans" cxnId="{8D87B08B-F3F1-4BEF-81DF-E389ADF3E8D0}">
      <dgm:prSet/>
      <dgm:spPr/>
      <dgm:t>
        <a:bodyPr/>
        <a:lstStyle/>
        <a:p>
          <a:endParaRPr lang="en-US"/>
        </a:p>
      </dgm:t>
    </dgm:pt>
    <dgm:pt modelId="{3C797BF0-E360-4E2F-A56F-6638AFDA06C2}" type="sibTrans" cxnId="{8D87B08B-F3F1-4BEF-81DF-E389ADF3E8D0}">
      <dgm:prSet/>
      <dgm:spPr/>
      <dgm:t>
        <a:bodyPr/>
        <a:lstStyle/>
        <a:p>
          <a:endParaRPr lang="en-US"/>
        </a:p>
      </dgm:t>
    </dgm:pt>
    <dgm:pt modelId="{0C93F658-B54B-4932-AC10-A5C87AA5686D}">
      <dgm:prSet/>
      <dgm:spPr/>
      <dgm:t>
        <a:bodyPr/>
        <a:lstStyle/>
        <a:p>
          <a:pPr rtl="0"/>
          <a:r>
            <a:rPr lang="en-US" dirty="0" smtClean="0"/>
            <a:t>Delivers backward support for existing 802.11b products</a:t>
          </a:r>
          <a:endParaRPr lang="en-US" dirty="0"/>
        </a:p>
      </dgm:t>
    </dgm:pt>
    <dgm:pt modelId="{C03441C9-4A96-4BFF-AF6E-847EF5501B8C}" type="parTrans" cxnId="{049B6CAC-5C0C-4E13-9110-F3E3D2722F94}">
      <dgm:prSet/>
      <dgm:spPr/>
      <dgm:t>
        <a:bodyPr/>
        <a:lstStyle/>
        <a:p>
          <a:endParaRPr lang="en-US"/>
        </a:p>
      </dgm:t>
    </dgm:pt>
    <dgm:pt modelId="{0AAF3E38-3A67-462D-B12D-41A74382633D}" type="sibTrans" cxnId="{049B6CAC-5C0C-4E13-9110-F3E3D2722F94}">
      <dgm:prSet/>
      <dgm:spPr/>
      <dgm:t>
        <a:bodyPr/>
        <a:lstStyle/>
        <a:p>
          <a:endParaRPr lang="en-US"/>
        </a:p>
      </dgm:t>
    </dgm:pt>
    <dgm:pt modelId="{5FBD2C4F-1A39-4F60-8E9F-22097C96BB15}">
      <dgm:prSet/>
      <dgm:spPr/>
      <dgm:t>
        <a:bodyPr/>
        <a:lstStyle/>
        <a:p>
          <a:pPr rtl="0"/>
          <a:r>
            <a:rPr lang="en-US" dirty="0" smtClean="0"/>
            <a:t>Provides path to even higher speeds in the future</a:t>
          </a:r>
          <a:endParaRPr lang="en-US" dirty="0"/>
        </a:p>
      </dgm:t>
    </dgm:pt>
    <dgm:pt modelId="{5714E45D-AB68-40F7-AB8D-814CF5A5315B}" type="parTrans" cxnId="{E99EC1A8-D5D9-46C9-A585-8EF9A9156434}">
      <dgm:prSet/>
      <dgm:spPr/>
      <dgm:t>
        <a:bodyPr/>
        <a:lstStyle/>
        <a:p>
          <a:endParaRPr lang="en-US"/>
        </a:p>
      </dgm:t>
    </dgm:pt>
    <dgm:pt modelId="{2502EF81-64D3-4929-BEC6-F92D5EBF62EB}" type="sibTrans" cxnId="{E99EC1A8-D5D9-46C9-A585-8EF9A9156434}">
      <dgm:prSet/>
      <dgm:spPr/>
      <dgm:t>
        <a:bodyPr/>
        <a:lstStyle/>
        <a:p>
          <a:endParaRPr lang="en-US"/>
        </a:p>
      </dgm:t>
    </dgm:pt>
    <dgm:pt modelId="{036665D1-2D48-4B0C-AEA2-86101AB9881B}" type="pres">
      <dgm:prSet presAssocID="{EA88D2A5-6E9C-4BAF-A85C-B5492D462D0C}" presName="linear" presStyleCnt="0">
        <dgm:presLayoutVars>
          <dgm:animLvl val="lvl"/>
          <dgm:resizeHandles val="exact"/>
        </dgm:presLayoutVars>
      </dgm:prSet>
      <dgm:spPr/>
      <dgm:t>
        <a:bodyPr/>
        <a:lstStyle/>
        <a:p>
          <a:endParaRPr lang="en-US"/>
        </a:p>
      </dgm:t>
    </dgm:pt>
    <dgm:pt modelId="{53B92E48-E4C7-4647-B366-DA26E3C64753}" type="pres">
      <dgm:prSet presAssocID="{1AA1C139-3557-49F2-A5D8-B797F7AA51C5}" presName="parentText" presStyleLbl="node1" presStyleIdx="0" presStyleCnt="5">
        <dgm:presLayoutVars>
          <dgm:chMax val="0"/>
          <dgm:bulletEnabled val="1"/>
        </dgm:presLayoutVars>
      </dgm:prSet>
      <dgm:spPr/>
      <dgm:t>
        <a:bodyPr/>
        <a:lstStyle/>
        <a:p>
          <a:endParaRPr lang="en-US"/>
        </a:p>
      </dgm:t>
    </dgm:pt>
    <dgm:pt modelId="{7F1F52D2-71EB-40E0-9083-CC1241654D3E}" type="pres">
      <dgm:prSet presAssocID="{96E2909F-DBAD-46B8-A996-76C3145D4E5F}" presName="spacer" presStyleCnt="0"/>
      <dgm:spPr/>
    </dgm:pt>
    <dgm:pt modelId="{E417064E-2717-4169-BB0A-6A58C612FDC2}" type="pres">
      <dgm:prSet presAssocID="{84998709-A849-476D-814F-6EE55A3714B7}" presName="parentText" presStyleLbl="node1" presStyleIdx="1" presStyleCnt="5">
        <dgm:presLayoutVars>
          <dgm:chMax val="0"/>
          <dgm:bulletEnabled val="1"/>
        </dgm:presLayoutVars>
      </dgm:prSet>
      <dgm:spPr/>
      <dgm:t>
        <a:bodyPr/>
        <a:lstStyle/>
        <a:p>
          <a:endParaRPr lang="en-US"/>
        </a:p>
      </dgm:t>
    </dgm:pt>
    <dgm:pt modelId="{59FBAF66-9CDD-4CC3-9E97-C8377797BBDA}" type="pres">
      <dgm:prSet presAssocID="{1A976D80-FB5F-4CD0-8D0B-59C6C43E2C28}" presName="spacer" presStyleCnt="0"/>
      <dgm:spPr/>
    </dgm:pt>
    <dgm:pt modelId="{6DB2B3B0-BE53-4764-8C29-6AFE578067D2}" type="pres">
      <dgm:prSet presAssocID="{E9BEBB0A-0E59-4DD9-B577-39CCEC7298EC}" presName="parentText" presStyleLbl="node1" presStyleIdx="2" presStyleCnt="5">
        <dgm:presLayoutVars>
          <dgm:chMax val="0"/>
          <dgm:bulletEnabled val="1"/>
        </dgm:presLayoutVars>
      </dgm:prSet>
      <dgm:spPr/>
      <dgm:t>
        <a:bodyPr/>
        <a:lstStyle/>
        <a:p>
          <a:endParaRPr lang="en-US"/>
        </a:p>
      </dgm:t>
    </dgm:pt>
    <dgm:pt modelId="{465D7E31-0A15-4463-BB04-B08F4024AFFB}" type="pres">
      <dgm:prSet presAssocID="{B27E6BC6-116E-4CF4-B231-4BA445063E61}" presName="spacer" presStyleCnt="0"/>
      <dgm:spPr/>
    </dgm:pt>
    <dgm:pt modelId="{BB1B067E-5F66-47F0-B21A-0D61FFE1E28A}" type="pres">
      <dgm:prSet presAssocID="{7363361F-1363-49C0-8462-238E1184E883}" presName="parentText" presStyleLbl="node1" presStyleIdx="3" presStyleCnt="5">
        <dgm:presLayoutVars>
          <dgm:chMax val="0"/>
          <dgm:bulletEnabled val="1"/>
        </dgm:presLayoutVars>
      </dgm:prSet>
      <dgm:spPr/>
      <dgm:t>
        <a:bodyPr/>
        <a:lstStyle/>
        <a:p>
          <a:endParaRPr lang="en-US"/>
        </a:p>
      </dgm:t>
    </dgm:pt>
    <dgm:pt modelId="{19391483-D5AD-4D9A-87BE-A07FE5ED5CDA}" type="pres">
      <dgm:prSet presAssocID="{7363361F-1363-49C0-8462-238E1184E883}" presName="childText" presStyleLbl="revTx" presStyleIdx="0" presStyleCnt="1">
        <dgm:presLayoutVars>
          <dgm:bulletEnabled val="1"/>
        </dgm:presLayoutVars>
      </dgm:prSet>
      <dgm:spPr/>
      <dgm:t>
        <a:bodyPr/>
        <a:lstStyle/>
        <a:p>
          <a:endParaRPr lang="en-US"/>
        </a:p>
      </dgm:t>
    </dgm:pt>
    <dgm:pt modelId="{F889C390-25D0-4F67-A984-AA3536812A86}" type="pres">
      <dgm:prSet presAssocID="{5FBD2C4F-1A39-4F60-8E9F-22097C96BB15}" presName="parentText" presStyleLbl="node1" presStyleIdx="4" presStyleCnt="5">
        <dgm:presLayoutVars>
          <dgm:chMax val="0"/>
          <dgm:bulletEnabled val="1"/>
        </dgm:presLayoutVars>
      </dgm:prSet>
      <dgm:spPr/>
      <dgm:t>
        <a:bodyPr/>
        <a:lstStyle/>
        <a:p>
          <a:endParaRPr lang="en-US"/>
        </a:p>
      </dgm:t>
    </dgm:pt>
  </dgm:ptLst>
  <dgm:cxnLst>
    <dgm:cxn modelId="{3C0DE833-EA05-471B-B013-3911AEBFCCE0}" type="presOf" srcId="{E9BEBB0A-0E59-4DD9-B577-39CCEC7298EC}" destId="{6DB2B3B0-BE53-4764-8C29-6AFE578067D2}" srcOrd="0" destOrd="0" presId="urn:microsoft.com/office/officeart/2005/8/layout/vList2"/>
    <dgm:cxn modelId="{9D1D9BAA-D409-43B2-894B-B194ACD2896D}" type="presOf" srcId="{0C93F658-B54B-4932-AC10-A5C87AA5686D}" destId="{19391483-D5AD-4D9A-87BE-A07FE5ED5CDA}" srcOrd="0" destOrd="0" presId="urn:microsoft.com/office/officeart/2005/8/layout/vList2"/>
    <dgm:cxn modelId="{604BABCD-A829-4908-8A73-DBD3745CF98B}" srcId="{EA88D2A5-6E9C-4BAF-A85C-B5492D462D0C}" destId="{1AA1C139-3557-49F2-A5D8-B797F7AA51C5}" srcOrd="0" destOrd="0" parTransId="{47F27AAA-C49A-4D9C-98A5-295D01F5F976}" sibTransId="{96E2909F-DBAD-46B8-A996-76C3145D4E5F}"/>
    <dgm:cxn modelId="{8D87B08B-F3F1-4BEF-81DF-E389ADF3E8D0}" srcId="{EA88D2A5-6E9C-4BAF-A85C-B5492D462D0C}" destId="{7363361F-1363-49C0-8462-238E1184E883}" srcOrd="3" destOrd="0" parTransId="{3B1092DC-04D3-450C-9A8B-D7BEC9D0EC51}" sibTransId="{3C797BF0-E360-4E2F-A56F-6638AFDA06C2}"/>
    <dgm:cxn modelId="{F312F20B-150D-47D9-A89C-BE32E7F9B53D}" type="presOf" srcId="{84998709-A849-476D-814F-6EE55A3714B7}" destId="{E417064E-2717-4169-BB0A-6A58C612FDC2}" srcOrd="0" destOrd="0" presId="urn:microsoft.com/office/officeart/2005/8/layout/vList2"/>
    <dgm:cxn modelId="{8E007D20-963B-4C2B-876D-F5356EBB195C}" type="presOf" srcId="{EA88D2A5-6E9C-4BAF-A85C-B5492D462D0C}" destId="{036665D1-2D48-4B0C-AEA2-86101AB9881B}" srcOrd="0" destOrd="0" presId="urn:microsoft.com/office/officeart/2005/8/layout/vList2"/>
    <dgm:cxn modelId="{918BA776-3A1D-448A-AF70-EE56895A93DC}" srcId="{EA88D2A5-6E9C-4BAF-A85C-B5492D462D0C}" destId="{E9BEBB0A-0E59-4DD9-B577-39CCEC7298EC}" srcOrd="2" destOrd="0" parTransId="{D2980EAD-3C5A-4BE0-9C69-F8E5EA938122}" sibTransId="{B27E6BC6-116E-4CF4-B231-4BA445063E61}"/>
    <dgm:cxn modelId="{BF73F12C-1301-4AFB-B15E-3B75B759A646}" type="presOf" srcId="{5FBD2C4F-1A39-4F60-8E9F-22097C96BB15}" destId="{F889C390-25D0-4F67-A984-AA3536812A86}" srcOrd="0" destOrd="0" presId="urn:microsoft.com/office/officeart/2005/8/layout/vList2"/>
    <dgm:cxn modelId="{CA5E9DD8-B358-4515-9E47-C8BF1CEB8C9D}" type="presOf" srcId="{1AA1C139-3557-49F2-A5D8-B797F7AA51C5}" destId="{53B92E48-E4C7-4647-B366-DA26E3C64753}" srcOrd="0" destOrd="0" presId="urn:microsoft.com/office/officeart/2005/8/layout/vList2"/>
    <dgm:cxn modelId="{4FCE9671-A4AE-4C63-BE1B-597611CA230A}" type="presOf" srcId="{7363361F-1363-49C0-8462-238E1184E883}" destId="{BB1B067E-5F66-47F0-B21A-0D61FFE1E28A}" srcOrd="0" destOrd="0" presId="urn:microsoft.com/office/officeart/2005/8/layout/vList2"/>
    <dgm:cxn modelId="{E99EC1A8-D5D9-46C9-A585-8EF9A9156434}" srcId="{EA88D2A5-6E9C-4BAF-A85C-B5492D462D0C}" destId="{5FBD2C4F-1A39-4F60-8E9F-22097C96BB15}" srcOrd="4" destOrd="0" parTransId="{5714E45D-AB68-40F7-AB8D-814CF5A5315B}" sibTransId="{2502EF81-64D3-4929-BEC6-F92D5EBF62EB}"/>
    <dgm:cxn modelId="{049B6CAC-5C0C-4E13-9110-F3E3D2722F94}" srcId="{7363361F-1363-49C0-8462-238E1184E883}" destId="{0C93F658-B54B-4932-AC10-A5C87AA5686D}" srcOrd="0" destOrd="0" parTransId="{C03441C9-4A96-4BFF-AF6E-847EF5501B8C}" sibTransId="{0AAF3E38-3A67-462D-B12D-41A74382633D}"/>
    <dgm:cxn modelId="{D1B436A3-D2ED-46BD-9A48-611783B6EDD1}" srcId="{EA88D2A5-6E9C-4BAF-A85C-B5492D462D0C}" destId="{84998709-A849-476D-814F-6EE55A3714B7}" srcOrd="1" destOrd="0" parTransId="{D99CE013-E874-4022-9661-800FF25EF9F0}" sibTransId="{1A976D80-FB5F-4CD0-8D0B-59C6C43E2C28}"/>
    <dgm:cxn modelId="{76300A19-AD45-4F65-97EF-746A41F7C279}" type="presParOf" srcId="{036665D1-2D48-4B0C-AEA2-86101AB9881B}" destId="{53B92E48-E4C7-4647-B366-DA26E3C64753}" srcOrd="0" destOrd="0" presId="urn:microsoft.com/office/officeart/2005/8/layout/vList2"/>
    <dgm:cxn modelId="{AD4BD4AB-E0C3-44A0-A8F8-A37E8462E62C}" type="presParOf" srcId="{036665D1-2D48-4B0C-AEA2-86101AB9881B}" destId="{7F1F52D2-71EB-40E0-9083-CC1241654D3E}" srcOrd="1" destOrd="0" presId="urn:microsoft.com/office/officeart/2005/8/layout/vList2"/>
    <dgm:cxn modelId="{46257FD0-C768-40FD-BCD3-EA4B5A4A2397}" type="presParOf" srcId="{036665D1-2D48-4B0C-AEA2-86101AB9881B}" destId="{E417064E-2717-4169-BB0A-6A58C612FDC2}" srcOrd="2" destOrd="0" presId="urn:microsoft.com/office/officeart/2005/8/layout/vList2"/>
    <dgm:cxn modelId="{13AA2C04-86FF-4DD8-9097-C7FF78AEBB60}" type="presParOf" srcId="{036665D1-2D48-4B0C-AEA2-86101AB9881B}" destId="{59FBAF66-9CDD-4CC3-9E97-C8377797BBDA}" srcOrd="3" destOrd="0" presId="urn:microsoft.com/office/officeart/2005/8/layout/vList2"/>
    <dgm:cxn modelId="{955EC283-9AD1-4FE7-AD17-D743C588FF64}" type="presParOf" srcId="{036665D1-2D48-4B0C-AEA2-86101AB9881B}" destId="{6DB2B3B0-BE53-4764-8C29-6AFE578067D2}" srcOrd="4" destOrd="0" presId="urn:microsoft.com/office/officeart/2005/8/layout/vList2"/>
    <dgm:cxn modelId="{FD804EB0-45F8-4F8D-A23B-A13E4C674719}" type="presParOf" srcId="{036665D1-2D48-4B0C-AEA2-86101AB9881B}" destId="{465D7E31-0A15-4463-BB04-B08F4024AFFB}" srcOrd="5" destOrd="0" presId="urn:microsoft.com/office/officeart/2005/8/layout/vList2"/>
    <dgm:cxn modelId="{3855E3B2-0C92-4D74-939A-F64AB614F1CC}" type="presParOf" srcId="{036665D1-2D48-4B0C-AEA2-86101AB9881B}" destId="{BB1B067E-5F66-47F0-B21A-0D61FFE1E28A}" srcOrd="6" destOrd="0" presId="urn:microsoft.com/office/officeart/2005/8/layout/vList2"/>
    <dgm:cxn modelId="{F83FD221-91C9-4E2D-8AAA-5014AA7C76F4}" type="presParOf" srcId="{036665D1-2D48-4B0C-AEA2-86101AB9881B}" destId="{19391483-D5AD-4D9A-87BE-A07FE5ED5CDA}" srcOrd="7" destOrd="0" presId="urn:microsoft.com/office/officeart/2005/8/layout/vList2"/>
    <dgm:cxn modelId="{747F11A2-8AAE-4492-9443-16F53D7C68BF}" type="presParOf" srcId="{036665D1-2D48-4B0C-AEA2-86101AB9881B}" destId="{F889C390-25D0-4F67-A984-AA3536812A86}"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b="1" dirty="0" smtClean="0">
              <a:solidFill>
                <a:srgbClr val="FF0000"/>
              </a:solidFill>
            </a:rPr>
            <a:t>IEEE 802.11 a</a:t>
          </a:r>
          <a:endParaRPr lang="en-US" sz="3200" b="1" dirty="0">
            <a:solidFill>
              <a:srgbClr val="FF0000"/>
            </a:solidFill>
          </a:endParaRPr>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b="1" dirty="0" smtClean="0">
              <a:solidFill>
                <a:srgbClr val="FF0000"/>
              </a:solidFill>
            </a:rPr>
            <a:t>IEEE 802.11 g</a:t>
          </a:r>
          <a:endParaRPr lang="en-US" sz="3200" b="1" dirty="0">
            <a:solidFill>
              <a:srgbClr val="FF0000"/>
            </a:solidFill>
          </a:endParaRPr>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b="1" dirty="0" smtClean="0">
              <a:solidFill>
                <a:srgbClr val="FF0000"/>
              </a:solidFill>
            </a:rPr>
            <a:t>IEEE 802.11 n</a:t>
          </a:r>
          <a:endParaRPr lang="en-US" sz="3200" b="1" dirty="0">
            <a:solidFill>
              <a:srgbClr val="FF0000"/>
            </a:solidFill>
          </a:endParaRPr>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dirty="0" smtClean="0"/>
            <a:t>IEEE 802.11 ac</a:t>
          </a:r>
          <a:endParaRPr lang="en-US" sz="3200" dirty="0"/>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dirty="0" smtClean="0"/>
            <a:t>IEEE 802.11 ad</a:t>
          </a:r>
          <a:endParaRPr lang="en-US" sz="3200" dirty="0"/>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740B2A01-32CB-4E9C-97C5-1E8D6AE96C27}" type="presOf" srcId="{7B8508A4-CCE1-48F5-89F9-4FD62740BB28}" destId="{D1E10F2B-2E57-43F5-8C3C-3858F18A70C6}" srcOrd="0" destOrd="0" presId="urn:microsoft.com/office/officeart/2005/8/layout/vList2"/>
    <dgm:cxn modelId="{49A6FD66-6284-407F-A8FF-A2E62AEAB6E6}" type="presOf" srcId="{6B382288-3BD0-446E-9C00-6A0C6C7F5439}" destId="{3CBDAB77-8E01-4654-AED4-E381A69205F7}" srcOrd="0" destOrd="0" presId="urn:microsoft.com/office/officeart/2005/8/layout/vList2"/>
    <dgm:cxn modelId="{0A675492-4875-4515-BC49-7F3F8BC090E0}" srcId="{CF1EAC40-9049-471C-8E5F-60A36FFD368C}" destId="{756BDC74-4C39-4C47-8F67-780E1F715555}" srcOrd="5" destOrd="0" parTransId="{90BF2537-8D45-4CE6-AA9E-6CC30107A7D4}" sibTransId="{FACCA60E-36A0-4CA2-B1DB-F03B3A53D097}"/>
    <dgm:cxn modelId="{7759C1F6-D05F-4186-8658-58EC767941CA}" type="presOf" srcId="{5F8AE67E-4B69-4CA5-94A0-AE2B498FA184}" destId="{0F7010DD-2051-4732-AF37-562B4FF321D0}" srcOrd="0" destOrd="0" presId="urn:microsoft.com/office/officeart/2005/8/layout/vList2"/>
    <dgm:cxn modelId="{FB879EEE-218F-4038-9667-56ADD589DB88}" type="presOf" srcId="{CF1EAC40-9049-471C-8E5F-60A36FFD368C}" destId="{201009A9-C085-436E-8234-B7F13667D0D7}" srcOrd="0" destOrd="0" presId="urn:microsoft.com/office/officeart/2005/8/layout/vList2"/>
    <dgm:cxn modelId="{0DB3D5F0-DF9F-49D9-82D7-F62B2B963810}" srcId="{CF1EAC40-9049-471C-8E5F-60A36FFD368C}" destId="{D0BEE19A-C516-4CF9-AACF-8A92E8D060A3}" srcOrd="1" destOrd="0" parTransId="{3E4B95AD-82E1-407A-8A7C-43D37FE31EB5}" sibTransId="{1996CDFD-5F07-490C-8CB5-3032CDD9FDE5}"/>
    <dgm:cxn modelId="{CE11FF9D-7426-4A70-A3C0-7155455BDB45}" type="presOf" srcId="{587D13F8-26EF-4914-8EDA-C61ED9FCC784}" destId="{86B27E22-2B6E-4B67-8629-1B6FDB5CB051}" srcOrd="0" destOrd="0" presId="urn:microsoft.com/office/officeart/2005/8/layout/vList2"/>
    <dgm:cxn modelId="{AA21770F-8208-4A37-B047-EE3BA421E66E}" type="presOf" srcId="{D0BEE19A-C516-4CF9-AACF-8A92E8D060A3}" destId="{DE4FA430-1C2B-4AA5-B680-88F08B0F52C3}"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AED79F81-7410-4121-BE7C-841D599076B6}" type="presOf" srcId="{756BDC74-4C39-4C47-8F67-780E1F715555}" destId="{31AD1CD7-13AF-47D9-B2A4-C156A50B8D03}" srcOrd="0" destOrd="0" presId="urn:microsoft.com/office/officeart/2005/8/layout/vList2"/>
    <dgm:cxn modelId="{EE0EFB32-C129-406D-8070-F7AE96A2F1ED}" srcId="{CF1EAC40-9049-471C-8E5F-60A36FFD368C}" destId="{5F8AE67E-4B69-4CA5-94A0-AE2B498FA184}" srcOrd="4" destOrd="0" parTransId="{1F11AD3A-FCCE-45A4-A810-03760EB91EB8}" sibTransId="{D5BD5E88-2B12-4C29-B4D5-8A8E1F31C0C7}"/>
    <dgm:cxn modelId="{F2258EF8-6B46-48CB-9AA5-A281084CA969}" srcId="{CF1EAC40-9049-471C-8E5F-60A36FFD368C}" destId="{7B8508A4-CCE1-48F5-89F9-4FD62740BB28}" srcOrd="2" destOrd="0" parTransId="{14AE8761-149C-47CA-8312-1A3C47197D2A}" sibTransId="{1298117C-0CB6-48AA-A5DA-05CEEA8FF17D}"/>
    <dgm:cxn modelId="{2A7031AA-D491-40B4-BF83-0D9C50D787D6}" srcId="{CF1EAC40-9049-471C-8E5F-60A36FFD368C}" destId="{6B382288-3BD0-446E-9C00-6A0C6C7F5439}" srcOrd="3" destOrd="0" parTransId="{DEA01DD4-E23C-4531-AB63-AD80358CD98A}" sibTransId="{ED900645-354D-4300-AE70-0D05A9EEE9AE}"/>
    <dgm:cxn modelId="{C05AF5BC-B0E1-4A6F-AAF4-F8E9EAC0A62E}" type="presParOf" srcId="{201009A9-C085-436E-8234-B7F13667D0D7}" destId="{86B27E22-2B6E-4B67-8629-1B6FDB5CB051}" srcOrd="0" destOrd="0" presId="urn:microsoft.com/office/officeart/2005/8/layout/vList2"/>
    <dgm:cxn modelId="{88A248D2-7D30-4DC7-B2FD-75885BC525A3}" type="presParOf" srcId="{201009A9-C085-436E-8234-B7F13667D0D7}" destId="{099C93AE-EC74-4225-AB76-6B00FF379227}" srcOrd="1" destOrd="0" presId="urn:microsoft.com/office/officeart/2005/8/layout/vList2"/>
    <dgm:cxn modelId="{D61B300B-3EE1-4288-9568-C351A2888415}" type="presParOf" srcId="{201009A9-C085-436E-8234-B7F13667D0D7}" destId="{DE4FA430-1C2B-4AA5-B680-88F08B0F52C3}" srcOrd="2" destOrd="0" presId="urn:microsoft.com/office/officeart/2005/8/layout/vList2"/>
    <dgm:cxn modelId="{459C8890-F446-4501-A33D-25F96E234A1B}" type="presParOf" srcId="{201009A9-C085-436E-8234-B7F13667D0D7}" destId="{A37CC73B-DDBD-4F61-8E3F-AB0E4DFD773A}" srcOrd="3" destOrd="0" presId="urn:microsoft.com/office/officeart/2005/8/layout/vList2"/>
    <dgm:cxn modelId="{D268FEAA-A6C7-4F7F-863F-0255DCE1E38E}" type="presParOf" srcId="{201009A9-C085-436E-8234-B7F13667D0D7}" destId="{D1E10F2B-2E57-43F5-8C3C-3858F18A70C6}" srcOrd="4" destOrd="0" presId="urn:microsoft.com/office/officeart/2005/8/layout/vList2"/>
    <dgm:cxn modelId="{2D1314BC-DDAB-4C5C-9A14-EF788E801825}" type="presParOf" srcId="{201009A9-C085-436E-8234-B7F13667D0D7}" destId="{E7463E77-16DA-43BB-B1BF-86FF06F9B3A1}" srcOrd="5" destOrd="0" presId="urn:microsoft.com/office/officeart/2005/8/layout/vList2"/>
    <dgm:cxn modelId="{1BF9CBB1-D3B1-4B67-92FF-0C679A6D90F4}" type="presParOf" srcId="{201009A9-C085-436E-8234-B7F13667D0D7}" destId="{3CBDAB77-8E01-4654-AED4-E381A69205F7}" srcOrd="6" destOrd="0" presId="urn:microsoft.com/office/officeart/2005/8/layout/vList2"/>
    <dgm:cxn modelId="{5DBABF0B-9BC0-410B-A1F3-CB3FD51986F2}" type="presParOf" srcId="{201009A9-C085-436E-8234-B7F13667D0D7}" destId="{8FACB200-882C-4599-BEB6-BA8EFE0D578D}" srcOrd="7" destOrd="0" presId="urn:microsoft.com/office/officeart/2005/8/layout/vList2"/>
    <dgm:cxn modelId="{43785F65-0540-4A96-A6D4-F3F210C86630}" type="presParOf" srcId="{201009A9-C085-436E-8234-B7F13667D0D7}" destId="{0F7010DD-2051-4732-AF37-562B4FF321D0}" srcOrd="8" destOrd="0" presId="urn:microsoft.com/office/officeart/2005/8/layout/vList2"/>
    <dgm:cxn modelId="{BBF0BBDA-A7F6-4BCE-8C09-3A19BDE53EF4}" type="presParOf" srcId="{201009A9-C085-436E-8234-B7F13667D0D7}" destId="{176B9DFA-4D8C-4343-8D4B-6869AF4DACA8}" srcOrd="9" destOrd="0" presId="urn:microsoft.com/office/officeart/2005/8/layout/vList2"/>
    <dgm:cxn modelId="{8CB044AD-6BCA-4A1A-9CC8-9812172F520D}"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5858F98-0CE0-4AC8-834F-A729B27082AD}"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2404E74D-0A16-464E-BCF6-9C1076DCFCBB}">
      <dgm:prSet/>
      <dgm:spPr/>
      <dgm:t>
        <a:bodyPr/>
        <a:lstStyle/>
        <a:p>
          <a:pPr rtl="0"/>
          <a:r>
            <a:rPr lang="en-US" dirty="0" smtClean="0"/>
            <a:t>Frequency = 5 GHz,2.4 GHz</a:t>
          </a:r>
          <a:endParaRPr lang="en-US" dirty="0"/>
        </a:p>
      </dgm:t>
    </dgm:pt>
    <dgm:pt modelId="{8984A721-4869-4FB6-8608-0B0CC86F3B69}" type="parTrans" cxnId="{1ECFE429-F6F6-4523-9FA8-BE1890798286}">
      <dgm:prSet/>
      <dgm:spPr/>
      <dgm:t>
        <a:bodyPr/>
        <a:lstStyle/>
        <a:p>
          <a:endParaRPr lang="en-US"/>
        </a:p>
      </dgm:t>
    </dgm:pt>
    <dgm:pt modelId="{9A5E7D89-65BF-4F65-ACAF-947AC884F5AD}" type="sibTrans" cxnId="{1ECFE429-F6F6-4523-9FA8-BE1890798286}">
      <dgm:prSet/>
      <dgm:spPr/>
      <dgm:t>
        <a:bodyPr/>
        <a:lstStyle/>
        <a:p>
          <a:endParaRPr lang="en-US"/>
        </a:p>
      </dgm:t>
    </dgm:pt>
    <dgm:pt modelId="{880687BF-542D-47D5-8AF1-58BD249477BE}">
      <dgm:prSet/>
      <dgm:spPr/>
      <dgm:t>
        <a:bodyPr/>
        <a:lstStyle/>
        <a:p>
          <a:pPr rtl="0"/>
          <a:r>
            <a:rPr lang="en-US" dirty="0" smtClean="0"/>
            <a:t>Modulation = OFDM</a:t>
          </a:r>
          <a:endParaRPr lang="en-US" dirty="0"/>
        </a:p>
      </dgm:t>
    </dgm:pt>
    <dgm:pt modelId="{789F3C46-96B8-43F7-A49C-E633E514F2A4}" type="parTrans" cxnId="{4303B3C1-E272-404C-A479-F19D164F6BD3}">
      <dgm:prSet/>
      <dgm:spPr/>
      <dgm:t>
        <a:bodyPr/>
        <a:lstStyle/>
        <a:p>
          <a:endParaRPr lang="en-US"/>
        </a:p>
      </dgm:t>
    </dgm:pt>
    <dgm:pt modelId="{FAB4F781-FAA9-4014-B997-A931BF32EC49}" type="sibTrans" cxnId="{4303B3C1-E272-404C-A479-F19D164F6BD3}">
      <dgm:prSet/>
      <dgm:spPr/>
      <dgm:t>
        <a:bodyPr/>
        <a:lstStyle/>
        <a:p>
          <a:endParaRPr lang="en-US"/>
        </a:p>
      </dgm:t>
    </dgm:pt>
    <dgm:pt modelId="{BA1F644B-46AE-493B-9C5A-9FD904A7F856}">
      <dgm:prSet/>
      <dgm:spPr/>
      <dgm:t>
        <a:bodyPr/>
        <a:lstStyle/>
        <a:p>
          <a:pPr rtl="0"/>
          <a:r>
            <a:rPr lang="en-US" dirty="0" smtClean="0"/>
            <a:t>Addition of MIMO (</a:t>
          </a:r>
          <a:r>
            <a:rPr lang="en-US" b="1" i="1" dirty="0" smtClean="0"/>
            <a:t>M</a:t>
          </a:r>
          <a:r>
            <a:rPr lang="en-US" i="1" dirty="0" smtClean="0"/>
            <a:t>ultiple </a:t>
          </a:r>
          <a:r>
            <a:rPr lang="en-US" b="1" i="1" dirty="0" smtClean="0"/>
            <a:t>I</a:t>
          </a:r>
          <a:r>
            <a:rPr lang="en-US" i="1" dirty="0" smtClean="0"/>
            <a:t>nput </a:t>
          </a:r>
          <a:r>
            <a:rPr lang="en-US" b="1" i="1" dirty="0" smtClean="0"/>
            <a:t>M</a:t>
          </a:r>
          <a:r>
            <a:rPr lang="en-US" i="1" dirty="0" smtClean="0"/>
            <a:t>ultiple </a:t>
          </a:r>
          <a:r>
            <a:rPr lang="en-US" b="1" i="1" dirty="0" smtClean="0"/>
            <a:t>O</a:t>
          </a:r>
          <a:r>
            <a:rPr lang="en-US" i="1" dirty="0" smtClean="0"/>
            <a:t>utput)</a:t>
          </a:r>
          <a:endParaRPr lang="en-US" i="1" dirty="0"/>
        </a:p>
      </dgm:t>
    </dgm:pt>
    <dgm:pt modelId="{6F706BBC-878B-4BF3-8723-5339E65DB34D}" type="parTrans" cxnId="{341D5E0A-0A85-4B6B-AF47-0150908F0CFA}">
      <dgm:prSet/>
      <dgm:spPr/>
      <dgm:t>
        <a:bodyPr/>
        <a:lstStyle/>
        <a:p>
          <a:endParaRPr lang="en-US"/>
        </a:p>
      </dgm:t>
    </dgm:pt>
    <dgm:pt modelId="{9E5AB285-854F-4D8D-9DCF-C4156C37EC05}" type="sibTrans" cxnId="{341D5E0A-0A85-4B6B-AF47-0150908F0CFA}">
      <dgm:prSet/>
      <dgm:spPr/>
      <dgm:t>
        <a:bodyPr/>
        <a:lstStyle/>
        <a:p>
          <a:endParaRPr lang="en-US"/>
        </a:p>
      </dgm:t>
    </dgm:pt>
    <dgm:pt modelId="{6D87D80D-8DBE-49C0-B5EB-72326713D81C}">
      <dgm:prSet/>
      <dgm:spPr/>
      <dgm:t>
        <a:bodyPr/>
        <a:lstStyle/>
        <a:p>
          <a:pPr rtl="0"/>
          <a:r>
            <a:rPr lang="en-US" dirty="0" smtClean="0"/>
            <a:t>Speed = 54 </a:t>
          </a:r>
          <a:r>
            <a:rPr lang="en-US" dirty="0" err="1" smtClean="0"/>
            <a:t>Mbit</a:t>
          </a:r>
          <a:r>
            <a:rPr lang="en-US" dirty="0" smtClean="0"/>
            <a:t>/s to 600 </a:t>
          </a:r>
          <a:r>
            <a:rPr lang="en-US" dirty="0" err="1" smtClean="0"/>
            <a:t>Mbit</a:t>
          </a:r>
          <a:r>
            <a:rPr lang="en-US" dirty="0" smtClean="0"/>
            <a:t>/s</a:t>
          </a:r>
          <a:endParaRPr lang="en-US" dirty="0"/>
        </a:p>
      </dgm:t>
    </dgm:pt>
    <dgm:pt modelId="{43F6CCF7-60CF-4259-88C9-8A6C7C888F43}" type="parTrans" cxnId="{A12A18D4-2402-45EC-A558-DCA1B53C3D26}">
      <dgm:prSet/>
      <dgm:spPr/>
      <dgm:t>
        <a:bodyPr/>
        <a:lstStyle/>
        <a:p>
          <a:endParaRPr lang="en-US"/>
        </a:p>
      </dgm:t>
    </dgm:pt>
    <dgm:pt modelId="{AB11ACF0-48B5-4C6C-9E3F-EE0B5425415C}" type="sibTrans" cxnId="{A12A18D4-2402-45EC-A558-DCA1B53C3D26}">
      <dgm:prSet/>
      <dgm:spPr/>
      <dgm:t>
        <a:bodyPr/>
        <a:lstStyle/>
        <a:p>
          <a:endParaRPr lang="en-US"/>
        </a:p>
      </dgm:t>
    </dgm:pt>
    <dgm:pt modelId="{5765CC8E-BFF5-4D16-8F41-A94B5CDE3F0C}">
      <dgm:prSet/>
      <dgm:spPr/>
      <dgm:t>
        <a:bodyPr/>
        <a:lstStyle/>
        <a:p>
          <a:pPr rtl="0"/>
          <a:r>
            <a:rPr lang="en-US" dirty="0" smtClean="0"/>
            <a:t>Range = about 70 meters(Varies)</a:t>
          </a:r>
          <a:endParaRPr lang="en-US" dirty="0"/>
        </a:p>
      </dgm:t>
    </dgm:pt>
    <dgm:pt modelId="{9DCC1604-ED6A-4299-97B1-E86EB2B4D0E3}" type="parTrans" cxnId="{5F440568-2CC2-4A65-BD2A-10567786D04E}">
      <dgm:prSet/>
      <dgm:spPr/>
      <dgm:t>
        <a:bodyPr/>
        <a:lstStyle/>
        <a:p>
          <a:endParaRPr lang="en-US"/>
        </a:p>
      </dgm:t>
    </dgm:pt>
    <dgm:pt modelId="{58EE50E0-9BC2-4067-8CED-C2B8D6C12A06}" type="sibTrans" cxnId="{5F440568-2CC2-4A65-BD2A-10567786D04E}">
      <dgm:prSet/>
      <dgm:spPr/>
      <dgm:t>
        <a:bodyPr/>
        <a:lstStyle/>
        <a:p>
          <a:endParaRPr lang="en-US"/>
        </a:p>
      </dgm:t>
    </dgm:pt>
    <dgm:pt modelId="{AB5E55F8-AB87-4680-9C72-9B5782BD8B54}">
      <dgm:prSet/>
      <dgm:spPr/>
      <dgm:t>
        <a:bodyPr/>
        <a:lstStyle/>
        <a:p>
          <a:pPr rtl="0"/>
          <a:r>
            <a:rPr lang="en-US" dirty="0" smtClean="0"/>
            <a:t>Encoding Scheme = OFDM</a:t>
          </a:r>
          <a:endParaRPr lang="en-US" dirty="0"/>
        </a:p>
      </dgm:t>
    </dgm:pt>
    <dgm:pt modelId="{5EA660DF-5BD7-4BBE-BCA4-266062C0EC8A}" type="parTrans" cxnId="{18058F00-EBAA-4826-9E1D-02E611927791}">
      <dgm:prSet/>
      <dgm:spPr/>
      <dgm:t>
        <a:bodyPr/>
        <a:lstStyle/>
        <a:p>
          <a:endParaRPr lang="en-US"/>
        </a:p>
      </dgm:t>
    </dgm:pt>
    <dgm:pt modelId="{89EC2AD1-1DC5-40DF-9FD1-A323C585F429}" type="sibTrans" cxnId="{18058F00-EBAA-4826-9E1D-02E611927791}">
      <dgm:prSet/>
      <dgm:spPr/>
      <dgm:t>
        <a:bodyPr/>
        <a:lstStyle/>
        <a:p>
          <a:endParaRPr lang="en-US"/>
        </a:p>
      </dgm:t>
    </dgm:pt>
    <dgm:pt modelId="{F8BD03CC-E41C-4112-91C1-A892B1E5D426}" type="pres">
      <dgm:prSet presAssocID="{05858F98-0CE0-4AC8-834F-A729B27082AD}" presName="linear" presStyleCnt="0">
        <dgm:presLayoutVars>
          <dgm:animLvl val="lvl"/>
          <dgm:resizeHandles val="exact"/>
        </dgm:presLayoutVars>
      </dgm:prSet>
      <dgm:spPr/>
      <dgm:t>
        <a:bodyPr/>
        <a:lstStyle/>
        <a:p>
          <a:endParaRPr lang="en-US"/>
        </a:p>
      </dgm:t>
    </dgm:pt>
    <dgm:pt modelId="{264E8853-249D-46F7-BE94-CC52AA073237}" type="pres">
      <dgm:prSet presAssocID="{2404E74D-0A16-464E-BCF6-9C1076DCFCBB}" presName="parentText" presStyleLbl="node1" presStyleIdx="0" presStyleCnt="6">
        <dgm:presLayoutVars>
          <dgm:chMax val="0"/>
          <dgm:bulletEnabled val="1"/>
        </dgm:presLayoutVars>
      </dgm:prSet>
      <dgm:spPr/>
      <dgm:t>
        <a:bodyPr/>
        <a:lstStyle/>
        <a:p>
          <a:endParaRPr lang="en-US"/>
        </a:p>
      </dgm:t>
    </dgm:pt>
    <dgm:pt modelId="{9A84749E-3591-4494-AE2B-FEE939C262B4}" type="pres">
      <dgm:prSet presAssocID="{9A5E7D89-65BF-4F65-ACAF-947AC884F5AD}" presName="spacer" presStyleCnt="0"/>
      <dgm:spPr/>
    </dgm:pt>
    <dgm:pt modelId="{E33A9BC7-5C83-48C6-84CD-E5E4086D2E97}" type="pres">
      <dgm:prSet presAssocID="{880687BF-542D-47D5-8AF1-58BD249477BE}" presName="parentText" presStyleLbl="node1" presStyleIdx="1" presStyleCnt="6">
        <dgm:presLayoutVars>
          <dgm:chMax val="0"/>
          <dgm:bulletEnabled val="1"/>
        </dgm:presLayoutVars>
      </dgm:prSet>
      <dgm:spPr/>
      <dgm:t>
        <a:bodyPr/>
        <a:lstStyle/>
        <a:p>
          <a:endParaRPr lang="en-US"/>
        </a:p>
      </dgm:t>
    </dgm:pt>
    <dgm:pt modelId="{8325244C-308A-4AC1-B44C-4546ADBD4B58}" type="pres">
      <dgm:prSet presAssocID="{FAB4F781-FAA9-4014-B997-A931BF32EC49}" presName="spacer" presStyleCnt="0"/>
      <dgm:spPr/>
    </dgm:pt>
    <dgm:pt modelId="{43D8CD95-D058-40FC-B8EA-7D202C8FC2BE}" type="pres">
      <dgm:prSet presAssocID="{BA1F644B-46AE-493B-9C5A-9FD904A7F856}" presName="parentText" presStyleLbl="node1" presStyleIdx="2" presStyleCnt="6">
        <dgm:presLayoutVars>
          <dgm:chMax val="0"/>
          <dgm:bulletEnabled val="1"/>
        </dgm:presLayoutVars>
      </dgm:prSet>
      <dgm:spPr/>
      <dgm:t>
        <a:bodyPr/>
        <a:lstStyle/>
        <a:p>
          <a:endParaRPr lang="en-US"/>
        </a:p>
      </dgm:t>
    </dgm:pt>
    <dgm:pt modelId="{1DC4B730-DC79-4FDF-82CD-883F4B525175}" type="pres">
      <dgm:prSet presAssocID="{9E5AB285-854F-4D8D-9DCF-C4156C37EC05}" presName="spacer" presStyleCnt="0"/>
      <dgm:spPr/>
    </dgm:pt>
    <dgm:pt modelId="{F9C2D9FA-DE61-4F41-8FAC-72773DC68E91}" type="pres">
      <dgm:prSet presAssocID="{6D87D80D-8DBE-49C0-B5EB-72326713D81C}" presName="parentText" presStyleLbl="node1" presStyleIdx="3" presStyleCnt="6">
        <dgm:presLayoutVars>
          <dgm:chMax val="0"/>
          <dgm:bulletEnabled val="1"/>
        </dgm:presLayoutVars>
      </dgm:prSet>
      <dgm:spPr/>
      <dgm:t>
        <a:bodyPr/>
        <a:lstStyle/>
        <a:p>
          <a:endParaRPr lang="en-US"/>
        </a:p>
      </dgm:t>
    </dgm:pt>
    <dgm:pt modelId="{1D1B5D3D-720A-42F2-B019-A6449A609D03}" type="pres">
      <dgm:prSet presAssocID="{AB11ACF0-48B5-4C6C-9E3F-EE0B5425415C}" presName="spacer" presStyleCnt="0"/>
      <dgm:spPr/>
    </dgm:pt>
    <dgm:pt modelId="{28792ECB-AA87-4F8F-B5CC-239D07713412}" type="pres">
      <dgm:prSet presAssocID="{5765CC8E-BFF5-4D16-8F41-A94B5CDE3F0C}" presName="parentText" presStyleLbl="node1" presStyleIdx="4" presStyleCnt="6">
        <dgm:presLayoutVars>
          <dgm:chMax val="0"/>
          <dgm:bulletEnabled val="1"/>
        </dgm:presLayoutVars>
      </dgm:prSet>
      <dgm:spPr/>
      <dgm:t>
        <a:bodyPr/>
        <a:lstStyle/>
        <a:p>
          <a:endParaRPr lang="en-US"/>
        </a:p>
      </dgm:t>
    </dgm:pt>
    <dgm:pt modelId="{C65B0AA5-5791-4B40-B2BF-F8C43B702670}" type="pres">
      <dgm:prSet presAssocID="{58EE50E0-9BC2-4067-8CED-C2B8D6C12A06}" presName="spacer" presStyleCnt="0"/>
      <dgm:spPr/>
    </dgm:pt>
    <dgm:pt modelId="{F7705812-5A86-4609-9C65-D36B50DBB5A7}" type="pres">
      <dgm:prSet presAssocID="{AB5E55F8-AB87-4680-9C72-9B5782BD8B54}" presName="parentText" presStyleLbl="node1" presStyleIdx="5" presStyleCnt="6">
        <dgm:presLayoutVars>
          <dgm:chMax val="0"/>
          <dgm:bulletEnabled val="1"/>
        </dgm:presLayoutVars>
      </dgm:prSet>
      <dgm:spPr/>
      <dgm:t>
        <a:bodyPr/>
        <a:lstStyle/>
        <a:p>
          <a:endParaRPr lang="en-US"/>
        </a:p>
      </dgm:t>
    </dgm:pt>
  </dgm:ptLst>
  <dgm:cxnLst>
    <dgm:cxn modelId="{5366456B-00B3-41C0-BEE9-448019F42A94}" type="presOf" srcId="{5765CC8E-BFF5-4D16-8F41-A94B5CDE3F0C}" destId="{28792ECB-AA87-4F8F-B5CC-239D07713412}" srcOrd="0" destOrd="0" presId="urn:microsoft.com/office/officeart/2005/8/layout/vList2"/>
    <dgm:cxn modelId="{D83A9AC9-BB3A-46C6-BE9C-3A138EB5A171}" type="presOf" srcId="{2404E74D-0A16-464E-BCF6-9C1076DCFCBB}" destId="{264E8853-249D-46F7-BE94-CC52AA073237}" srcOrd="0" destOrd="0" presId="urn:microsoft.com/office/officeart/2005/8/layout/vList2"/>
    <dgm:cxn modelId="{341D5E0A-0A85-4B6B-AF47-0150908F0CFA}" srcId="{05858F98-0CE0-4AC8-834F-A729B27082AD}" destId="{BA1F644B-46AE-493B-9C5A-9FD904A7F856}" srcOrd="2" destOrd="0" parTransId="{6F706BBC-878B-4BF3-8723-5339E65DB34D}" sibTransId="{9E5AB285-854F-4D8D-9DCF-C4156C37EC05}"/>
    <dgm:cxn modelId="{8D0FA30A-014B-42E4-8286-5FD914B3E3EC}" type="presOf" srcId="{880687BF-542D-47D5-8AF1-58BD249477BE}" destId="{E33A9BC7-5C83-48C6-84CD-E5E4086D2E97}" srcOrd="0" destOrd="0" presId="urn:microsoft.com/office/officeart/2005/8/layout/vList2"/>
    <dgm:cxn modelId="{5F440568-2CC2-4A65-BD2A-10567786D04E}" srcId="{05858F98-0CE0-4AC8-834F-A729B27082AD}" destId="{5765CC8E-BFF5-4D16-8F41-A94B5CDE3F0C}" srcOrd="4" destOrd="0" parTransId="{9DCC1604-ED6A-4299-97B1-E86EB2B4D0E3}" sibTransId="{58EE50E0-9BC2-4067-8CED-C2B8D6C12A06}"/>
    <dgm:cxn modelId="{05CBD7B9-A19D-4F9F-89C9-2023B6EE8B19}" type="presOf" srcId="{6D87D80D-8DBE-49C0-B5EB-72326713D81C}" destId="{F9C2D9FA-DE61-4F41-8FAC-72773DC68E91}" srcOrd="0" destOrd="0" presId="urn:microsoft.com/office/officeart/2005/8/layout/vList2"/>
    <dgm:cxn modelId="{4303B3C1-E272-404C-A479-F19D164F6BD3}" srcId="{05858F98-0CE0-4AC8-834F-A729B27082AD}" destId="{880687BF-542D-47D5-8AF1-58BD249477BE}" srcOrd="1" destOrd="0" parTransId="{789F3C46-96B8-43F7-A49C-E633E514F2A4}" sibTransId="{FAB4F781-FAA9-4014-B997-A931BF32EC49}"/>
    <dgm:cxn modelId="{D439AC17-FA89-44D8-8CD3-BAAEC7A40DDC}" type="presOf" srcId="{BA1F644B-46AE-493B-9C5A-9FD904A7F856}" destId="{43D8CD95-D058-40FC-B8EA-7D202C8FC2BE}" srcOrd="0" destOrd="0" presId="urn:microsoft.com/office/officeart/2005/8/layout/vList2"/>
    <dgm:cxn modelId="{C0AB11A5-F921-43CA-91A1-CDF07859CFDB}" type="presOf" srcId="{05858F98-0CE0-4AC8-834F-A729B27082AD}" destId="{F8BD03CC-E41C-4112-91C1-A892B1E5D426}" srcOrd="0" destOrd="0" presId="urn:microsoft.com/office/officeart/2005/8/layout/vList2"/>
    <dgm:cxn modelId="{1ECFE429-F6F6-4523-9FA8-BE1890798286}" srcId="{05858F98-0CE0-4AC8-834F-A729B27082AD}" destId="{2404E74D-0A16-464E-BCF6-9C1076DCFCBB}" srcOrd="0" destOrd="0" parTransId="{8984A721-4869-4FB6-8608-0B0CC86F3B69}" sibTransId="{9A5E7D89-65BF-4F65-ACAF-947AC884F5AD}"/>
    <dgm:cxn modelId="{C1D35AE3-191D-49C9-BB76-336FED01AD1C}" type="presOf" srcId="{AB5E55F8-AB87-4680-9C72-9B5782BD8B54}" destId="{F7705812-5A86-4609-9C65-D36B50DBB5A7}" srcOrd="0" destOrd="0" presId="urn:microsoft.com/office/officeart/2005/8/layout/vList2"/>
    <dgm:cxn modelId="{18058F00-EBAA-4826-9E1D-02E611927791}" srcId="{05858F98-0CE0-4AC8-834F-A729B27082AD}" destId="{AB5E55F8-AB87-4680-9C72-9B5782BD8B54}" srcOrd="5" destOrd="0" parTransId="{5EA660DF-5BD7-4BBE-BCA4-266062C0EC8A}" sibTransId="{89EC2AD1-1DC5-40DF-9FD1-A323C585F429}"/>
    <dgm:cxn modelId="{A12A18D4-2402-45EC-A558-DCA1B53C3D26}" srcId="{05858F98-0CE0-4AC8-834F-A729B27082AD}" destId="{6D87D80D-8DBE-49C0-B5EB-72326713D81C}" srcOrd="3" destOrd="0" parTransId="{43F6CCF7-60CF-4259-88C9-8A6C7C888F43}" sibTransId="{AB11ACF0-48B5-4C6C-9E3F-EE0B5425415C}"/>
    <dgm:cxn modelId="{152A6347-2674-4235-9D81-0F1A62430313}" type="presParOf" srcId="{F8BD03CC-E41C-4112-91C1-A892B1E5D426}" destId="{264E8853-249D-46F7-BE94-CC52AA073237}" srcOrd="0" destOrd="0" presId="urn:microsoft.com/office/officeart/2005/8/layout/vList2"/>
    <dgm:cxn modelId="{BE0F97CE-39A0-4DFD-946C-F454FF077D13}" type="presParOf" srcId="{F8BD03CC-E41C-4112-91C1-A892B1E5D426}" destId="{9A84749E-3591-4494-AE2B-FEE939C262B4}" srcOrd="1" destOrd="0" presId="urn:microsoft.com/office/officeart/2005/8/layout/vList2"/>
    <dgm:cxn modelId="{EFB4EE23-269E-46BF-B5DE-2D94172DEB02}" type="presParOf" srcId="{F8BD03CC-E41C-4112-91C1-A892B1E5D426}" destId="{E33A9BC7-5C83-48C6-84CD-E5E4086D2E97}" srcOrd="2" destOrd="0" presId="urn:microsoft.com/office/officeart/2005/8/layout/vList2"/>
    <dgm:cxn modelId="{BB7568DE-2399-4B12-B3C9-6662B54207D0}" type="presParOf" srcId="{F8BD03CC-E41C-4112-91C1-A892B1E5D426}" destId="{8325244C-308A-4AC1-B44C-4546ADBD4B58}" srcOrd="3" destOrd="0" presId="urn:microsoft.com/office/officeart/2005/8/layout/vList2"/>
    <dgm:cxn modelId="{3E369B21-5CB4-4396-981C-4F0C5B2A18FB}" type="presParOf" srcId="{F8BD03CC-E41C-4112-91C1-A892B1E5D426}" destId="{43D8CD95-D058-40FC-B8EA-7D202C8FC2BE}" srcOrd="4" destOrd="0" presId="urn:microsoft.com/office/officeart/2005/8/layout/vList2"/>
    <dgm:cxn modelId="{FF69BA69-0C80-43BF-BF5F-547CDF9490F0}" type="presParOf" srcId="{F8BD03CC-E41C-4112-91C1-A892B1E5D426}" destId="{1DC4B730-DC79-4FDF-82CD-883F4B525175}" srcOrd="5" destOrd="0" presId="urn:microsoft.com/office/officeart/2005/8/layout/vList2"/>
    <dgm:cxn modelId="{EF37C691-B361-4706-A926-F80B13AF001F}" type="presParOf" srcId="{F8BD03CC-E41C-4112-91C1-A892B1E5D426}" destId="{F9C2D9FA-DE61-4F41-8FAC-72773DC68E91}" srcOrd="6" destOrd="0" presId="urn:microsoft.com/office/officeart/2005/8/layout/vList2"/>
    <dgm:cxn modelId="{4EC6FBB5-1503-4368-8ED4-68A730A2AD25}" type="presParOf" srcId="{F8BD03CC-E41C-4112-91C1-A892B1E5D426}" destId="{1D1B5D3D-720A-42F2-B019-A6449A609D03}" srcOrd="7" destOrd="0" presId="urn:microsoft.com/office/officeart/2005/8/layout/vList2"/>
    <dgm:cxn modelId="{C1F64363-C1D3-4680-BC16-3FB3FF539D4B}" type="presParOf" srcId="{F8BD03CC-E41C-4112-91C1-A892B1E5D426}" destId="{28792ECB-AA87-4F8F-B5CC-239D07713412}" srcOrd="8" destOrd="0" presId="urn:microsoft.com/office/officeart/2005/8/layout/vList2"/>
    <dgm:cxn modelId="{61E22501-D043-49BC-BBBA-4C41BC3CE0D1}" type="presParOf" srcId="{F8BD03CC-E41C-4112-91C1-A892B1E5D426}" destId="{C65B0AA5-5791-4B40-B2BF-F8C43B702670}" srcOrd="9" destOrd="0" presId="urn:microsoft.com/office/officeart/2005/8/layout/vList2"/>
    <dgm:cxn modelId="{84B18BEE-AB09-4833-BF2E-DCFE87DCB968}" type="presParOf" srcId="{F8BD03CC-E41C-4112-91C1-A892B1E5D426}" destId="{F7705812-5A86-4609-9C65-D36B50DBB5A7}"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B435FA24-A5CB-447C-B550-16CF680FFE16}"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F62A97C0-ABC7-4B6F-821A-BF5C1D878E94}">
      <dgm:prSet/>
      <dgm:spPr/>
      <dgm:t>
        <a:bodyPr/>
        <a:lstStyle/>
        <a:p>
          <a:pPr algn="l" rtl="0"/>
          <a:r>
            <a:rPr lang="en-US" dirty="0" smtClean="0"/>
            <a:t>In radio, Multiple-input and  Multiple-output is used of   multiple antennas at both the   transmitter and receiver to  improve communication   performance. </a:t>
          </a:r>
          <a:endParaRPr lang="en-US" dirty="0"/>
        </a:p>
      </dgm:t>
    </dgm:pt>
    <dgm:pt modelId="{F3604FC6-9EC9-4937-B69D-9BAD4527051A}" type="parTrans" cxnId="{A16C05CB-1114-49F6-A83D-B61195AC9BC8}">
      <dgm:prSet/>
      <dgm:spPr/>
      <dgm:t>
        <a:bodyPr/>
        <a:lstStyle/>
        <a:p>
          <a:pPr algn="l"/>
          <a:endParaRPr lang="en-US"/>
        </a:p>
      </dgm:t>
    </dgm:pt>
    <dgm:pt modelId="{B20166E7-B574-4625-A06D-4767F8453BF8}" type="sibTrans" cxnId="{A16C05CB-1114-49F6-A83D-B61195AC9BC8}">
      <dgm:prSet/>
      <dgm:spPr/>
      <dgm:t>
        <a:bodyPr/>
        <a:lstStyle/>
        <a:p>
          <a:pPr algn="l"/>
          <a:endParaRPr lang="en-US"/>
        </a:p>
      </dgm:t>
    </dgm:pt>
    <dgm:pt modelId="{B32E6975-9119-4CA3-B9F6-ABE2EE17D2CB}" type="pres">
      <dgm:prSet presAssocID="{B435FA24-A5CB-447C-B550-16CF680FFE16}" presName="linear" presStyleCnt="0">
        <dgm:presLayoutVars>
          <dgm:animLvl val="lvl"/>
          <dgm:resizeHandles val="exact"/>
        </dgm:presLayoutVars>
      </dgm:prSet>
      <dgm:spPr/>
      <dgm:t>
        <a:bodyPr/>
        <a:lstStyle/>
        <a:p>
          <a:endParaRPr lang="en-US"/>
        </a:p>
      </dgm:t>
    </dgm:pt>
    <dgm:pt modelId="{53F77CA4-9BDC-4C66-A40F-4984E13EC2CA}" type="pres">
      <dgm:prSet presAssocID="{F62A97C0-ABC7-4B6F-821A-BF5C1D878E94}" presName="parentText" presStyleLbl="node1" presStyleIdx="0" presStyleCnt="1">
        <dgm:presLayoutVars>
          <dgm:chMax val="0"/>
          <dgm:bulletEnabled val="1"/>
        </dgm:presLayoutVars>
      </dgm:prSet>
      <dgm:spPr/>
      <dgm:t>
        <a:bodyPr/>
        <a:lstStyle/>
        <a:p>
          <a:endParaRPr lang="en-US"/>
        </a:p>
      </dgm:t>
    </dgm:pt>
  </dgm:ptLst>
  <dgm:cxnLst>
    <dgm:cxn modelId="{A16C05CB-1114-49F6-A83D-B61195AC9BC8}" srcId="{B435FA24-A5CB-447C-B550-16CF680FFE16}" destId="{F62A97C0-ABC7-4B6F-821A-BF5C1D878E94}" srcOrd="0" destOrd="0" parTransId="{F3604FC6-9EC9-4937-B69D-9BAD4527051A}" sibTransId="{B20166E7-B574-4625-A06D-4767F8453BF8}"/>
    <dgm:cxn modelId="{56A8CB96-3BE4-414D-9E60-7E2380154FE5}" type="presOf" srcId="{F62A97C0-ABC7-4B6F-821A-BF5C1D878E94}" destId="{53F77CA4-9BDC-4C66-A40F-4984E13EC2CA}" srcOrd="0" destOrd="0" presId="urn:microsoft.com/office/officeart/2005/8/layout/vList2"/>
    <dgm:cxn modelId="{B90D3971-F2B8-4566-B520-51387CD27732}" type="presOf" srcId="{B435FA24-A5CB-447C-B550-16CF680FFE16}" destId="{B32E6975-9119-4CA3-B9F6-ABE2EE17D2CB}" srcOrd="0" destOrd="0" presId="urn:microsoft.com/office/officeart/2005/8/layout/vList2"/>
    <dgm:cxn modelId="{62D94FD8-FFCC-4594-B880-A2F93E57CE73}" type="presParOf" srcId="{B32E6975-9119-4CA3-B9F6-ABE2EE17D2CB}" destId="{53F77CA4-9BDC-4C66-A40F-4984E13EC2CA}" srcOrd="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60EBC4D-5203-47B9-94B1-733C31B7B51B}" type="doc">
      <dgm:prSet loTypeId="urn:microsoft.com/office/officeart/2005/8/layout/hierarchy3" loCatId="hierarchy" qsTypeId="urn:microsoft.com/office/officeart/2005/8/quickstyle/simple3" qsCatId="simple" csTypeId="urn:microsoft.com/office/officeart/2005/8/colors/colorful3" csCatId="colorful" phldr="1"/>
      <dgm:spPr/>
      <dgm:t>
        <a:bodyPr/>
        <a:lstStyle/>
        <a:p>
          <a:endParaRPr lang="en-US"/>
        </a:p>
      </dgm:t>
    </dgm:pt>
    <dgm:pt modelId="{A8BD7A4D-DA28-4AE8-8114-3BE20767F3E2}">
      <dgm:prSet phldrT="[Text]"/>
      <dgm:spPr/>
      <dgm:t>
        <a:bodyPr/>
        <a:lstStyle/>
        <a:p>
          <a:r>
            <a:rPr lang="en-US" dirty="0" smtClean="0"/>
            <a:t>Pros</a:t>
          </a:r>
          <a:endParaRPr lang="en-US" dirty="0"/>
        </a:p>
      </dgm:t>
    </dgm:pt>
    <dgm:pt modelId="{782FEA1F-499F-4B97-8CC5-3F335AF92E48}" type="parTrans" cxnId="{609F9F77-D0B2-495C-BD83-96D45D707945}">
      <dgm:prSet/>
      <dgm:spPr/>
      <dgm:t>
        <a:bodyPr/>
        <a:lstStyle/>
        <a:p>
          <a:endParaRPr lang="en-US"/>
        </a:p>
      </dgm:t>
    </dgm:pt>
    <dgm:pt modelId="{B02EF1E1-D92E-4C4A-AFEC-9AA75B02D61B}" type="sibTrans" cxnId="{609F9F77-D0B2-495C-BD83-96D45D707945}">
      <dgm:prSet/>
      <dgm:spPr/>
      <dgm:t>
        <a:bodyPr/>
        <a:lstStyle/>
        <a:p>
          <a:endParaRPr lang="en-US"/>
        </a:p>
      </dgm:t>
    </dgm:pt>
    <dgm:pt modelId="{0667EE60-30FD-4B61-98E4-1E0BAC098A7C}">
      <dgm:prSet phldrT="[Text]" custT="1"/>
      <dgm:spPr/>
      <dgm:t>
        <a:bodyPr/>
        <a:lstStyle/>
        <a:p>
          <a:r>
            <a:rPr lang="en-US" sz="1600" dirty="0" smtClean="0">
              <a:latin typeface="+mj-lt"/>
            </a:rPr>
            <a:t>fastest maximum speed and best signal range;</a:t>
          </a:r>
        </a:p>
      </dgm:t>
    </dgm:pt>
    <dgm:pt modelId="{29FC0A9F-A613-4E36-8F67-6C765AAB402B}" type="parTrans" cxnId="{1833A1CA-4160-443A-AE72-980546C3C830}">
      <dgm:prSet/>
      <dgm:spPr/>
      <dgm:t>
        <a:bodyPr/>
        <a:lstStyle/>
        <a:p>
          <a:endParaRPr lang="en-US"/>
        </a:p>
      </dgm:t>
    </dgm:pt>
    <dgm:pt modelId="{49460D49-A51E-43FD-A81C-C97D680D01D3}" type="sibTrans" cxnId="{1833A1CA-4160-443A-AE72-980546C3C830}">
      <dgm:prSet/>
      <dgm:spPr/>
      <dgm:t>
        <a:bodyPr/>
        <a:lstStyle/>
        <a:p>
          <a:endParaRPr lang="en-US"/>
        </a:p>
      </dgm:t>
    </dgm:pt>
    <dgm:pt modelId="{60374E47-ED71-4740-9851-E18786B3B62E}">
      <dgm:prSet phldrT="[Text]" custT="1"/>
      <dgm:spPr/>
      <dgm:t>
        <a:bodyPr/>
        <a:lstStyle/>
        <a:p>
          <a:r>
            <a:rPr lang="en-US" sz="1600" dirty="0" smtClean="0">
              <a:latin typeface="+mj-lt"/>
            </a:rPr>
            <a:t>more resistant to signal interference from outside sources</a:t>
          </a:r>
          <a:endParaRPr lang="en-US" sz="1600" dirty="0"/>
        </a:p>
      </dgm:t>
    </dgm:pt>
    <dgm:pt modelId="{F76F8F82-D5C2-4EB5-B00D-574F33422F16}" type="parTrans" cxnId="{A72EACC7-A93B-41A3-9361-7C93C04C4453}">
      <dgm:prSet/>
      <dgm:spPr/>
      <dgm:t>
        <a:bodyPr/>
        <a:lstStyle/>
        <a:p>
          <a:endParaRPr lang="en-US"/>
        </a:p>
      </dgm:t>
    </dgm:pt>
    <dgm:pt modelId="{5D5C654E-9C11-45D6-B61B-12A53D022316}" type="sibTrans" cxnId="{A72EACC7-A93B-41A3-9361-7C93C04C4453}">
      <dgm:prSet/>
      <dgm:spPr/>
      <dgm:t>
        <a:bodyPr/>
        <a:lstStyle/>
        <a:p>
          <a:endParaRPr lang="en-US"/>
        </a:p>
      </dgm:t>
    </dgm:pt>
    <dgm:pt modelId="{C862C0A8-F4D7-48AF-8294-FDD04120F849}">
      <dgm:prSet phldrT="[Text]" custT="1"/>
      <dgm:spPr/>
      <dgm:t>
        <a:bodyPr/>
        <a:lstStyle/>
        <a:p>
          <a:r>
            <a:rPr lang="en-US" sz="6000" dirty="0" smtClean="0"/>
            <a:t>Cons</a:t>
          </a:r>
          <a:endParaRPr lang="en-US" sz="6000" dirty="0"/>
        </a:p>
      </dgm:t>
    </dgm:pt>
    <dgm:pt modelId="{3098D538-0941-4948-B508-5184FF31989D}" type="parTrans" cxnId="{FD409DEE-643B-415F-BF2C-612AFE15F8C8}">
      <dgm:prSet/>
      <dgm:spPr/>
      <dgm:t>
        <a:bodyPr/>
        <a:lstStyle/>
        <a:p>
          <a:endParaRPr lang="en-US"/>
        </a:p>
      </dgm:t>
    </dgm:pt>
    <dgm:pt modelId="{1D655F70-BA5E-4352-BEA6-659A7D4D52F7}" type="sibTrans" cxnId="{FD409DEE-643B-415F-BF2C-612AFE15F8C8}">
      <dgm:prSet/>
      <dgm:spPr/>
      <dgm:t>
        <a:bodyPr/>
        <a:lstStyle/>
        <a:p>
          <a:endParaRPr lang="en-US"/>
        </a:p>
      </dgm:t>
    </dgm:pt>
    <dgm:pt modelId="{608FFC1F-010B-441A-A30E-A382260699F0}">
      <dgm:prSet phldrT="[Text]" custT="1"/>
      <dgm:spPr/>
      <dgm:t>
        <a:bodyPr/>
        <a:lstStyle/>
        <a:p>
          <a:r>
            <a:rPr lang="en-US" sz="1800" dirty="0" smtClean="0">
              <a:latin typeface="+mj-lt"/>
            </a:rPr>
            <a:t>standard is not yet finalized; </a:t>
          </a:r>
        </a:p>
      </dgm:t>
    </dgm:pt>
    <dgm:pt modelId="{4D8525E9-E8CC-4B79-A485-FA5412E0A668}" type="parTrans" cxnId="{73DD4E58-569B-46FB-8500-9B231700F5A8}">
      <dgm:prSet/>
      <dgm:spPr/>
      <dgm:t>
        <a:bodyPr/>
        <a:lstStyle/>
        <a:p>
          <a:endParaRPr lang="en-US"/>
        </a:p>
      </dgm:t>
    </dgm:pt>
    <dgm:pt modelId="{651551F7-30DE-46D5-A25F-6F5B8221C422}" type="sibTrans" cxnId="{73DD4E58-569B-46FB-8500-9B231700F5A8}">
      <dgm:prSet/>
      <dgm:spPr/>
      <dgm:t>
        <a:bodyPr/>
        <a:lstStyle/>
        <a:p>
          <a:endParaRPr lang="en-US"/>
        </a:p>
      </dgm:t>
    </dgm:pt>
    <dgm:pt modelId="{47BF693D-AB95-44C1-BAA9-5852556C4A64}">
      <dgm:prSet custT="1"/>
      <dgm:spPr/>
      <dgm:t>
        <a:bodyPr/>
        <a:lstStyle/>
        <a:p>
          <a:r>
            <a:rPr lang="en-US" sz="1800" smtClean="0">
              <a:latin typeface="+mj-lt"/>
            </a:rPr>
            <a:t>the use of multiple signals may greatly interfere with nearby 802.11b/g based networks.</a:t>
          </a:r>
          <a:endParaRPr lang="en-US" sz="1800" dirty="0" smtClean="0">
            <a:latin typeface="Helvetica Neue"/>
          </a:endParaRPr>
        </a:p>
      </dgm:t>
    </dgm:pt>
    <dgm:pt modelId="{C7A7EB07-9EA7-42D1-A431-8E63E3F8B5DC}" type="parTrans" cxnId="{CDB374A7-EF4F-45FA-B6E8-F41BB5854BF6}">
      <dgm:prSet/>
      <dgm:spPr/>
      <dgm:t>
        <a:bodyPr/>
        <a:lstStyle/>
        <a:p>
          <a:endParaRPr lang="en-US"/>
        </a:p>
      </dgm:t>
    </dgm:pt>
    <dgm:pt modelId="{9684DDCE-6FEE-45FC-8CBB-36150C081B6D}" type="sibTrans" cxnId="{CDB374A7-EF4F-45FA-B6E8-F41BB5854BF6}">
      <dgm:prSet/>
      <dgm:spPr/>
      <dgm:t>
        <a:bodyPr/>
        <a:lstStyle/>
        <a:p>
          <a:endParaRPr lang="en-US"/>
        </a:p>
      </dgm:t>
    </dgm:pt>
    <dgm:pt modelId="{D7435657-7B10-4A97-97E6-99781A62F98D}">
      <dgm:prSet custT="1"/>
      <dgm:spPr/>
      <dgm:t>
        <a:bodyPr/>
        <a:lstStyle/>
        <a:p>
          <a:r>
            <a:rPr lang="en-US" sz="1800" smtClean="0">
              <a:latin typeface="+mj-lt"/>
            </a:rPr>
            <a:t>costs more than 802.11g; </a:t>
          </a:r>
          <a:endParaRPr lang="en-US" sz="1800" dirty="0" smtClean="0">
            <a:latin typeface="+mj-lt"/>
          </a:endParaRPr>
        </a:p>
      </dgm:t>
    </dgm:pt>
    <dgm:pt modelId="{C3E535A2-B3DE-4D2A-92AF-D793B8609634}" type="parTrans" cxnId="{F0870032-A301-48DB-AACC-631D23BDBE33}">
      <dgm:prSet/>
      <dgm:spPr/>
      <dgm:t>
        <a:bodyPr/>
        <a:lstStyle/>
        <a:p>
          <a:endParaRPr lang="en-US"/>
        </a:p>
      </dgm:t>
    </dgm:pt>
    <dgm:pt modelId="{5DFD5023-79D6-45D9-991F-A45880BA152C}" type="sibTrans" cxnId="{F0870032-A301-48DB-AACC-631D23BDBE33}">
      <dgm:prSet/>
      <dgm:spPr/>
      <dgm:t>
        <a:bodyPr/>
        <a:lstStyle/>
        <a:p>
          <a:endParaRPr lang="en-US"/>
        </a:p>
      </dgm:t>
    </dgm:pt>
    <dgm:pt modelId="{53B66FD9-7DD0-4066-8DFF-A26891451AF1}" type="pres">
      <dgm:prSet presAssocID="{F60EBC4D-5203-47B9-94B1-733C31B7B51B}" presName="diagram" presStyleCnt="0">
        <dgm:presLayoutVars>
          <dgm:chPref val="1"/>
          <dgm:dir/>
          <dgm:animOne val="branch"/>
          <dgm:animLvl val="lvl"/>
          <dgm:resizeHandles/>
        </dgm:presLayoutVars>
      </dgm:prSet>
      <dgm:spPr/>
      <dgm:t>
        <a:bodyPr/>
        <a:lstStyle/>
        <a:p>
          <a:endParaRPr lang="en-US"/>
        </a:p>
      </dgm:t>
    </dgm:pt>
    <dgm:pt modelId="{29F1D9A9-60DB-4743-86B3-CFA7B10E371B}" type="pres">
      <dgm:prSet presAssocID="{A8BD7A4D-DA28-4AE8-8114-3BE20767F3E2}" presName="root" presStyleCnt="0"/>
      <dgm:spPr/>
    </dgm:pt>
    <dgm:pt modelId="{FA6E5E2D-7FFF-4FE5-AF7D-D89B947B1B74}" type="pres">
      <dgm:prSet presAssocID="{A8BD7A4D-DA28-4AE8-8114-3BE20767F3E2}" presName="rootComposite" presStyleCnt="0"/>
      <dgm:spPr/>
    </dgm:pt>
    <dgm:pt modelId="{D71DFF1A-6561-4435-A98C-6F6A148941AD}" type="pres">
      <dgm:prSet presAssocID="{A8BD7A4D-DA28-4AE8-8114-3BE20767F3E2}" presName="rootText" presStyleLbl="node1" presStyleIdx="0" presStyleCnt="2" custScaleX="146340" custLinFactNeighborX="-39797"/>
      <dgm:spPr/>
      <dgm:t>
        <a:bodyPr/>
        <a:lstStyle/>
        <a:p>
          <a:endParaRPr lang="en-US"/>
        </a:p>
      </dgm:t>
    </dgm:pt>
    <dgm:pt modelId="{998B7BC1-BD08-4772-9297-253C747ED168}" type="pres">
      <dgm:prSet presAssocID="{A8BD7A4D-DA28-4AE8-8114-3BE20767F3E2}" presName="rootConnector" presStyleLbl="node1" presStyleIdx="0" presStyleCnt="2"/>
      <dgm:spPr/>
      <dgm:t>
        <a:bodyPr/>
        <a:lstStyle/>
        <a:p>
          <a:endParaRPr lang="en-US"/>
        </a:p>
      </dgm:t>
    </dgm:pt>
    <dgm:pt modelId="{20962F75-DCF5-4037-8816-CD7E916F51B0}" type="pres">
      <dgm:prSet presAssocID="{A8BD7A4D-DA28-4AE8-8114-3BE20767F3E2}" presName="childShape" presStyleCnt="0"/>
      <dgm:spPr/>
    </dgm:pt>
    <dgm:pt modelId="{96C6F214-2687-4D81-A9FC-15B8AFD4A74F}" type="pres">
      <dgm:prSet presAssocID="{29FC0A9F-A613-4E36-8F67-6C765AAB402B}" presName="Name13" presStyleLbl="parChTrans1D2" presStyleIdx="0" presStyleCnt="5" custSzX="366103"/>
      <dgm:spPr/>
      <dgm:t>
        <a:bodyPr/>
        <a:lstStyle/>
        <a:p>
          <a:endParaRPr lang="en-US"/>
        </a:p>
      </dgm:t>
    </dgm:pt>
    <dgm:pt modelId="{4445CD7F-D28C-4A17-A271-70FA6CD73B46}" type="pres">
      <dgm:prSet presAssocID="{0667EE60-30FD-4B61-98E4-1E0BAC098A7C}" presName="childText" presStyleLbl="bgAcc1" presStyleIdx="0" presStyleCnt="5" custScaleX="146340" custLinFactNeighborX="-49746">
        <dgm:presLayoutVars>
          <dgm:bulletEnabled val="1"/>
        </dgm:presLayoutVars>
      </dgm:prSet>
      <dgm:spPr/>
      <dgm:t>
        <a:bodyPr/>
        <a:lstStyle/>
        <a:p>
          <a:endParaRPr lang="en-US"/>
        </a:p>
      </dgm:t>
    </dgm:pt>
    <dgm:pt modelId="{9B19862E-D650-4DC2-BFD1-7C1129B1ACB4}" type="pres">
      <dgm:prSet presAssocID="{F76F8F82-D5C2-4EB5-B00D-574F33422F16}" presName="Name13" presStyleLbl="parChTrans1D2" presStyleIdx="1" presStyleCnt="5" custSzX="366103"/>
      <dgm:spPr/>
      <dgm:t>
        <a:bodyPr/>
        <a:lstStyle/>
        <a:p>
          <a:endParaRPr lang="en-US"/>
        </a:p>
      </dgm:t>
    </dgm:pt>
    <dgm:pt modelId="{BEF326D4-2079-46AF-AA65-15C665FD8B0A}" type="pres">
      <dgm:prSet presAssocID="{60374E47-ED71-4740-9851-E18786B3B62E}" presName="childText" presStyleLbl="bgAcc1" presStyleIdx="1" presStyleCnt="5" custScaleX="146340" custLinFactNeighborX="-49746">
        <dgm:presLayoutVars>
          <dgm:bulletEnabled val="1"/>
        </dgm:presLayoutVars>
      </dgm:prSet>
      <dgm:spPr/>
      <dgm:t>
        <a:bodyPr/>
        <a:lstStyle/>
        <a:p>
          <a:endParaRPr lang="en-US"/>
        </a:p>
      </dgm:t>
    </dgm:pt>
    <dgm:pt modelId="{4DB4E937-0382-4E73-A0CA-5F2229AF70AB}" type="pres">
      <dgm:prSet presAssocID="{C862C0A8-F4D7-48AF-8294-FDD04120F849}" presName="root" presStyleCnt="0"/>
      <dgm:spPr/>
    </dgm:pt>
    <dgm:pt modelId="{7D6D5CCA-1090-498C-8442-DB6CA1748EB2}" type="pres">
      <dgm:prSet presAssocID="{C862C0A8-F4D7-48AF-8294-FDD04120F849}" presName="rootComposite" presStyleCnt="0"/>
      <dgm:spPr/>
    </dgm:pt>
    <dgm:pt modelId="{3A385014-C56B-473F-8B9D-B62B8E2402DE}" type="pres">
      <dgm:prSet presAssocID="{C862C0A8-F4D7-48AF-8294-FDD04120F849}" presName="rootText" presStyleLbl="node1" presStyleIdx="1" presStyleCnt="2" custScaleX="163714"/>
      <dgm:spPr/>
      <dgm:t>
        <a:bodyPr/>
        <a:lstStyle/>
        <a:p>
          <a:endParaRPr lang="en-US"/>
        </a:p>
      </dgm:t>
    </dgm:pt>
    <dgm:pt modelId="{A29B88FD-2280-4B16-A01D-B228098292A6}" type="pres">
      <dgm:prSet presAssocID="{C862C0A8-F4D7-48AF-8294-FDD04120F849}" presName="rootConnector" presStyleLbl="node1" presStyleIdx="1" presStyleCnt="2"/>
      <dgm:spPr/>
      <dgm:t>
        <a:bodyPr/>
        <a:lstStyle/>
        <a:p>
          <a:endParaRPr lang="en-US"/>
        </a:p>
      </dgm:t>
    </dgm:pt>
    <dgm:pt modelId="{2198ECC0-5AF1-4649-865D-B33017C28B6E}" type="pres">
      <dgm:prSet presAssocID="{C862C0A8-F4D7-48AF-8294-FDD04120F849}" presName="childShape" presStyleCnt="0"/>
      <dgm:spPr/>
    </dgm:pt>
    <dgm:pt modelId="{B34722C0-E74E-431F-A2C6-E8B9A458CDA6}" type="pres">
      <dgm:prSet presAssocID="{4D8525E9-E8CC-4B79-A485-FA5412E0A668}" presName="Name13" presStyleLbl="parChTrans1D2" presStyleIdx="2" presStyleCnt="5"/>
      <dgm:spPr/>
      <dgm:t>
        <a:bodyPr/>
        <a:lstStyle/>
        <a:p>
          <a:endParaRPr lang="en-US"/>
        </a:p>
      </dgm:t>
    </dgm:pt>
    <dgm:pt modelId="{810CE87E-3BD1-4A07-9C5F-ED36F0E78790}" type="pres">
      <dgm:prSet presAssocID="{608FFC1F-010B-441A-A30E-A382260699F0}" presName="childText" presStyleLbl="bgAcc1" presStyleIdx="2" presStyleCnt="5" custScaleX="163714">
        <dgm:presLayoutVars>
          <dgm:bulletEnabled val="1"/>
        </dgm:presLayoutVars>
      </dgm:prSet>
      <dgm:spPr/>
      <dgm:t>
        <a:bodyPr/>
        <a:lstStyle/>
        <a:p>
          <a:endParaRPr lang="en-US"/>
        </a:p>
      </dgm:t>
    </dgm:pt>
    <dgm:pt modelId="{07428379-9F98-4CF9-8622-0B375380425E}" type="pres">
      <dgm:prSet presAssocID="{C3E535A2-B3DE-4D2A-92AF-D793B8609634}" presName="Name13" presStyleLbl="parChTrans1D2" presStyleIdx="3" presStyleCnt="5"/>
      <dgm:spPr/>
      <dgm:t>
        <a:bodyPr/>
        <a:lstStyle/>
        <a:p>
          <a:endParaRPr lang="en-US"/>
        </a:p>
      </dgm:t>
    </dgm:pt>
    <dgm:pt modelId="{39771481-AD43-479D-B991-7DAE7A4EE00A}" type="pres">
      <dgm:prSet presAssocID="{D7435657-7B10-4A97-97E6-99781A62F98D}" presName="childText" presStyleLbl="bgAcc1" presStyleIdx="3" presStyleCnt="5" custScaleX="163714">
        <dgm:presLayoutVars>
          <dgm:bulletEnabled val="1"/>
        </dgm:presLayoutVars>
      </dgm:prSet>
      <dgm:spPr/>
      <dgm:t>
        <a:bodyPr/>
        <a:lstStyle/>
        <a:p>
          <a:endParaRPr lang="en-US"/>
        </a:p>
      </dgm:t>
    </dgm:pt>
    <dgm:pt modelId="{E7A7FFBC-8609-41F3-8FE5-823E01638E09}" type="pres">
      <dgm:prSet presAssocID="{C7A7EB07-9EA7-42D1-A431-8E63E3F8B5DC}" presName="Name13" presStyleLbl="parChTrans1D2" presStyleIdx="4" presStyleCnt="5"/>
      <dgm:spPr/>
      <dgm:t>
        <a:bodyPr/>
        <a:lstStyle/>
        <a:p>
          <a:endParaRPr lang="en-US"/>
        </a:p>
      </dgm:t>
    </dgm:pt>
    <dgm:pt modelId="{5F7C7BDA-8245-45D5-9F38-C431FE43809D}" type="pres">
      <dgm:prSet presAssocID="{47BF693D-AB95-44C1-BAA9-5852556C4A64}" presName="childText" presStyleLbl="bgAcc1" presStyleIdx="4" presStyleCnt="5" custScaleX="163714">
        <dgm:presLayoutVars>
          <dgm:bulletEnabled val="1"/>
        </dgm:presLayoutVars>
      </dgm:prSet>
      <dgm:spPr/>
      <dgm:t>
        <a:bodyPr/>
        <a:lstStyle/>
        <a:p>
          <a:endParaRPr lang="en-US"/>
        </a:p>
      </dgm:t>
    </dgm:pt>
  </dgm:ptLst>
  <dgm:cxnLst>
    <dgm:cxn modelId="{1D23DBF2-B083-474C-93A5-298FAD1F5DCE}" type="presOf" srcId="{A8BD7A4D-DA28-4AE8-8114-3BE20767F3E2}" destId="{D71DFF1A-6561-4435-A98C-6F6A148941AD}" srcOrd="0" destOrd="0" presId="urn:microsoft.com/office/officeart/2005/8/layout/hierarchy3"/>
    <dgm:cxn modelId="{7B38122C-D977-4962-9702-E7C571047748}" type="presOf" srcId="{0667EE60-30FD-4B61-98E4-1E0BAC098A7C}" destId="{4445CD7F-D28C-4A17-A271-70FA6CD73B46}" srcOrd="0" destOrd="0" presId="urn:microsoft.com/office/officeart/2005/8/layout/hierarchy3"/>
    <dgm:cxn modelId="{73DD4E58-569B-46FB-8500-9B231700F5A8}" srcId="{C862C0A8-F4D7-48AF-8294-FDD04120F849}" destId="{608FFC1F-010B-441A-A30E-A382260699F0}" srcOrd="0" destOrd="0" parTransId="{4D8525E9-E8CC-4B79-A485-FA5412E0A668}" sibTransId="{651551F7-30DE-46D5-A25F-6F5B8221C422}"/>
    <dgm:cxn modelId="{F0870032-A301-48DB-AACC-631D23BDBE33}" srcId="{C862C0A8-F4D7-48AF-8294-FDD04120F849}" destId="{D7435657-7B10-4A97-97E6-99781A62F98D}" srcOrd="1" destOrd="0" parTransId="{C3E535A2-B3DE-4D2A-92AF-D793B8609634}" sibTransId="{5DFD5023-79D6-45D9-991F-A45880BA152C}"/>
    <dgm:cxn modelId="{59F73E23-0569-47E9-A3F4-3DA529E12EDB}" type="presOf" srcId="{4D8525E9-E8CC-4B79-A485-FA5412E0A668}" destId="{B34722C0-E74E-431F-A2C6-E8B9A458CDA6}" srcOrd="0" destOrd="0" presId="urn:microsoft.com/office/officeart/2005/8/layout/hierarchy3"/>
    <dgm:cxn modelId="{A72EACC7-A93B-41A3-9361-7C93C04C4453}" srcId="{A8BD7A4D-DA28-4AE8-8114-3BE20767F3E2}" destId="{60374E47-ED71-4740-9851-E18786B3B62E}" srcOrd="1" destOrd="0" parTransId="{F76F8F82-D5C2-4EB5-B00D-574F33422F16}" sibTransId="{5D5C654E-9C11-45D6-B61B-12A53D022316}"/>
    <dgm:cxn modelId="{67E0207D-3298-43E5-855F-E1DB7D9D9C7E}" type="presOf" srcId="{C3E535A2-B3DE-4D2A-92AF-D793B8609634}" destId="{07428379-9F98-4CF9-8622-0B375380425E}" srcOrd="0" destOrd="0" presId="urn:microsoft.com/office/officeart/2005/8/layout/hierarchy3"/>
    <dgm:cxn modelId="{6F6891F8-3BEC-4430-A74D-15791A166151}" type="presOf" srcId="{A8BD7A4D-DA28-4AE8-8114-3BE20767F3E2}" destId="{998B7BC1-BD08-4772-9297-253C747ED168}" srcOrd="1" destOrd="0" presId="urn:microsoft.com/office/officeart/2005/8/layout/hierarchy3"/>
    <dgm:cxn modelId="{D641F51A-E439-4525-A6F6-7841F851F148}" type="presOf" srcId="{D7435657-7B10-4A97-97E6-99781A62F98D}" destId="{39771481-AD43-479D-B991-7DAE7A4EE00A}" srcOrd="0" destOrd="0" presId="urn:microsoft.com/office/officeart/2005/8/layout/hierarchy3"/>
    <dgm:cxn modelId="{D5197DF1-05A1-462E-AF64-88953411D687}" type="presOf" srcId="{608FFC1F-010B-441A-A30E-A382260699F0}" destId="{810CE87E-3BD1-4A07-9C5F-ED36F0E78790}" srcOrd="0" destOrd="0" presId="urn:microsoft.com/office/officeart/2005/8/layout/hierarchy3"/>
    <dgm:cxn modelId="{EF18F699-0A79-41E3-91E8-81E821A44DD6}" type="presOf" srcId="{47BF693D-AB95-44C1-BAA9-5852556C4A64}" destId="{5F7C7BDA-8245-45D5-9F38-C431FE43809D}" srcOrd="0" destOrd="0" presId="urn:microsoft.com/office/officeart/2005/8/layout/hierarchy3"/>
    <dgm:cxn modelId="{8A9FDF3F-445A-4681-85E4-402E2E6F6B06}" type="presOf" srcId="{F76F8F82-D5C2-4EB5-B00D-574F33422F16}" destId="{9B19862E-D650-4DC2-BFD1-7C1129B1ACB4}" srcOrd="0" destOrd="0" presId="urn:microsoft.com/office/officeart/2005/8/layout/hierarchy3"/>
    <dgm:cxn modelId="{71E43D3F-7818-4E87-BFFF-C26B4C11374F}" type="presOf" srcId="{C862C0A8-F4D7-48AF-8294-FDD04120F849}" destId="{3A385014-C56B-473F-8B9D-B62B8E2402DE}" srcOrd="0" destOrd="0" presId="urn:microsoft.com/office/officeart/2005/8/layout/hierarchy3"/>
    <dgm:cxn modelId="{A8EFF258-41AF-4054-8029-0D76C80F995C}" type="presOf" srcId="{C862C0A8-F4D7-48AF-8294-FDD04120F849}" destId="{A29B88FD-2280-4B16-A01D-B228098292A6}" srcOrd="1" destOrd="0" presId="urn:microsoft.com/office/officeart/2005/8/layout/hierarchy3"/>
    <dgm:cxn modelId="{210D6FCE-21A5-4DF9-B2EB-B3067F5E6BCC}" type="presOf" srcId="{C7A7EB07-9EA7-42D1-A431-8E63E3F8B5DC}" destId="{E7A7FFBC-8609-41F3-8FE5-823E01638E09}" srcOrd="0" destOrd="0" presId="urn:microsoft.com/office/officeart/2005/8/layout/hierarchy3"/>
    <dgm:cxn modelId="{3E4DC4CB-5304-464A-9F6C-E49C2BA94EF0}" type="presOf" srcId="{29FC0A9F-A613-4E36-8F67-6C765AAB402B}" destId="{96C6F214-2687-4D81-A9FC-15B8AFD4A74F}" srcOrd="0" destOrd="0" presId="urn:microsoft.com/office/officeart/2005/8/layout/hierarchy3"/>
    <dgm:cxn modelId="{61A82E01-2FE5-4E6F-9DB2-D690DFD603B9}" type="presOf" srcId="{60374E47-ED71-4740-9851-E18786B3B62E}" destId="{BEF326D4-2079-46AF-AA65-15C665FD8B0A}" srcOrd="0" destOrd="0" presId="urn:microsoft.com/office/officeart/2005/8/layout/hierarchy3"/>
    <dgm:cxn modelId="{8ED05630-EC4B-437F-A556-E35CF9E6677E}" type="presOf" srcId="{F60EBC4D-5203-47B9-94B1-733C31B7B51B}" destId="{53B66FD9-7DD0-4066-8DFF-A26891451AF1}" srcOrd="0" destOrd="0" presId="urn:microsoft.com/office/officeart/2005/8/layout/hierarchy3"/>
    <dgm:cxn modelId="{FD409DEE-643B-415F-BF2C-612AFE15F8C8}" srcId="{F60EBC4D-5203-47B9-94B1-733C31B7B51B}" destId="{C862C0A8-F4D7-48AF-8294-FDD04120F849}" srcOrd="1" destOrd="0" parTransId="{3098D538-0941-4948-B508-5184FF31989D}" sibTransId="{1D655F70-BA5E-4352-BEA6-659A7D4D52F7}"/>
    <dgm:cxn modelId="{CDB374A7-EF4F-45FA-B6E8-F41BB5854BF6}" srcId="{C862C0A8-F4D7-48AF-8294-FDD04120F849}" destId="{47BF693D-AB95-44C1-BAA9-5852556C4A64}" srcOrd="2" destOrd="0" parTransId="{C7A7EB07-9EA7-42D1-A431-8E63E3F8B5DC}" sibTransId="{9684DDCE-6FEE-45FC-8CBB-36150C081B6D}"/>
    <dgm:cxn modelId="{1833A1CA-4160-443A-AE72-980546C3C830}" srcId="{A8BD7A4D-DA28-4AE8-8114-3BE20767F3E2}" destId="{0667EE60-30FD-4B61-98E4-1E0BAC098A7C}" srcOrd="0" destOrd="0" parTransId="{29FC0A9F-A613-4E36-8F67-6C765AAB402B}" sibTransId="{49460D49-A51E-43FD-A81C-C97D680D01D3}"/>
    <dgm:cxn modelId="{609F9F77-D0B2-495C-BD83-96D45D707945}" srcId="{F60EBC4D-5203-47B9-94B1-733C31B7B51B}" destId="{A8BD7A4D-DA28-4AE8-8114-3BE20767F3E2}" srcOrd="0" destOrd="0" parTransId="{782FEA1F-499F-4B97-8CC5-3F335AF92E48}" sibTransId="{B02EF1E1-D92E-4C4A-AFEC-9AA75B02D61B}"/>
    <dgm:cxn modelId="{4143B7D0-5343-43A8-A974-84EF3940A9FE}" type="presParOf" srcId="{53B66FD9-7DD0-4066-8DFF-A26891451AF1}" destId="{29F1D9A9-60DB-4743-86B3-CFA7B10E371B}" srcOrd="0" destOrd="0" presId="urn:microsoft.com/office/officeart/2005/8/layout/hierarchy3"/>
    <dgm:cxn modelId="{150C896A-7ACD-4DA1-B968-F26EC4AE88B1}" type="presParOf" srcId="{29F1D9A9-60DB-4743-86B3-CFA7B10E371B}" destId="{FA6E5E2D-7FFF-4FE5-AF7D-D89B947B1B74}" srcOrd="0" destOrd="0" presId="urn:microsoft.com/office/officeart/2005/8/layout/hierarchy3"/>
    <dgm:cxn modelId="{112359C2-3A03-4BA9-888A-3600C1E18213}" type="presParOf" srcId="{FA6E5E2D-7FFF-4FE5-AF7D-D89B947B1B74}" destId="{D71DFF1A-6561-4435-A98C-6F6A148941AD}" srcOrd="0" destOrd="0" presId="urn:microsoft.com/office/officeart/2005/8/layout/hierarchy3"/>
    <dgm:cxn modelId="{6692A3B4-4D84-40A7-96C9-01C7FA0B04A0}" type="presParOf" srcId="{FA6E5E2D-7FFF-4FE5-AF7D-D89B947B1B74}" destId="{998B7BC1-BD08-4772-9297-253C747ED168}" srcOrd="1" destOrd="0" presId="urn:microsoft.com/office/officeart/2005/8/layout/hierarchy3"/>
    <dgm:cxn modelId="{8BCC536B-7C9A-43BB-A4F4-A37E3F49714A}" type="presParOf" srcId="{29F1D9A9-60DB-4743-86B3-CFA7B10E371B}" destId="{20962F75-DCF5-4037-8816-CD7E916F51B0}" srcOrd="1" destOrd="0" presId="urn:microsoft.com/office/officeart/2005/8/layout/hierarchy3"/>
    <dgm:cxn modelId="{203A9F27-0C19-4591-AFBC-A6BD2E42EA87}" type="presParOf" srcId="{20962F75-DCF5-4037-8816-CD7E916F51B0}" destId="{96C6F214-2687-4D81-A9FC-15B8AFD4A74F}" srcOrd="0" destOrd="0" presId="urn:microsoft.com/office/officeart/2005/8/layout/hierarchy3"/>
    <dgm:cxn modelId="{0512A154-789A-4003-AFEE-6E4CBFEBA2B5}" type="presParOf" srcId="{20962F75-DCF5-4037-8816-CD7E916F51B0}" destId="{4445CD7F-D28C-4A17-A271-70FA6CD73B46}" srcOrd="1" destOrd="0" presId="urn:microsoft.com/office/officeart/2005/8/layout/hierarchy3"/>
    <dgm:cxn modelId="{090FF93D-5516-42CA-AA59-785A9168BB3A}" type="presParOf" srcId="{20962F75-DCF5-4037-8816-CD7E916F51B0}" destId="{9B19862E-D650-4DC2-BFD1-7C1129B1ACB4}" srcOrd="2" destOrd="0" presId="urn:microsoft.com/office/officeart/2005/8/layout/hierarchy3"/>
    <dgm:cxn modelId="{154FF215-1C6F-4310-9449-06FB6681B67A}" type="presParOf" srcId="{20962F75-DCF5-4037-8816-CD7E916F51B0}" destId="{BEF326D4-2079-46AF-AA65-15C665FD8B0A}" srcOrd="3" destOrd="0" presId="urn:microsoft.com/office/officeart/2005/8/layout/hierarchy3"/>
    <dgm:cxn modelId="{64E04E97-520D-4310-A04C-FB083B4AFEAF}" type="presParOf" srcId="{53B66FD9-7DD0-4066-8DFF-A26891451AF1}" destId="{4DB4E937-0382-4E73-A0CA-5F2229AF70AB}" srcOrd="1" destOrd="0" presId="urn:microsoft.com/office/officeart/2005/8/layout/hierarchy3"/>
    <dgm:cxn modelId="{E080972B-2FD0-4638-810F-F88DF660DD16}" type="presParOf" srcId="{4DB4E937-0382-4E73-A0CA-5F2229AF70AB}" destId="{7D6D5CCA-1090-498C-8442-DB6CA1748EB2}" srcOrd="0" destOrd="0" presId="urn:microsoft.com/office/officeart/2005/8/layout/hierarchy3"/>
    <dgm:cxn modelId="{EEA11B3E-78C0-4B99-822E-961D0F0D687D}" type="presParOf" srcId="{7D6D5CCA-1090-498C-8442-DB6CA1748EB2}" destId="{3A385014-C56B-473F-8B9D-B62B8E2402DE}" srcOrd="0" destOrd="0" presId="urn:microsoft.com/office/officeart/2005/8/layout/hierarchy3"/>
    <dgm:cxn modelId="{064A2911-8F88-4717-A097-9C96D5A9998D}" type="presParOf" srcId="{7D6D5CCA-1090-498C-8442-DB6CA1748EB2}" destId="{A29B88FD-2280-4B16-A01D-B228098292A6}" srcOrd="1" destOrd="0" presId="urn:microsoft.com/office/officeart/2005/8/layout/hierarchy3"/>
    <dgm:cxn modelId="{2C170275-B602-4CE8-A456-6840A901CC73}" type="presParOf" srcId="{4DB4E937-0382-4E73-A0CA-5F2229AF70AB}" destId="{2198ECC0-5AF1-4649-865D-B33017C28B6E}" srcOrd="1" destOrd="0" presId="urn:microsoft.com/office/officeart/2005/8/layout/hierarchy3"/>
    <dgm:cxn modelId="{7D5A9D8C-4D8B-490D-B39F-5150915A4210}" type="presParOf" srcId="{2198ECC0-5AF1-4649-865D-B33017C28B6E}" destId="{B34722C0-E74E-431F-A2C6-E8B9A458CDA6}" srcOrd="0" destOrd="0" presId="urn:microsoft.com/office/officeart/2005/8/layout/hierarchy3"/>
    <dgm:cxn modelId="{78B891DA-2BC0-4F4A-B846-69D7AF336152}" type="presParOf" srcId="{2198ECC0-5AF1-4649-865D-B33017C28B6E}" destId="{810CE87E-3BD1-4A07-9C5F-ED36F0E78790}" srcOrd="1" destOrd="0" presId="urn:microsoft.com/office/officeart/2005/8/layout/hierarchy3"/>
    <dgm:cxn modelId="{DD6B0C87-3E6D-42CF-833D-328748E8BF2B}" type="presParOf" srcId="{2198ECC0-5AF1-4649-865D-B33017C28B6E}" destId="{07428379-9F98-4CF9-8622-0B375380425E}" srcOrd="2" destOrd="0" presId="urn:microsoft.com/office/officeart/2005/8/layout/hierarchy3"/>
    <dgm:cxn modelId="{289FF48C-3EB2-472D-BA39-0FFBA6976C90}" type="presParOf" srcId="{2198ECC0-5AF1-4649-865D-B33017C28B6E}" destId="{39771481-AD43-479D-B991-7DAE7A4EE00A}" srcOrd="3" destOrd="0" presId="urn:microsoft.com/office/officeart/2005/8/layout/hierarchy3"/>
    <dgm:cxn modelId="{9C118459-B211-48B5-8E72-70D4245CD006}" type="presParOf" srcId="{2198ECC0-5AF1-4649-865D-B33017C28B6E}" destId="{E7A7FFBC-8609-41F3-8FE5-823E01638E09}" srcOrd="4" destOrd="0" presId="urn:microsoft.com/office/officeart/2005/8/layout/hierarchy3"/>
    <dgm:cxn modelId="{0305D9C0-2A6B-41B7-8752-3FC713299AC0}" type="presParOf" srcId="{2198ECC0-5AF1-4649-865D-B33017C28B6E}" destId="{5F7C7BDA-8245-45D5-9F38-C431FE43809D}"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b="1" dirty="0" smtClean="0">
              <a:solidFill>
                <a:srgbClr val="FF0000"/>
              </a:solidFill>
            </a:rPr>
            <a:t>IEEE 802.11 a</a:t>
          </a:r>
          <a:endParaRPr lang="en-US" sz="3200" b="1" dirty="0">
            <a:solidFill>
              <a:srgbClr val="FF0000"/>
            </a:solidFill>
          </a:endParaRPr>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b="1" dirty="0" smtClean="0">
              <a:solidFill>
                <a:srgbClr val="FF0000"/>
              </a:solidFill>
            </a:rPr>
            <a:t>IEEE 802.11 g</a:t>
          </a:r>
          <a:endParaRPr lang="en-US" sz="3200" b="1" dirty="0">
            <a:solidFill>
              <a:srgbClr val="FF0000"/>
            </a:solidFill>
          </a:endParaRPr>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b="1" dirty="0" smtClean="0">
              <a:solidFill>
                <a:srgbClr val="FF0000"/>
              </a:solidFill>
            </a:rPr>
            <a:t>IEEE 802.11 n</a:t>
          </a:r>
          <a:endParaRPr lang="en-US" sz="3200" b="1" dirty="0">
            <a:solidFill>
              <a:srgbClr val="FF0000"/>
            </a:solidFill>
          </a:endParaRPr>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b="1" dirty="0" smtClean="0">
              <a:solidFill>
                <a:srgbClr val="FF0000"/>
              </a:solidFill>
            </a:rPr>
            <a:t>IEEE 802.11 ac</a:t>
          </a:r>
          <a:endParaRPr lang="en-US" sz="3200" b="1" dirty="0">
            <a:solidFill>
              <a:srgbClr val="FF0000"/>
            </a:solidFill>
          </a:endParaRPr>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dirty="0" smtClean="0"/>
            <a:t>IEEE 802.11 ad</a:t>
          </a:r>
          <a:endParaRPr lang="en-US" sz="3200" dirty="0"/>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3FEC8520-4136-4A77-91D8-EBD696BF6C53}" type="presOf" srcId="{D0BEE19A-C516-4CF9-AACF-8A92E8D060A3}" destId="{DE4FA430-1C2B-4AA5-B680-88F08B0F52C3}" srcOrd="0" destOrd="0" presId="urn:microsoft.com/office/officeart/2005/8/layout/vList2"/>
    <dgm:cxn modelId="{5639089F-CE68-4BB3-9345-5B4A465D7113}" type="presOf" srcId="{5F8AE67E-4B69-4CA5-94A0-AE2B498FA184}" destId="{0F7010DD-2051-4732-AF37-562B4FF321D0}" srcOrd="0" destOrd="0" presId="urn:microsoft.com/office/officeart/2005/8/layout/vList2"/>
    <dgm:cxn modelId="{0A675492-4875-4515-BC49-7F3F8BC090E0}" srcId="{CF1EAC40-9049-471C-8E5F-60A36FFD368C}" destId="{756BDC74-4C39-4C47-8F67-780E1F715555}" srcOrd="5" destOrd="0" parTransId="{90BF2537-8D45-4CE6-AA9E-6CC30107A7D4}" sibTransId="{FACCA60E-36A0-4CA2-B1DB-F03B3A53D097}"/>
    <dgm:cxn modelId="{0DB3D5F0-DF9F-49D9-82D7-F62B2B963810}" srcId="{CF1EAC40-9049-471C-8E5F-60A36FFD368C}" destId="{D0BEE19A-C516-4CF9-AACF-8A92E8D060A3}" srcOrd="1" destOrd="0" parTransId="{3E4B95AD-82E1-407A-8A7C-43D37FE31EB5}" sibTransId="{1996CDFD-5F07-490C-8CB5-3032CDD9FDE5}"/>
    <dgm:cxn modelId="{9BE35C85-3763-49E8-AEC3-DCE3A518DE15}" type="presOf" srcId="{756BDC74-4C39-4C47-8F67-780E1F715555}" destId="{31AD1CD7-13AF-47D9-B2A4-C156A50B8D03}"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820143B8-C53C-4EA1-A41A-03436E909A3C}" type="presOf" srcId="{587D13F8-26EF-4914-8EDA-C61ED9FCC784}" destId="{86B27E22-2B6E-4B67-8629-1B6FDB5CB051}" srcOrd="0" destOrd="0" presId="urn:microsoft.com/office/officeart/2005/8/layout/vList2"/>
    <dgm:cxn modelId="{EE0EFB32-C129-406D-8070-F7AE96A2F1ED}" srcId="{CF1EAC40-9049-471C-8E5F-60A36FFD368C}" destId="{5F8AE67E-4B69-4CA5-94A0-AE2B498FA184}" srcOrd="4" destOrd="0" parTransId="{1F11AD3A-FCCE-45A4-A810-03760EB91EB8}" sibTransId="{D5BD5E88-2B12-4C29-B4D5-8A8E1F31C0C7}"/>
    <dgm:cxn modelId="{F6C5B746-4BE5-4CD0-94C0-7D30DDD5BF1A}" type="presOf" srcId="{7B8508A4-CCE1-48F5-89F9-4FD62740BB28}" destId="{D1E10F2B-2E57-43F5-8C3C-3858F18A70C6}" srcOrd="0" destOrd="0" presId="urn:microsoft.com/office/officeart/2005/8/layout/vList2"/>
    <dgm:cxn modelId="{F2258EF8-6B46-48CB-9AA5-A281084CA969}" srcId="{CF1EAC40-9049-471C-8E5F-60A36FFD368C}" destId="{7B8508A4-CCE1-48F5-89F9-4FD62740BB28}" srcOrd="2" destOrd="0" parTransId="{14AE8761-149C-47CA-8312-1A3C47197D2A}" sibTransId="{1298117C-0CB6-48AA-A5DA-05CEEA8FF17D}"/>
    <dgm:cxn modelId="{F5949024-8D11-46BF-A71A-6C3D72FE5292}" type="presOf" srcId="{6B382288-3BD0-446E-9C00-6A0C6C7F5439}" destId="{3CBDAB77-8E01-4654-AED4-E381A69205F7}" srcOrd="0" destOrd="0" presId="urn:microsoft.com/office/officeart/2005/8/layout/vList2"/>
    <dgm:cxn modelId="{2A7031AA-D491-40B4-BF83-0D9C50D787D6}" srcId="{CF1EAC40-9049-471C-8E5F-60A36FFD368C}" destId="{6B382288-3BD0-446E-9C00-6A0C6C7F5439}" srcOrd="3" destOrd="0" parTransId="{DEA01DD4-E23C-4531-AB63-AD80358CD98A}" sibTransId="{ED900645-354D-4300-AE70-0D05A9EEE9AE}"/>
    <dgm:cxn modelId="{F39B7865-1C2A-419B-80AE-31DCEC8E3341}" type="presOf" srcId="{CF1EAC40-9049-471C-8E5F-60A36FFD368C}" destId="{201009A9-C085-436E-8234-B7F13667D0D7}" srcOrd="0" destOrd="0" presId="urn:microsoft.com/office/officeart/2005/8/layout/vList2"/>
    <dgm:cxn modelId="{7D8C1539-B0CA-4039-8B28-BA08A03D82E8}" type="presParOf" srcId="{201009A9-C085-436E-8234-B7F13667D0D7}" destId="{86B27E22-2B6E-4B67-8629-1B6FDB5CB051}" srcOrd="0" destOrd="0" presId="urn:microsoft.com/office/officeart/2005/8/layout/vList2"/>
    <dgm:cxn modelId="{A7D06014-042A-411F-95DE-9A1EFF437AC7}" type="presParOf" srcId="{201009A9-C085-436E-8234-B7F13667D0D7}" destId="{099C93AE-EC74-4225-AB76-6B00FF379227}" srcOrd="1" destOrd="0" presId="urn:microsoft.com/office/officeart/2005/8/layout/vList2"/>
    <dgm:cxn modelId="{70E48B13-8D2A-4E39-86C4-66B0EC46E5BE}" type="presParOf" srcId="{201009A9-C085-436E-8234-B7F13667D0D7}" destId="{DE4FA430-1C2B-4AA5-B680-88F08B0F52C3}" srcOrd="2" destOrd="0" presId="urn:microsoft.com/office/officeart/2005/8/layout/vList2"/>
    <dgm:cxn modelId="{11051513-11FA-468E-8F30-A845310B1F97}" type="presParOf" srcId="{201009A9-C085-436E-8234-B7F13667D0D7}" destId="{A37CC73B-DDBD-4F61-8E3F-AB0E4DFD773A}" srcOrd="3" destOrd="0" presId="urn:microsoft.com/office/officeart/2005/8/layout/vList2"/>
    <dgm:cxn modelId="{49EE239D-2DA0-4D96-891E-33D8B86EF1B3}" type="presParOf" srcId="{201009A9-C085-436E-8234-B7F13667D0D7}" destId="{D1E10F2B-2E57-43F5-8C3C-3858F18A70C6}" srcOrd="4" destOrd="0" presId="urn:microsoft.com/office/officeart/2005/8/layout/vList2"/>
    <dgm:cxn modelId="{3FA64477-D631-4EE2-9E89-7CECAE00ABA7}" type="presParOf" srcId="{201009A9-C085-436E-8234-B7F13667D0D7}" destId="{E7463E77-16DA-43BB-B1BF-86FF06F9B3A1}" srcOrd="5" destOrd="0" presId="urn:microsoft.com/office/officeart/2005/8/layout/vList2"/>
    <dgm:cxn modelId="{FC9A4D15-155D-423A-8D10-16A52194CD77}" type="presParOf" srcId="{201009A9-C085-436E-8234-B7F13667D0D7}" destId="{3CBDAB77-8E01-4654-AED4-E381A69205F7}" srcOrd="6" destOrd="0" presId="urn:microsoft.com/office/officeart/2005/8/layout/vList2"/>
    <dgm:cxn modelId="{AD9A89BC-E503-47D4-B284-030F28905E1B}" type="presParOf" srcId="{201009A9-C085-436E-8234-B7F13667D0D7}" destId="{8FACB200-882C-4599-BEB6-BA8EFE0D578D}" srcOrd="7" destOrd="0" presId="urn:microsoft.com/office/officeart/2005/8/layout/vList2"/>
    <dgm:cxn modelId="{2429872A-EB2F-417E-8519-2723264DA11E}" type="presParOf" srcId="{201009A9-C085-436E-8234-B7F13667D0D7}" destId="{0F7010DD-2051-4732-AF37-562B4FF321D0}" srcOrd="8" destOrd="0" presId="urn:microsoft.com/office/officeart/2005/8/layout/vList2"/>
    <dgm:cxn modelId="{C4F1D5E5-D6C9-4C61-8F46-D3BD29215443}" type="presParOf" srcId="{201009A9-C085-436E-8234-B7F13667D0D7}" destId="{176B9DFA-4D8C-4343-8D4B-6869AF4DACA8}" srcOrd="9" destOrd="0" presId="urn:microsoft.com/office/officeart/2005/8/layout/vList2"/>
    <dgm:cxn modelId="{CBF9682A-7E2B-4336-95A2-5DF939EE560D}"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EC9F6469-2222-40BE-B3B0-EAFD9062A906}"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28C3F8F1-3FA5-4115-A1F3-188F8EA4AE93}">
      <dgm:prSet/>
      <dgm:spPr/>
      <dgm:t>
        <a:bodyPr/>
        <a:lstStyle/>
        <a:p>
          <a:pPr rtl="0"/>
          <a:r>
            <a:rPr lang="en-US" dirty="0" smtClean="0"/>
            <a:t>Frequency = 5 GHz</a:t>
          </a:r>
          <a:endParaRPr lang="en-US" dirty="0"/>
        </a:p>
      </dgm:t>
    </dgm:pt>
    <dgm:pt modelId="{432A4C64-E083-445A-A558-3DD80CCC19C4}" type="parTrans" cxnId="{F8D6DF7E-B9FD-4CED-9A78-55A6CA9E4B86}">
      <dgm:prSet/>
      <dgm:spPr/>
      <dgm:t>
        <a:bodyPr/>
        <a:lstStyle/>
        <a:p>
          <a:endParaRPr lang="en-US"/>
        </a:p>
      </dgm:t>
    </dgm:pt>
    <dgm:pt modelId="{59DB6D7E-FD59-4211-BF3F-9DEC62A85BF2}" type="sibTrans" cxnId="{F8D6DF7E-B9FD-4CED-9A78-55A6CA9E4B86}">
      <dgm:prSet/>
      <dgm:spPr/>
      <dgm:t>
        <a:bodyPr/>
        <a:lstStyle/>
        <a:p>
          <a:endParaRPr lang="en-US"/>
        </a:p>
      </dgm:t>
    </dgm:pt>
    <dgm:pt modelId="{5590AE8E-12BD-4442-A4A5-00F38A7FF3E4}">
      <dgm:prSet/>
      <dgm:spPr/>
      <dgm:t>
        <a:bodyPr/>
        <a:lstStyle/>
        <a:p>
          <a:pPr rtl="0"/>
          <a:r>
            <a:rPr lang="en-US" dirty="0" smtClean="0"/>
            <a:t>Modulation = OFDM</a:t>
          </a:r>
          <a:endParaRPr lang="en-US" dirty="0"/>
        </a:p>
      </dgm:t>
    </dgm:pt>
    <dgm:pt modelId="{A8880153-07E4-4FE7-9252-369F45F176CC}" type="parTrans" cxnId="{086D1F3D-3996-4CCE-8C84-D4F6B0507164}">
      <dgm:prSet/>
      <dgm:spPr/>
      <dgm:t>
        <a:bodyPr/>
        <a:lstStyle/>
        <a:p>
          <a:endParaRPr lang="en-US"/>
        </a:p>
      </dgm:t>
    </dgm:pt>
    <dgm:pt modelId="{3D51AA7D-47C2-4F36-A529-D92D40B9D227}" type="sibTrans" cxnId="{086D1F3D-3996-4CCE-8C84-D4F6B0507164}">
      <dgm:prSet/>
      <dgm:spPr/>
      <dgm:t>
        <a:bodyPr/>
        <a:lstStyle/>
        <a:p>
          <a:endParaRPr lang="en-US"/>
        </a:p>
      </dgm:t>
    </dgm:pt>
    <dgm:pt modelId="{63FB401E-FE28-44CA-913F-3DDF4D8F3AFE}">
      <dgm:prSet/>
      <dgm:spPr/>
      <dgm:t>
        <a:bodyPr/>
        <a:lstStyle/>
        <a:p>
          <a:pPr rtl="0"/>
          <a:r>
            <a:rPr lang="en-US" dirty="0" smtClean="0"/>
            <a:t>Addition of MIMO </a:t>
          </a:r>
          <a:r>
            <a:rPr lang="en-US" i="1" dirty="0" smtClean="0"/>
            <a:t>(Multi User-</a:t>
          </a:r>
          <a:r>
            <a:rPr lang="en-US" b="1" i="1" dirty="0" smtClean="0"/>
            <a:t>M</a:t>
          </a:r>
          <a:r>
            <a:rPr lang="en-US" i="1" dirty="0" smtClean="0"/>
            <a:t>ultiple </a:t>
          </a:r>
          <a:r>
            <a:rPr lang="en-US" b="1" i="1" dirty="0" smtClean="0"/>
            <a:t>I</a:t>
          </a:r>
          <a:r>
            <a:rPr lang="en-US" i="1" dirty="0" smtClean="0"/>
            <a:t>nput </a:t>
          </a:r>
          <a:r>
            <a:rPr lang="en-US" b="1" i="1" dirty="0" smtClean="0"/>
            <a:t>M</a:t>
          </a:r>
          <a:r>
            <a:rPr lang="en-US" i="1" dirty="0" smtClean="0"/>
            <a:t>ultiple </a:t>
          </a:r>
          <a:r>
            <a:rPr lang="en-US" b="1" i="1" dirty="0" smtClean="0"/>
            <a:t>O</a:t>
          </a:r>
          <a:r>
            <a:rPr lang="en-US" i="1" dirty="0" smtClean="0"/>
            <a:t>utput)</a:t>
          </a:r>
          <a:endParaRPr lang="en-US" i="1" dirty="0"/>
        </a:p>
      </dgm:t>
    </dgm:pt>
    <dgm:pt modelId="{ABBAB8B4-0D37-4887-B37B-DFC42344835A}" type="parTrans" cxnId="{D1F3C19B-14F0-4ABA-8214-AE8834C18BA2}">
      <dgm:prSet/>
      <dgm:spPr/>
      <dgm:t>
        <a:bodyPr/>
        <a:lstStyle/>
        <a:p>
          <a:endParaRPr lang="en-US"/>
        </a:p>
      </dgm:t>
    </dgm:pt>
    <dgm:pt modelId="{FB067192-CE1A-490C-B3B7-2167AFFFE847}" type="sibTrans" cxnId="{D1F3C19B-14F0-4ABA-8214-AE8834C18BA2}">
      <dgm:prSet/>
      <dgm:spPr/>
      <dgm:t>
        <a:bodyPr/>
        <a:lstStyle/>
        <a:p>
          <a:endParaRPr lang="en-US"/>
        </a:p>
      </dgm:t>
    </dgm:pt>
    <dgm:pt modelId="{D3B2E79A-D7AB-48A1-AE64-8C3418FCAB40}">
      <dgm:prSet/>
      <dgm:spPr/>
      <dgm:t>
        <a:bodyPr/>
        <a:lstStyle/>
        <a:p>
          <a:pPr rtl="0"/>
          <a:r>
            <a:rPr lang="en-US" dirty="0" smtClean="0"/>
            <a:t>Speed = 433.3 </a:t>
          </a:r>
          <a:r>
            <a:rPr lang="en-US" dirty="0" err="1" smtClean="0"/>
            <a:t>Mbit</a:t>
          </a:r>
          <a:r>
            <a:rPr lang="en-US" dirty="0" smtClean="0"/>
            <a:t>/s per spatial stream, 1.3 </a:t>
          </a:r>
          <a:r>
            <a:rPr lang="en-US" dirty="0" err="1" smtClean="0"/>
            <a:t>Gbit</a:t>
          </a:r>
          <a:r>
            <a:rPr lang="en-US" dirty="0" smtClean="0"/>
            <a:t>/s total</a:t>
          </a:r>
          <a:endParaRPr lang="en-US" dirty="0"/>
        </a:p>
      </dgm:t>
    </dgm:pt>
    <dgm:pt modelId="{6467D22D-4F68-4B71-A478-26D300A57918}" type="parTrans" cxnId="{BBD21281-81D3-48BE-942C-90EF834D94BE}">
      <dgm:prSet/>
      <dgm:spPr/>
      <dgm:t>
        <a:bodyPr/>
        <a:lstStyle/>
        <a:p>
          <a:endParaRPr lang="en-US"/>
        </a:p>
      </dgm:t>
    </dgm:pt>
    <dgm:pt modelId="{D6DB8B48-7578-426C-94F4-1FDFEF0FF0C1}" type="sibTrans" cxnId="{BBD21281-81D3-48BE-942C-90EF834D94BE}">
      <dgm:prSet/>
      <dgm:spPr/>
      <dgm:t>
        <a:bodyPr/>
        <a:lstStyle/>
        <a:p>
          <a:endParaRPr lang="en-US"/>
        </a:p>
      </dgm:t>
    </dgm:pt>
    <dgm:pt modelId="{D0B07DD1-69AC-4E5C-A6EA-398EA6ACD806}" type="pres">
      <dgm:prSet presAssocID="{EC9F6469-2222-40BE-B3B0-EAFD9062A906}" presName="linear" presStyleCnt="0">
        <dgm:presLayoutVars>
          <dgm:animLvl val="lvl"/>
          <dgm:resizeHandles val="exact"/>
        </dgm:presLayoutVars>
      </dgm:prSet>
      <dgm:spPr/>
      <dgm:t>
        <a:bodyPr/>
        <a:lstStyle/>
        <a:p>
          <a:endParaRPr lang="en-US"/>
        </a:p>
      </dgm:t>
    </dgm:pt>
    <dgm:pt modelId="{1BE0F73C-8514-4123-98AA-85B36D871EBD}" type="pres">
      <dgm:prSet presAssocID="{28C3F8F1-3FA5-4115-A1F3-188F8EA4AE93}" presName="parentText" presStyleLbl="node1" presStyleIdx="0" presStyleCnt="4">
        <dgm:presLayoutVars>
          <dgm:chMax val="0"/>
          <dgm:bulletEnabled val="1"/>
        </dgm:presLayoutVars>
      </dgm:prSet>
      <dgm:spPr/>
      <dgm:t>
        <a:bodyPr/>
        <a:lstStyle/>
        <a:p>
          <a:endParaRPr lang="en-US"/>
        </a:p>
      </dgm:t>
    </dgm:pt>
    <dgm:pt modelId="{E8A9D63B-3759-4ECC-8582-8241F74FFFC3}" type="pres">
      <dgm:prSet presAssocID="{59DB6D7E-FD59-4211-BF3F-9DEC62A85BF2}" presName="spacer" presStyleCnt="0"/>
      <dgm:spPr/>
    </dgm:pt>
    <dgm:pt modelId="{4BBD4949-2F7A-4951-83F4-C03FECA21AAC}" type="pres">
      <dgm:prSet presAssocID="{5590AE8E-12BD-4442-A4A5-00F38A7FF3E4}" presName="parentText" presStyleLbl="node1" presStyleIdx="1" presStyleCnt="4">
        <dgm:presLayoutVars>
          <dgm:chMax val="0"/>
          <dgm:bulletEnabled val="1"/>
        </dgm:presLayoutVars>
      </dgm:prSet>
      <dgm:spPr/>
      <dgm:t>
        <a:bodyPr/>
        <a:lstStyle/>
        <a:p>
          <a:endParaRPr lang="en-US"/>
        </a:p>
      </dgm:t>
    </dgm:pt>
    <dgm:pt modelId="{2D68B5E7-BF7D-4603-AE2F-2BE9EE2ED34C}" type="pres">
      <dgm:prSet presAssocID="{3D51AA7D-47C2-4F36-A529-D92D40B9D227}" presName="spacer" presStyleCnt="0"/>
      <dgm:spPr/>
    </dgm:pt>
    <dgm:pt modelId="{BA006F46-8D25-4D1F-9463-7C0C38A852AF}" type="pres">
      <dgm:prSet presAssocID="{63FB401E-FE28-44CA-913F-3DDF4D8F3AFE}" presName="parentText" presStyleLbl="node1" presStyleIdx="2" presStyleCnt="4">
        <dgm:presLayoutVars>
          <dgm:chMax val="0"/>
          <dgm:bulletEnabled val="1"/>
        </dgm:presLayoutVars>
      </dgm:prSet>
      <dgm:spPr/>
      <dgm:t>
        <a:bodyPr/>
        <a:lstStyle/>
        <a:p>
          <a:endParaRPr lang="en-US"/>
        </a:p>
      </dgm:t>
    </dgm:pt>
    <dgm:pt modelId="{14AB7A0E-168D-40CD-9F72-25527FD1688A}" type="pres">
      <dgm:prSet presAssocID="{FB067192-CE1A-490C-B3B7-2167AFFFE847}" presName="spacer" presStyleCnt="0"/>
      <dgm:spPr/>
    </dgm:pt>
    <dgm:pt modelId="{FE7F3D95-DDAC-45C8-BB32-74C66E5BFA24}" type="pres">
      <dgm:prSet presAssocID="{D3B2E79A-D7AB-48A1-AE64-8C3418FCAB40}" presName="parentText" presStyleLbl="node1" presStyleIdx="3" presStyleCnt="4">
        <dgm:presLayoutVars>
          <dgm:chMax val="0"/>
          <dgm:bulletEnabled val="1"/>
        </dgm:presLayoutVars>
      </dgm:prSet>
      <dgm:spPr/>
      <dgm:t>
        <a:bodyPr/>
        <a:lstStyle/>
        <a:p>
          <a:endParaRPr lang="en-US"/>
        </a:p>
      </dgm:t>
    </dgm:pt>
  </dgm:ptLst>
  <dgm:cxnLst>
    <dgm:cxn modelId="{88227CA5-2EFE-4221-B884-A2D46C1B76CD}" type="presOf" srcId="{D3B2E79A-D7AB-48A1-AE64-8C3418FCAB40}" destId="{FE7F3D95-DDAC-45C8-BB32-74C66E5BFA24}" srcOrd="0" destOrd="0" presId="urn:microsoft.com/office/officeart/2005/8/layout/vList2"/>
    <dgm:cxn modelId="{CEDB52A4-9A3B-4386-96ED-3251CC59C68B}" type="presOf" srcId="{EC9F6469-2222-40BE-B3B0-EAFD9062A906}" destId="{D0B07DD1-69AC-4E5C-A6EA-398EA6ACD806}" srcOrd="0" destOrd="0" presId="urn:microsoft.com/office/officeart/2005/8/layout/vList2"/>
    <dgm:cxn modelId="{D1F3C19B-14F0-4ABA-8214-AE8834C18BA2}" srcId="{EC9F6469-2222-40BE-B3B0-EAFD9062A906}" destId="{63FB401E-FE28-44CA-913F-3DDF4D8F3AFE}" srcOrd="2" destOrd="0" parTransId="{ABBAB8B4-0D37-4887-B37B-DFC42344835A}" sibTransId="{FB067192-CE1A-490C-B3B7-2167AFFFE847}"/>
    <dgm:cxn modelId="{F8D6DF7E-B9FD-4CED-9A78-55A6CA9E4B86}" srcId="{EC9F6469-2222-40BE-B3B0-EAFD9062A906}" destId="{28C3F8F1-3FA5-4115-A1F3-188F8EA4AE93}" srcOrd="0" destOrd="0" parTransId="{432A4C64-E083-445A-A558-3DD80CCC19C4}" sibTransId="{59DB6D7E-FD59-4211-BF3F-9DEC62A85BF2}"/>
    <dgm:cxn modelId="{C613726C-4350-4713-99C6-11DE0BEB8518}" type="presOf" srcId="{5590AE8E-12BD-4442-A4A5-00F38A7FF3E4}" destId="{4BBD4949-2F7A-4951-83F4-C03FECA21AAC}" srcOrd="0" destOrd="0" presId="urn:microsoft.com/office/officeart/2005/8/layout/vList2"/>
    <dgm:cxn modelId="{A0A3AC69-BD46-4E4B-9C28-C03E0F4D0C00}" type="presOf" srcId="{63FB401E-FE28-44CA-913F-3DDF4D8F3AFE}" destId="{BA006F46-8D25-4D1F-9463-7C0C38A852AF}" srcOrd="0" destOrd="0" presId="urn:microsoft.com/office/officeart/2005/8/layout/vList2"/>
    <dgm:cxn modelId="{BBD21281-81D3-48BE-942C-90EF834D94BE}" srcId="{EC9F6469-2222-40BE-B3B0-EAFD9062A906}" destId="{D3B2E79A-D7AB-48A1-AE64-8C3418FCAB40}" srcOrd="3" destOrd="0" parTransId="{6467D22D-4F68-4B71-A478-26D300A57918}" sibTransId="{D6DB8B48-7578-426C-94F4-1FDFEF0FF0C1}"/>
    <dgm:cxn modelId="{086D1F3D-3996-4CCE-8C84-D4F6B0507164}" srcId="{EC9F6469-2222-40BE-B3B0-EAFD9062A906}" destId="{5590AE8E-12BD-4442-A4A5-00F38A7FF3E4}" srcOrd="1" destOrd="0" parTransId="{A8880153-07E4-4FE7-9252-369F45F176CC}" sibTransId="{3D51AA7D-47C2-4F36-A529-D92D40B9D227}"/>
    <dgm:cxn modelId="{B169EF3E-08D2-43C0-A2C8-BB5E7D00A5DB}" type="presOf" srcId="{28C3F8F1-3FA5-4115-A1F3-188F8EA4AE93}" destId="{1BE0F73C-8514-4123-98AA-85B36D871EBD}" srcOrd="0" destOrd="0" presId="urn:microsoft.com/office/officeart/2005/8/layout/vList2"/>
    <dgm:cxn modelId="{F5878AB2-F483-4D82-A7D0-12050E4CD47F}" type="presParOf" srcId="{D0B07DD1-69AC-4E5C-A6EA-398EA6ACD806}" destId="{1BE0F73C-8514-4123-98AA-85B36D871EBD}" srcOrd="0" destOrd="0" presId="urn:microsoft.com/office/officeart/2005/8/layout/vList2"/>
    <dgm:cxn modelId="{74AE5DD7-9812-44B0-AC58-8AEB5E4DDE34}" type="presParOf" srcId="{D0B07DD1-69AC-4E5C-A6EA-398EA6ACD806}" destId="{E8A9D63B-3759-4ECC-8582-8241F74FFFC3}" srcOrd="1" destOrd="0" presId="urn:microsoft.com/office/officeart/2005/8/layout/vList2"/>
    <dgm:cxn modelId="{2F2F5A1C-67A8-45EB-91D5-F50DC4F45427}" type="presParOf" srcId="{D0B07DD1-69AC-4E5C-A6EA-398EA6ACD806}" destId="{4BBD4949-2F7A-4951-83F4-C03FECA21AAC}" srcOrd="2" destOrd="0" presId="urn:microsoft.com/office/officeart/2005/8/layout/vList2"/>
    <dgm:cxn modelId="{65206162-D8A2-41C0-85EE-36FC96D88C5A}" type="presParOf" srcId="{D0B07DD1-69AC-4E5C-A6EA-398EA6ACD806}" destId="{2D68B5E7-BF7D-4603-AE2F-2BE9EE2ED34C}" srcOrd="3" destOrd="0" presId="urn:microsoft.com/office/officeart/2005/8/layout/vList2"/>
    <dgm:cxn modelId="{C55159D2-6D74-4585-8542-382676350F34}" type="presParOf" srcId="{D0B07DD1-69AC-4E5C-A6EA-398EA6ACD806}" destId="{BA006F46-8D25-4D1F-9463-7C0C38A852AF}" srcOrd="4" destOrd="0" presId="urn:microsoft.com/office/officeart/2005/8/layout/vList2"/>
    <dgm:cxn modelId="{72A64E8B-B563-4733-9810-104F9D775944}" type="presParOf" srcId="{D0B07DD1-69AC-4E5C-A6EA-398EA6ACD806}" destId="{14AB7A0E-168D-40CD-9F72-25527FD1688A}" srcOrd="5" destOrd="0" presId="urn:microsoft.com/office/officeart/2005/8/layout/vList2"/>
    <dgm:cxn modelId="{FC99ACAE-8174-482A-BC97-A27256B89A2E}" type="presParOf" srcId="{D0B07DD1-69AC-4E5C-A6EA-398EA6ACD806}" destId="{FE7F3D95-DDAC-45C8-BB32-74C66E5BFA24}"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AF2A077-D965-4CB7-B3A5-5A82DA2B8E83}"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9B472FD-F498-4E8D-B187-3C81BB6A6C6C}">
      <dgm:prSet/>
      <dgm:spPr/>
      <dgm:t>
        <a:bodyPr/>
        <a:lstStyle/>
        <a:p>
          <a:pPr rtl="0"/>
          <a:r>
            <a:rPr lang="en-US" dirty="0" smtClean="0"/>
            <a:t>Extended channel binding</a:t>
          </a:r>
          <a:endParaRPr lang="en-US" dirty="0"/>
        </a:p>
      </dgm:t>
    </dgm:pt>
    <dgm:pt modelId="{3BB2597C-84F9-40C1-AEB0-605042DDB82F}" type="parTrans" cxnId="{9CD22C59-42E9-4F9B-AF1D-34D093F0AD26}">
      <dgm:prSet/>
      <dgm:spPr/>
      <dgm:t>
        <a:bodyPr/>
        <a:lstStyle/>
        <a:p>
          <a:endParaRPr lang="en-US"/>
        </a:p>
      </dgm:t>
    </dgm:pt>
    <dgm:pt modelId="{415BA9BC-8C52-4153-BCA6-714AB3E7B3CA}" type="sibTrans" cxnId="{9CD22C59-42E9-4F9B-AF1D-34D093F0AD26}">
      <dgm:prSet/>
      <dgm:spPr/>
      <dgm:t>
        <a:bodyPr/>
        <a:lstStyle/>
        <a:p>
          <a:endParaRPr lang="en-US"/>
        </a:p>
      </dgm:t>
    </dgm:pt>
    <dgm:pt modelId="{2EA6FAF5-34A5-4FC6-B145-1C0F85B1E6B4}">
      <dgm:prSet/>
      <dgm:spPr/>
      <dgm:t>
        <a:bodyPr/>
        <a:lstStyle/>
        <a:p>
          <a:pPr rtl="0"/>
          <a:r>
            <a:rPr lang="en-US" dirty="0" smtClean="0"/>
            <a:t>More </a:t>
          </a:r>
          <a:r>
            <a:rPr lang="en-US" dirty="0" smtClean="0">
              <a:solidFill>
                <a:srgbClr val="FF0000"/>
              </a:solidFill>
              <a:hlinkClick xmlns:r="http://schemas.openxmlformats.org/officeDocument/2006/relationships" r:id="rId1"/>
            </a:rPr>
            <a:t>MIMO</a:t>
          </a:r>
          <a:r>
            <a:rPr lang="en-US" dirty="0" smtClean="0"/>
            <a:t> spatial streams</a:t>
          </a:r>
          <a:endParaRPr lang="en-US" dirty="0"/>
        </a:p>
      </dgm:t>
    </dgm:pt>
    <dgm:pt modelId="{E647B734-8807-4FE5-8040-65BADA5EEA7D}" type="parTrans" cxnId="{6CCF6ADB-AF7E-4C3A-9D2A-CDC4B226AACE}">
      <dgm:prSet/>
      <dgm:spPr/>
      <dgm:t>
        <a:bodyPr/>
        <a:lstStyle/>
        <a:p>
          <a:endParaRPr lang="en-US"/>
        </a:p>
      </dgm:t>
    </dgm:pt>
    <dgm:pt modelId="{0514A728-D0FD-479C-A0EA-57D30E32BE6C}" type="sibTrans" cxnId="{6CCF6ADB-AF7E-4C3A-9D2A-CDC4B226AACE}">
      <dgm:prSet/>
      <dgm:spPr/>
      <dgm:t>
        <a:bodyPr/>
        <a:lstStyle/>
        <a:p>
          <a:endParaRPr lang="en-US"/>
        </a:p>
      </dgm:t>
    </dgm:pt>
    <dgm:pt modelId="{C87B14AD-3E58-43A4-B87D-71E463D4F289}">
      <dgm:prSet/>
      <dgm:spPr/>
      <dgm:t>
        <a:bodyPr/>
        <a:lstStyle/>
        <a:p>
          <a:pPr rtl="0"/>
          <a:r>
            <a:rPr lang="en-US" dirty="0" smtClean="0"/>
            <a:t>Multiple </a:t>
          </a:r>
          <a:r>
            <a:rPr lang="en-US" dirty="0" smtClean="0">
              <a:hlinkClick xmlns:r="http://schemas.openxmlformats.org/officeDocument/2006/relationships" r:id="rId2"/>
            </a:rPr>
            <a:t>STAs</a:t>
          </a:r>
          <a:r>
            <a:rPr lang="en-US" dirty="0" smtClean="0"/>
            <a:t>, each with one or more antennas, transmit or receive independent data streams simultaneously</a:t>
          </a:r>
          <a:endParaRPr lang="en-US" dirty="0"/>
        </a:p>
      </dgm:t>
    </dgm:pt>
    <dgm:pt modelId="{9C6CCD86-057B-4E5E-AE1F-1B2433FEEF34}" type="parTrans" cxnId="{CF639BD5-2975-41C3-96D1-FF2D1C937617}">
      <dgm:prSet/>
      <dgm:spPr/>
      <dgm:t>
        <a:bodyPr/>
        <a:lstStyle/>
        <a:p>
          <a:endParaRPr lang="en-US"/>
        </a:p>
      </dgm:t>
    </dgm:pt>
    <dgm:pt modelId="{7AB5B4E9-2F26-44A5-89E3-E0FF6AA7FB1F}" type="sibTrans" cxnId="{CF639BD5-2975-41C3-96D1-FF2D1C937617}">
      <dgm:prSet/>
      <dgm:spPr/>
      <dgm:t>
        <a:bodyPr/>
        <a:lstStyle/>
        <a:p>
          <a:endParaRPr lang="en-US"/>
        </a:p>
      </dgm:t>
    </dgm:pt>
    <dgm:pt modelId="{8FE5436D-F843-4E20-B40D-10F079B5083A}">
      <dgm:prSet/>
      <dgm:spPr/>
      <dgm:t>
        <a:bodyPr/>
        <a:lstStyle/>
        <a:p>
          <a:pPr rtl="0"/>
          <a:r>
            <a:rPr lang="en-US" dirty="0" smtClean="0"/>
            <a:t>Modulation- 256-</a:t>
          </a:r>
          <a:r>
            <a:rPr lang="en-US" dirty="0" smtClean="0">
              <a:hlinkClick xmlns:r="http://schemas.openxmlformats.org/officeDocument/2006/relationships" r:id="rId3"/>
            </a:rPr>
            <a:t>QAM</a:t>
          </a:r>
          <a:endParaRPr lang="en-US" dirty="0"/>
        </a:p>
      </dgm:t>
    </dgm:pt>
    <dgm:pt modelId="{33A9FF79-362B-4BC4-9512-745F41AF8D17}" type="parTrans" cxnId="{30219461-60D8-4C13-9986-93398E72A620}">
      <dgm:prSet/>
      <dgm:spPr/>
      <dgm:t>
        <a:bodyPr/>
        <a:lstStyle/>
        <a:p>
          <a:endParaRPr lang="en-US"/>
        </a:p>
      </dgm:t>
    </dgm:pt>
    <dgm:pt modelId="{4C438CA0-49B0-4BC6-9340-ED335A559BE3}" type="sibTrans" cxnId="{30219461-60D8-4C13-9986-93398E72A620}">
      <dgm:prSet/>
      <dgm:spPr/>
      <dgm:t>
        <a:bodyPr/>
        <a:lstStyle/>
        <a:p>
          <a:endParaRPr lang="en-US"/>
        </a:p>
      </dgm:t>
    </dgm:pt>
    <dgm:pt modelId="{16976631-B4D8-4954-8373-ECABB54FAC99}">
      <dgm:prSet/>
      <dgm:spPr/>
      <dgm:t>
        <a:bodyPr/>
        <a:lstStyle/>
        <a:p>
          <a:pPr rtl="0"/>
          <a:r>
            <a:rPr lang="en-US" dirty="0" err="1" smtClean="0">
              <a:hlinkClick xmlns:r="http://schemas.openxmlformats.org/officeDocument/2006/relationships" r:id="rId4"/>
            </a:rPr>
            <a:t>Beamforming</a:t>
          </a:r>
          <a:r>
            <a:rPr lang="en-US" dirty="0" smtClean="0"/>
            <a:t> with standardized sounding and feedback for compatibility between vendors</a:t>
          </a:r>
          <a:endParaRPr lang="en-US" dirty="0"/>
        </a:p>
      </dgm:t>
    </dgm:pt>
    <dgm:pt modelId="{D1FCEC08-336D-4F14-B20B-55256DC004B7}" type="parTrans" cxnId="{97253923-1B8C-4F3B-BAB2-49F8AA276A02}">
      <dgm:prSet/>
      <dgm:spPr/>
      <dgm:t>
        <a:bodyPr/>
        <a:lstStyle/>
        <a:p>
          <a:endParaRPr lang="en-US"/>
        </a:p>
      </dgm:t>
    </dgm:pt>
    <dgm:pt modelId="{1AD0416A-5D31-4157-9490-78D9DB8AC1E8}" type="sibTrans" cxnId="{97253923-1B8C-4F3B-BAB2-49F8AA276A02}">
      <dgm:prSet/>
      <dgm:spPr/>
      <dgm:t>
        <a:bodyPr/>
        <a:lstStyle/>
        <a:p>
          <a:endParaRPr lang="en-US"/>
        </a:p>
      </dgm:t>
    </dgm:pt>
    <dgm:pt modelId="{2461554D-0A40-4A0B-8250-764CB431F3FA}" type="pres">
      <dgm:prSet presAssocID="{FAF2A077-D965-4CB7-B3A5-5A82DA2B8E83}" presName="linear" presStyleCnt="0">
        <dgm:presLayoutVars>
          <dgm:animLvl val="lvl"/>
          <dgm:resizeHandles val="exact"/>
        </dgm:presLayoutVars>
      </dgm:prSet>
      <dgm:spPr/>
      <dgm:t>
        <a:bodyPr/>
        <a:lstStyle/>
        <a:p>
          <a:endParaRPr lang="en-US"/>
        </a:p>
      </dgm:t>
    </dgm:pt>
    <dgm:pt modelId="{39682655-0949-4A21-8007-D81114FA98C5}" type="pres">
      <dgm:prSet presAssocID="{59B472FD-F498-4E8D-B187-3C81BB6A6C6C}" presName="parentText" presStyleLbl="node1" presStyleIdx="0" presStyleCnt="5">
        <dgm:presLayoutVars>
          <dgm:chMax val="0"/>
          <dgm:bulletEnabled val="1"/>
        </dgm:presLayoutVars>
      </dgm:prSet>
      <dgm:spPr/>
      <dgm:t>
        <a:bodyPr/>
        <a:lstStyle/>
        <a:p>
          <a:endParaRPr lang="en-US"/>
        </a:p>
      </dgm:t>
    </dgm:pt>
    <dgm:pt modelId="{2B9F1DC2-1F07-421C-8425-21A4303FDC02}" type="pres">
      <dgm:prSet presAssocID="{415BA9BC-8C52-4153-BCA6-714AB3E7B3CA}" presName="spacer" presStyleCnt="0"/>
      <dgm:spPr/>
    </dgm:pt>
    <dgm:pt modelId="{FAC6491B-1EAF-4BBB-8565-0B72B7D2509D}" type="pres">
      <dgm:prSet presAssocID="{2EA6FAF5-34A5-4FC6-B145-1C0F85B1E6B4}" presName="parentText" presStyleLbl="node1" presStyleIdx="1" presStyleCnt="5">
        <dgm:presLayoutVars>
          <dgm:chMax val="0"/>
          <dgm:bulletEnabled val="1"/>
        </dgm:presLayoutVars>
      </dgm:prSet>
      <dgm:spPr/>
      <dgm:t>
        <a:bodyPr/>
        <a:lstStyle/>
        <a:p>
          <a:endParaRPr lang="en-US"/>
        </a:p>
      </dgm:t>
    </dgm:pt>
    <dgm:pt modelId="{3EA7DAF6-986E-422B-972E-6E6E7AF05793}" type="pres">
      <dgm:prSet presAssocID="{0514A728-D0FD-479C-A0EA-57D30E32BE6C}" presName="spacer" presStyleCnt="0"/>
      <dgm:spPr/>
    </dgm:pt>
    <dgm:pt modelId="{5C462438-5A89-4019-9E80-EA411C0BC287}" type="pres">
      <dgm:prSet presAssocID="{C87B14AD-3E58-43A4-B87D-71E463D4F289}" presName="parentText" presStyleLbl="node1" presStyleIdx="2" presStyleCnt="5">
        <dgm:presLayoutVars>
          <dgm:chMax val="0"/>
          <dgm:bulletEnabled val="1"/>
        </dgm:presLayoutVars>
      </dgm:prSet>
      <dgm:spPr/>
      <dgm:t>
        <a:bodyPr/>
        <a:lstStyle/>
        <a:p>
          <a:endParaRPr lang="en-US"/>
        </a:p>
      </dgm:t>
    </dgm:pt>
    <dgm:pt modelId="{0367C6BD-4BA1-48BE-A022-2983E13C8DB7}" type="pres">
      <dgm:prSet presAssocID="{7AB5B4E9-2F26-44A5-89E3-E0FF6AA7FB1F}" presName="spacer" presStyleCnt="0"/>
      <dgm:spPr/>
    </dgm:pt>
    <dgm:pt modelId="{969B5DDB-BF76-45E6-B231-A27235C93935}" type="pres">
      <dgm:prSet presAssocID="{8FE5436D-F843-4E20-B40D-10F079B5083A}" presName="parentText" presStyleLbl="node1" presStyleIdx="3" presStyleCnt="5">
        <dgm:presLayoutVars>
          <dgm:chMax val="0"/>
          <dgm:bulletEnabled val="1"/>
        </dgm:presLayoutVars>
      </dgm:prSet>
      <dgm:spPr/>
      <dgm:t>
        <a:bodyPr/>
        <a:lstStyle/>
        <a:p>
          <a:endParaRPr lang="en-US"/>
        </a:p>
      </dgm:t>
    </dgm:pt>
    <dgm:pt modelId="{004912AD-8EA1-48FF-A243-888508F14AD0}" type="pres">
      <dgm:prSet presAssocID="{4C438CA0-49B0-4BC6-9340-ED335A559BE3}" presName="spacer" presStyleCnt="0"/>
      <dgm:spPr/>
    </dgm:pt>
    <dgm:pt modelId="{D04075B1-92D3-4666-9A4F-D8483B359728}" type="pres">
      <dgm:prSet presAssocID="{16976631-B4D8-4954-8373-ECABB54FAC99}" presName="parentText" presStyleLbl="node1" presStyleIdx="4" presStyleCnt="5">
        <dgm:presLayoutVars>
          <dgm:chMax val="0"/>
          <dgm:bulletEnabled val="1"/>
        </dgm:presLayoutVars>
      </dgm:prSet>
      <dgm:spPr/>
      <dgm:t>
        <a:bodyPr/>
        <a:lstStyle/>
        <a:p>
          <a:endParaRPr lang="en-US"/>
        </a:p>
      </dgm:t>
    </dgm:pt>
  </dgm:ptLst>
  <dgm:cxnLst>
    <dgm:cxn modelId="{6CCF6ADB-AF7E-4C3A-9D2A-CDC4B226AACE}" srcId="{FAF2A077-D965-4CB7-B3A5-5A82DA2B8E83}" destId="{2EA6FAF5-34A5-4FC6-B145-1C0F85B1E6B4}" srcOrd="1" destOrd="0" parTransId="{E647B734-8807-4FE5-8040-65BADA5EEA7D}" sibTransId="{0514A728-D0FD-479C-A0EA-57D30E32BE6C}"/>
    <dgm:cxn modelId="{CF639BD5-2975-41C3-96D1-FF2D1C937617}" srcId="{FAF2A077-D965-4CB7-B3A5-5A82DA2B8E83}" destId="{C87B14AD-3E58-43A4-B87D-71E463D4F289}" srcOrd="2" destOrd="0" parTransId="{9C6CCD86-057B-4E5E-AE1F-1B2433FEEF34}" sibTransId="{7AB5B4E9-2F26-44A5-89E3-E0FF6AA7FB1F}"/>
    <dgm:cxn modelId="{30C7EB53-CE37-4752-AC80-8C6B50618C6C}" type="presOf" srcId="{16976631-B4D8-4954-8373-ECABB54FAC99}" destId="{D04075B1-92D3-4666-9A4F-D8483B359728}" srcOrd="0" destOrd="0" presId="urn:microsoft.com/office/officeart/2005/8/layout/vList2"/>
    <dgm:cxn modelId="{D7DD3556-46FF-49B2-BFC6-58A536892146}" type="presOf" srcId="{FAF2A077-D965-4CB7-B3A5-5A82DA2B8E83}" destId="{2461554D-0A40-4A0B-8250-764CB431F3FA}" srcOrd="0" destOrd="0" presId="urn:microsoft.com/office/officeart/2005/8/layout/vList2"/>
    <dgm:cxn modelId="{692F877A-BF33-427D-9157-28E3D0BB0724}" type="presOf" srcId="{C87B14AD-3E58-43A4-B87D-71E463D4F289}" destId="{5C462438-5A89-4019-9E80-EA411C0BC287}" srcOrd="0" destOrd="0" presId="urn:microsoft.com/office/officeart/2005/8/layout/vList2"/>
    <dgm:cxn modelId="{BBF279AE-6CE9-4344-9B16-06A93ACC1AC0}" type="presOf" srcId="{2EA6FAF5-34A5-4FC6-B145-1C0F85B1E6B4}" destId="{FAC6491B-1EAF-4BBB-8565-0B72B7D2509D}" srcOrd="0" destOrd="0" presId="urn:microsoft.com/office/officeart/2005/8/layout/vList2"/>
    <dgm:cxn modelId="{97253923-1B8C-4F3B-BAB2-49F8AA276A02}" srcId="{FAF2A077-D965-4CB7-B3A5-5A82DA2B8E83}" destId="{16976631-B4D8-4954-8373-ECABB54FAC99}" srcOrd="4" destOrd="0" parTransId="{D1FCEC08-336D-4F14-B20B-55256DC004B7}" sibTransId="{1AD0416A-5D31-4157-9490-78D9DB8AC1E8}"/>
    <dgm:cxn modelId="{30219461-60D8-4C13-9986-93398E72A620}" srcId="{FAF2A077-D965-4CB7-B3A5-5A82DA2B8E83}" destId="{8FE5436D-F843-4E20-B40D-10F079B5083A}" srcOrd="3" destOrd="0" parTransId="{33A9FF79-362B-4BC4-9512-745F41AF8D17}" sibTransId="{4C438CA0-49B0-4BC6-9340-ED335A559BE3}"/>
    <dgm:cxn modelId="{C70D347A-3B22-45F9-A158-A9E84C03911E}" type="presOf" srcId="{59B472FD-F498-4E8D-B187-3C81BB6A6C6C}" destId="{39682655-0949-4A21-8007-D81114FA98C5}" srcOrd="0" destOrd="0" presId="urn:microsoft.com/office/officeart/2005/8/layout/vList2"/>
    <dgm:cxn modelId="{3BFBCDDF-4654-4F76-8385-3C14EBA664B8}" type="presOf" srcId="{8FE5436D-F843-4E20-B40D-10F079B5083A}" destId="{969B5DDB-BF76-45E6-B231-A27235C93935}" srcOrd="0" destOrd="0" presId="urn:microsoft.com/office/officeart/2005/8/layout/vList2"/>
    <dgm:cxn modelId="{9CD22C59-42E9-4F9B-AF1D-34D093F0AD26}" srcId="{FAF2A077-D965-4CB7-B3A5-5A82DA2B8E83}" destId="{59B472FD-F498-4E8D-B187-3C81BB6A6C6C}" srcOrd="0" destOrd="0" parTransId="{3BB2597C-84F9-40C1-AEB0-605042DDB82F}" sibTransId="{415BA9BC-8C52-4153-BCA6-714AB3E7B3CA}"/>
    <dgm:cxn modelId="{AA26A7AA-D81E-42C5-B0E6-B3F0870C2EDD}" type="presParOf" srcId="{2461554D-0A40-4A0B-8250-764CB431F3FA}" destId="{39682655-0949-4A21-8007-D81114FA98C5}" srcOrd="0" destOrd="0" presId="urn:microsoft.com/office/officeart/2005/8/layout/vList2"/>
    <dgm:cxn modelId="{996FA861-98D8-43EF-A783-6891F304BAE0}" type="presParOf" srcId="{2461554D-0A40-4A0B-8250-764CB431F3FA}" destId="{2B9F1DC2-1F07-421C-8425-21A4303FDC02}" srcOrd="1" destOrd="0" presId="urn:microsoft.com/office/officeart/2005/8/layout/vList2"/>
    <dgm:cxn modelId="{AD5FD7C3-32AC-419A-9D3B-4EF3C1521BD3}" type="presParOf" srcId="{2461554D-0A40-4A0B-8250-764CB431F3FA}" destId="{FAC6491B-1EAF-4BBB-8565-0B72B7D2509D}" srcOrd="2" destOrd="0" presId="urn:microsoft.com/office/officeart/2005/8/layout/vList2"/>
    <dgm:cxn modelId="{EC62EC08-9128-47E1-9184-62E272C803DC}" type="presParOf" srcId="{2461554D-0A40-4A0B-8250-764CB431F3FA}" destId="{3EA7DAF6-986E-422B-972E-6E6E7AF05793}" srcOrd="3" destOrd="0" presId="urn:microsoft.com/office/officeart/2005/8/layout/vList2"/>
    <dgm:cxn modelId="{AED1A1DB-8AF2-404F-84E0-5BC420706F3E}" type="presParOf" srcId="{2461554D-0A40-4A0B-8250-764CB431F3FA}" destId="{5C462438-5A89-4019-9E80-EA411C0BC287}" srcOrd="4" destOrd="0" presId="urn:microsoft.com/office/officeart/2005/8/layout/vList2"/>
    <dgm:cxn modelId="{EAB36546-3E02-4707-8CD8-B841A5E61A49}" type="presParOf" srcId="{2461554D-0A40-4A0B-8250-764CB431F3FA}" destId="{0367C6BD-4BA1-48BE-A022-2983E13C8DB7}" srcOrd="5" destOrd="0" presId="urn:microsoft.com/office/officeart/2005/8/layout/vList2"/>
    <dgm:cxn modelId="{628D458F-6C98-440B-8D1D-8305414412BC}" type="presParOf" srcId="{2461554D-0A40-4A0B-8250-764CB431F3FA}" destId="{969B5DDB-BF76-45E6-B231-A27235C93935}" srcOrd="6" destOrd="0" presId="urn:microsoft.com/office/officeart/2005/8/layout/vList2"/>
    <dgm:cxn modelId="{D97702DB-BB37-4584-83ED-5C31CD055088}" type="presParOf" srcId="{2461554D-0A40-4A0B-8250-764CB431F3FA}" destId="{004912AD-8EA1-48FF-A243-888508F14AD0}" srcOrd="7" destOrd="0" presId="urn:microsoft.com/office/officeart/2005/8/layout/vList2"/>
    <dgm:cxn modelId="{DBD5F491-2A20-4B12-9D76-1B5E57EDFB97}" type="presParOf" srcId="{2461554D-0A40-4A0B-8250-764CB431F3FA}" destId="{D04075B1-92D3-4666-9A4F-D8483B359728}"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5F3EE94-612A-480C-81F9-F2858D28B8D4}"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0777649-D31C-4515-84E7-80DBD5B9A590}">
      <dgm:prSet/>
      <dgm:spPr/>
      <dgm:t>
        <a:bodyPr/>
        <a:lstStyle/>
        <a:p>
          <a:pPr rtl="0"/>
          <a:r>
            <a:rPr lang="en-US" dirty="0" smtClean="0"/>
            <a:t>Highly interactive video gaming, video conferencing, </a:t>
          </a:r>
          <a:endParaRPr lang="en-US" dirty="0"/>
        </a:p>
      </dgm:t>
    </dgm:pt>
    <dgm:pt modelId="{F3C82BB2-7A03-4956-B89E-C4468D4A42FB}" type="parTrans" cxnId="{EE1E7E50-2764-4E71-B038-B96F33AB19D6}">
      <dgm:prSet/>
      <dgm:spPr/>
      <dgm:t>
        <a:bodyPr/>
        <a:lstStyle/>
        <a:p>
          <a:endParaRPr lang="en-US"/>
        </a:p>
      </dgm:t>
    </dgm:pt>
    <dgm:pt modelId="{63143372-1ABE-4B17-9707-F84E58B52F23}" type="sibTrans" cxnId="{EE1E7E50-2764-4E71-B038-B96F33AB19D6}">
      <dgm:prSet/>
      <dgm:spPr/>
      <dgm:t>
        <a:bodyPr/>
        <a:lstStyle/>
        <a:p>
          <a:endParaRPr lang="en-US"/>
        </a:p>
      </dgm:t>
    </dgm:pt>
    <dgm:pt modelId="{49784607-3AE2-4C48-84A5-4AFE7F98FAC9}">
      <dgm:prSet/>
      <dgm:spPr/>
      <dgm:t>
        <a:bodyPr/>
        <a:lstStyle/>
        <a:p>
          <a:pPr rtl="0"/>
          <a:r>
            <a:rPr lang="en-US" dirty="0" smtClean="0"/>
            <a:t>High definition video streaming and</a:t>
          </a:r>
          <a:endParaRPr lang="en-US" dirty="0"/>
        </a:p>
      </dgm:t>
    </dgm:pt>
    <dgm:pt modelId="{2AEE2221-2AC1-4187-A061-ED9BFEE1F7A4}" type="parTrans" cxnId="{CBF925BD-49EC-49F2-AED2-390FDE3529DE}">
      <dgm:prSet/>
      <dgm:spPr/>
      <dgm:t>
        <a:bodyPr/>
        <a:lstStyle/>
        <a:p>
          <a:endParaRPr lang="en-US"/>
        </a:p>
      </dgm:t>
    </dgm:pt>
    <dgm:pt modelId="{6D90050B-DE9F-4705-8C70-8C22764D34C5}" type="sibTrans" cxnId="{CBF925BD-49EC-49F2-AED2-390FDE3529DE}">
      <dgm:prSet/>
      <dgm:spPr/>
      <dgm:t>
        <a:bodyPr/>
        <a:lstStyle/>
        <a:p>
          <a:endParaRPr lang="en-US"/>
        </a:p>
      </dgm:t>
    </dgm:pt>
    <dgm:pt modelId="{3AD3E13E-7F5B-49C8-9FF0-547119BC88E7}">
      <dgm:prSet/>
      <dgm:spPr/>
      <dgm:t>
        <a:bodyPr/>
        <a:lstStyle/>
        <a:p>
          <a:pPr rtl="0"/>
          <a:r>
            <a:rPr lang="en-US" dirty="0" smtClean="0"/>
            <a:t>Many more applications that need data at rates that push the boundaries of exiting Wi-Fi systems.</a:t>
          </a:r>
          <a:endParaRPr lang="en-US" dirty="0"/>
        </a:p>
      </dgm:t>
    </dgm:pt>
    <dgm:pt modelId="{6458EFFB-C5C7-4BEB-8264-2D881264B48D}" type="parTrans" cxnId="{5A67F60E-A497-495D-AE0A-73961D09025E}">
      <dgm:prSet/>
      <dgm:spPr/>
      <dgm:t>
        <a:bodyPr/>
        <a:lstStyle/>
        <a:p>
          <a:endParaRPr lang="en-US"/>
        </a:p>
      </dgm:t>
    </dgm:pt>
    <dgm:pt modelId="{C6EE6FF3-B0D8-4C3F-9455-5AE00E2101DB}" type="sibTrans" cxnId="{5A67F60E-A497-495D-AE0A-73961D09025E}">
      <dgm:prSet/>
      <dgm:spPr/>
      <dgm:t>
        <a:bodyPr/>
        <a:lstStyle/>
        <a:p>
          <a:endParaRPr lang="en-US"/>
        </a:p>
      </dgm:t>
    </dgm:pt>
    <dgm:pt modelId="{FF216370-E580-45FC-AE5C-6EF16DACDCBD}" type="pres">
      <dgm:prSet presAssocID="{55F3EE94-612A-480C-81F9-F2858D28B8D4}" presName="linear" presStyleCnt="0">
        <dgm:presLayoutVars>
          <dgm:animLvl val="lvl"/>
          <dgm:resizeHandles val="exact"/>
        </dgm:presLayoutVars>
      </dgm:prSet>
      <dgm:spPr/>
      <dgm:t>
        <a:bodyPr/>
        <a:lstStyle/>
        <a:p>
          <a:endParaRPr lang="en-US"/>
        </a:p>
      </dgm:t>
    </dgm:pt>
    <dgm:pt modelId="{AD791407-2944-4A83-8227-12D1B57A6AE4}" type="pres">
      <dgm:prSet presAssocID="{50777649-D31C-4515-84E7-80DBD5B9A590}" presName="parentText" presStyleLbl="node1" presStyleIdx="0" presStyleCnt="3">
        <dgm:presLayoutVars>
          <dgm:chMax val="0"/>
          <dgm:bulletEnabled val="1"/>
        </dgm:presLayoutVars>
      </dgm:prSet>
      <dgm:spPr/>
      <dgm:t>
        <a:bodyPr/>
        <a:lstStyle/>
        <a:p>
          <a:endParaRPr lang="en-US"/>
        </a:p>
      </dgm:t>
    </dgm:pt>
    <dgm:pt modelId="{9F0FBDE9-458C-4380-85B4-5BA46E1AFE43}" type="pres">
      <dgm:prSet presAssocID="{63143372-1ABE-4B17-9707-F84E58B52F23}" presName="spacer" presStyleCnt="0"/>
      <dgm:spPr/>
    </dgm:pt>
    <dgm:pt modelId="{DAAF12C9-89B7-431F-A17A-936B76756B4A}" type="pres">
      <dgm:prSet presAssocID="{49784607-3AE2-4C48-84A5-4AFE7F98FAC9}" presName="parentText" presStyleLbl="node1" presStyleIdx="1" presStyleCnt="3">
        <dgm:presLayoutVars>
          <dgm:chMax val="0"/>
          <dgm:bulletEnabled val="1"/>
        </dgm:presLayoutVars>
      </dgm:prSet>
      <dgm:spPr/>
      <dgm:t>
        <a:bodyPr/>
        <a:lstStyle/>
        <a:p>
          <a:endParaRPr lang="en-US"/>
        </a:p>
      </dgm:t>
    </dgm:pt>
    <dgm:pt modelId="{E57D79CB-C387-4BBC-9F95-64EF3BD43959}" type="pres">
      <dgm:prSet presAssocID="{6D90050B-DE9F-4705-8C70-8C22764D34C5}" presName="spacer" presStyleCnt="0"/>
      <dgm:spPr/>
    </dgm:pt>
    <dgm:pt modelId="{1F5BFBE3-5F82-4BEC-B593-F75A1CF417BF}" type="pres">
      <dgm:prSet presAssocID="{3AD3E13E-7F5B-49C8-9FF0-547119BC88E7}" presName="parentText" presStyleLbl="node1" presStyleIdx="2" presStyleCnt="3">
        <dgm:presLayoutVars>
          <dgm:chMax val="0"/>
          <dgm:bulletEnabled val="1"/>
        </dgm:presLayoutVars>
      </dgm:prSet>
      <dgm:spPr/>
      <dgm:t>
        <a:bodyPr/>
        <a:lstStyle/>
        <a:p>
          <a:endParaRPr lang="en-US"/>
        </a:p>
      </dgm:t>
    </dgm:pt>
  </dgm:ptLst>
  <dgm:cxnLst>
    <dgm:cxn modelId="{EE1E7E50-2764-4E71-B038-B96F33AB19D6}" srcId="{55F3EE94-612A-480C-81F9-F2858D28B8D4}" destId="{50777649-D31C-4515-84E7-80DBD5B9A590}" srcOrd="0" destOrd="0" parTransId="{F3C82BB2-7A03-4956-B89E-C4468D4A42FB}" sibTransId="{63143372-1ABE-4B17-9707-F84E58B52F23}"/>
    <dgm:cxn modelId="{4123FEA7-DB6F-45C4-8B1A-043DAC3D63BF}" type="presOf" srcId="{50777649-D31C-4515-84E7-80DBD5B9A590}" destId="{AD791407-2944-4A83-8227-12D1B57A6AE4}" srcOrd="0" destOrd="0" presId="urn:microsoft.com/office/officeart/2005/8/layout/vList2"/>
    <dgm:cxn modelId="{8CC63906-7249-48CC-8E31-A35BFE3AB3D1}" type="presOf" srcId="{49784607-3AE2-4C48-84A5-4AFE7F98FAC9}" destId="{DAAF12C9-89B7-431F-A17A-936B76756B4A}" srcOrd="0" destOrd="0" presId="urn:microsoft.com/office/officeart/2005/8/layout/vList2"/>
    <dgm:cxn modelId="{7F481034-4469-4543-9F76-446E69C80E5C}" type="presOf" srcId="{3AD3E13E-7F5B-49C8-9FF0-547119BC88E7}" destId="{1F5BFBE3-5F82-4BEC-B593-F75A1CF417BF}" srcOrd="0" destOrd="0" presId="urn:microsoft.com/office/officeart/2005/8/layout/vList2"/>
    <dgm:cxn modelId="{5A67F60E-A497-495D-AE0A-73961D09025E}" srcId="{55F3EE94-612A-480C-81F9-F2858D28B8D4}" destId="{3AD3E13E-7F5B-49C8-9FF0-547119BC88E7}" srcOrd="2" destOrd="0" parTransId="{6458EFFB-C5C7-4BEB-8264-2D881264B48D}" sibTransId="{C6EE6FF3-B0D8-4C3F-9455-5AE00E2101DB}"/>
    <dgm:cxn modelId="{CBF925BD-49EC-49F2-AED2-390FDE3529DE}" srcId="{55F3EE94-612A-480C-81F9-F2858D28B8D4}" destId="{49784607-3AE2-4C48-84A5-4AFE7F98FAC9}" srcOrd="1" destOrd="0" parTransId="{2AEE2221-2AC1-4187-A061-ED9BFEE1F7A4}" sibTransId="{6D90050B-DE9F-4705-8C70-8C22764D34C5}"/>
    <dgm:cxn modelId="{9326DF93-9ED9-47E2-839F-E8A7B1C42FAA}" type="presOf" srcId="{55F3EE94-612A-480C-81F9-F2858D28B8D4}" destId="{FF216370-E580-45FC-AE5C-6EF16DACDCBD}" srcOrd="0" destOrd="0" presId="urn:microsoft.com/office/officeart/2005/8/layout/vList2"/>
    <dgm:cxn modelId="{C385A367-F2D2-4248-B58E-4577905A018F}" type="presParOf" srcId="{FF216370-E580-45FC-AE5C-6EF16DACDCBD}" destId="{AD791407-2944-4A83-8227-12D1B57A6AE4}" srcOrd="0" destOrd="0" presId="urn:microsoft.com/office/officeart/2005/8/layout/vList2"/>
    <dgm:cxn modelId="{1B32C2EC-9868-41FD-8558-94B269D4F62C}" type="presParOf" srcId="{FF216370-E580-45FC-AE5C-6EF16DACDCBD}" destId="{9F0FBDE9-458C-4380-85B4-5BA46E1AFE43}" srcOrd="1" destOrd="0" presId="urn:microsoft.com/office/officeart/2005/8/layout/vList2"/>
    <dgm:cxn modelId="{6579EAE6-F8DD-4657-AB91-A96552B81AF0}" type="presParOf" srcId="{FF216370-E580-45FC-AE5C-6EF16DACDCBD}" destId="{DAAF12C9-89B7-431F-A17A-936B76756B4A}" srcOrd="2" destOrd="0" presId="urn:microsoft.com/office/officeart/2005/8/layout/vList2"/>
    <dgm:cxn modelId="{C03E0A6C-AC4D-4F23-84FF-109104DC4360}" type="presParOf" srcId="{FF216370-E580-45FC-AE5C-6EF16DACDCBD}" destId="{E57D79CB-C387-4BBC-9F95-64EF3BD43959}" srcOrd="3" destOrd="0" presId="urn:microsoft.com/office/officeart/2005/8/layout/vList2"/>
    <dgm:cxn modelId="{FE5FDCD0-C7BC-4F9B-9F01-24C7F0BC5752}" type="presParOf" srcId="{FF216370-E580-45FC-AE5C-6EF16DACDCBD}" destId="{1F5BFBE3-5F82-4BEC-B593-F75A1CF417BF}"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CF1EAC40-9049-471C-8E5F-60A36FFD368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587D13F8-26EF-4914-8EDA-C61ED9FCC784}">
      <dgm:prSet custT="1"/>
      <dgm:spPr/>
      <dgm:t>
        <a:bodyPr/>
        <a:lstStyle/>
        <a:p>
          <a:pPr rtl="0"/>
          <a:r>
            <a:rPr lang="en-US" sz="3200" b="1" dirty="0" smtClean="0">
              <a:solidFill>
                <a:srgbClr val="FF0000"/>
              </a:solidFill>
            </a:rPr>
            <a:t>IEEE 802.11 b</a:t>
          </a:r>
          <a:endParaRPr lang="en-US" sz="3200" b="1" dirty="0">
            <a:solidFill>
              <a:srgbClr val="FF0000"/>
            </a:solidFill>
          </a:endParaRPr>
        </a:p>
      </dgm:t>
    </dgm:pt>
    <dgm:pt modelId="{8EF7910F-F10E-4F62-B156-E12CDA7F1B98}" type="parTrans" cxnId="{53F53B6D-4877-4313-84D1-D25FC6961699}">
      <dgm:prSet/>
      <dgm:spPr/>
      <dgm:t>
        <a:bodyPr/>
        <a:lstStyle/>
        <a:p>
          <a:endParaRPr lang="en-US" sz="2400"/>
        </a:p>
      </dgm:t>
    </dgm:pt>
    <dgm:pt modelId="{1D8FC0DF-C751-4555-ADC4-DA379BB542E2}" type="sibTrans" cxnId="{53F53B6D-4877-4313-84D1-D25FC6961699}">
      <dgm:prSet/>
      <dgm:spPr/>
      <dgm:t>
        <a:bodyPr/>
        <a:lstStyle/>
        <a:p>
          <a:endParaRPr lang="en-US" sz="2400"/>
        </a:p>
      </dgm:t>
    </dgm:pt>
    <dgm:pt modelId="{D0BEE19A-C516-4CF9-AACF-8A92E8D060A3}">
      <dgm:prSet custT="1"/>
      <dgm:spPr/>
      <dgm:t>
        <a:bodyPr/>
        <a:lstStyle/>
        <a:p>
          <a:pPr rtl="0"/>
          <a:r>
            <a:rPr lang="en-US" sz="3200" b="1" dirty="0" smtClean="0">
              <a:solidFill>
                <a:srgbClr val="FF0000"/>
              </a:solidFill>
            </a:rPr>
            <a:t>IEEE 802.11 a</a:t>
          </a:r>
          <a:endParaRPr lang="en-US" sz="3200" b="1" dirty="0">
            <a:solidFill>
              <a:srgbClr val="FF0000"/>
            </a:solidFill>
          </a:endParaRPr>
        </a:p>
      </dgm:t>
    </dgm:pt>
    <dgm:pt modelId="{3E4B95AD-82E1-407A-8A7C-43D37FE31EB5}" type="parTrans" cxnId="{0DB3D5F0-DF9F-49D9-82D7-F62B2B963810}">
      <dgm:prSet/>
      <dgm:spPr/>
      <dgm:t>
        <a:bodyPr/>
        <a:lstStyle/>
        <a:p>
          <a:endParaRPr lang="en-US" sz="2400"/>
        </a:p>
      </dgm:t>
    </dgm:pt>
    <dgm:pt modelId="{1996CDFD-5F07-490C-8CB5-3032CDD9FDE5}" type="sibTrans" cxnId="{0DB3D5F0-DF9F-49D9-82D7-F62B2B963810}">
      <dgm:prSet/>
      <dgm:spPr/>
      <dgm:t>
        <a:bodyPr/>
        <a:lstStyle/>
        <a:p>
          <a:endParaRPr lang="en-US" sz="2400"/>
        </a:p>
      </dgm:t>
    </dgm:pt>
    <dgm:pt modelId="{7B8508A4-CCE1-48F5-89F9-4FD62740BB28}">
      <dgm:prSet custT="1"/>
      <dgm:spPr/>
      <dgm:t>
        <a:bodyPr/>
        <a:lstStyle/>
        <a:p>
          <a:pPr rtl="0"/>
          <a:r>
            <a:rPr lang="en-US" sz="3200" b="1" dirty="0" smtClean="0">
              <a:solidFill>
                <a:srgbClr val="FF0000"/>
              </a:solidFill>
            </a:rPr>
            <a:t>IEEE 802.11 g</a:t>
          </a:r>
          <a:endParaRPr lang="en-US" sz="3200" b="1" dirty="0">
            <a:solidFill>
              <a:srgbClr val="FF0000"/>
            </a:solidFill>
          </a:endParaRPr>
        </a:p>
      </dgm:t>
    </dgm:pt>
    <dgm:pt modelId="{14AE8761-149C-47CA-8312-1A3C47197D2A}" type="parTrans" cxnId="{F2258EF8-6B46-48CB-9AA5-A281084CA969}">
      <dgm:prSet/>
      <dgm:spPr/>
      <dgm:t>
        <a:bodyPr/>
        <a:lstStyle/>
        <a:p>
          <a:endParaRPr lang="en-US" sz="2400"/>
        </a:p>
      </dgm:t>
    </dgm:pt>
    <dgm:pt modelId="{1298117C-0CB6-48AA-A5DA-05CEEA8FF17D}" type="sibTrans" cxnId="{F2258EF8-6B46-48CB-9AA5-A281084CA969}">
      <dgm:prSet/>
      <dgm:spPr/>
      <dgm:t>
        <a:bodyPr/>
        <a:lstStyle/>
        <a:p>
          <a:endParaRPr lang="en-US" sz="2400"/>
        </a:p>
      </dgm:t>
    </dgm:pt>
    <dgm:pt modelId="{6B382288-3BD0-446E-9C00-6A0C6C7F5439}">
      <dgm:prSet custT="1"/>
      <dgm:spPr/>
      <dgm:t>
        <a:bodyPr/>
        <a:lstStyle/>
        <a:p>
          <a:pPr rtl="0"/>
          <a:r>
            <a:rPr lang="en-US" sz="3200" b="1" dirty="0" smtClean="0">
              <a:solidFill>
                <a:srgbClr val="FF0000"/>
              </a:solidFill>
            </a:rPr>
            <a:t>IEEE 802.11 n</a:t>
          </a:r>
          <a:endParaRPr lang="en-US" sz="3200" b="1" dirty="0">
            <a:solidFill>
              <a:srgbClr val="FF0000"/>
            </a:solidFill>
          </a:endParaRPr>
        </a:p>
      </dgm:t>
    </dgm:pt>
    <dgm:pt modelId="{DEA01DD4-E23C-4531-AB63-AD80358CD98A}" type="parTrans" cxnId="{2A7031AA-D491-40B4-BF83-0D9C50D787D6}">
      <dgm:prSet/>
      <dgm:spPr/>
      <dgm:t>
        <a:bodyPr/>
        <a:lstStyle/>
        <a:p>
          <a:endParaRPr lang="en-US" sz="2400"/>
        </a:p>
      </dgm:t>
    </dgm:pt>
    <dgm:pt modelId="{ED900645-354D-4300-AE70-0D05A9EEE9AE}" type="sibTrans" cxnId="{2A7031AA-D491-40B4-BF83-0D9C50D787D6}">
      <dgm:prSet/>
      <dgm:spPr/>
      <dgm:t>
        <a:bodyPr/>
        <a:lstStyle/>
        <a:p>
          <a:endParaRPr lang="en-US" sz="2400"/>
        </a:p>
      </dgm:t>
    </dgm:pt>
    <dgm:pt modelId="{5F8AE67E-4B69-4CA5-94A0-AE2B498FA184}">
      <dgm:prSet custT="1"/>
      <dgm:spPr/>
      <dgm:t>
        <a:bodyPr/>
        <a:lstStyle/>
        <a:p>
          <a:pPr rtl="0"/>
          <a:r>
            <a:rPr lang="en-US" sz="3200" b="1" dirty="0" smtClean="0">
              <a:solidFill>
                <a:srgbClr val="FF0000"/>
              </a:solidFill>
            </a:rPr>
            <a:t>IEEE 802.11 ac</a:t>
          </a:r>
          <a:endParaRPr lang="en-US" sz="3200" b="1" dirty="0">
            <a:solidFill>
              <a:srgbClr val="FF0000"/>
            </a:solidFill>
          </a:endParaRPr>
        </a:p>
      </dgm:t>
    </dgm:pt>
    <dgm:pt modelId="{1F11AD3A-FCCE-45A4-A810-03760EB91EB8}" type="parTrans" cxnId="{EE0EFB32-C129-406D-8070-F7AE96A2F1ED}">
      <dgm:prSet/>
      <dgm:spPr/>
      <dgm:t>
        <a:bodyPr/>
        <a:lstStyle/>
        <a:p>
          <a:endParaRPr lang="en-US" sz="2400"/>
        </a:p>
      </dgm:t>
    </dgm:pt>
    <dgm:pt modelId="{D5BD5E88-2B12-4C29-B4D5-8A8E1F31C0C7}" type="sibTrans" cxnId="{EE0EFB32-C129-406D-8070-F7AE96A2F1ED}">
      <dgm:prSet/>
      <dgm:spPr/>
      <dgm:t>
        <a:bodyPr/>
        <a:lstStyle/>
        <a:p>
          <a:endParaRPr lang="en-US" sz="2400"/>
        </a:p>
      </dgm:t>
    </dgm:pt>
    <dgm:pt modelId="{756BDC74-4C39-4C47-8F67-780E1F715555}">
      <dgm:prSet custT="1"/>
      <dgm:spPr/>
      <dgm:t>
        <a:bodyPr/>
        <a:lstStyle/>
        <a:p>
          <a:pPr rtl="0"/>
          <a:r>
            <a:rPr lang="en-US" sz="3200" b="1" dirty="0" smtClean="0">
              <a:solidFill>
                <a:srgbClr val="FF0000"/>
              </a:solidFill>
            </a:rPr>
            <a:t>IEEE 802.11 ad</a:t>
          </a:r>
          <a:endParaRPr lang="en-US" sz="3200" b="1" dirty="0">
            <a:solidFill>
              <a:srgbClr val="FF0000"/>
            </a:solidFill>
          </a:endParaRPr>
        </a:p>
      </dgm:t>
    </dgm:pt>
    <dgm:pt modelId="{90BF2537-8D45-4CE6-AA9E-6CC30107A7D4}" type="parTrans" cxnId="{0A675492-4875-4515-BC49-7F3F8BC090E0}">
      <dgm:prSet/>
      <dgm:spPr/>
      <dgm:t>
        <a:bodyPr/>
        <a:lstStyle/>
        <a:p>
          <a:endParaRPr lang="en-US" sz="2400"/>
        </a:p>
      </dgm:t>
    </dgm:pt>
    <dgm:pt modelId="{FACCA60E-36A0-4CA2-B1DB-F03B3A53D097}" type="sibTrans" cxnId="{0A675492-4875-4515-BC49-7F3F8BC090E0}">
      <dgm:prSet/>
      <dgm:spPr/>
      <dgm:t>
        <a:bodyPr/>
        <a:lstStyle/>
        <a:p>
          <a:endParaRPr lang="en-US" sz="2400"/>
        </a:p>
      </dgm:t>
    </dgm:pt>
    <dgm:pt modelId="{201009A9-C085-436E-8234-B7F13667D0D7}" type="pres">
      <dgm:prSet presAssocID="{CF1EAC40-9049-471C-8E5F-60A36FFD368C}" presName="linear" presStyleCnt="0">
        <dgm:presLayoutVars>
          <dgm:animLvl val="lvl"/>
          <dgm:resizeHandles val="exact"/>
        </dgm:presLayoutVars>
      </dgm:prSet>
      <dgm:spPr/>
      <dgm:t>
        <a:bodyPr/>
        <a:lstStyle/>
        <a:p>
          <a:endParaRPr lang="en-US"/>
        </a:p>
      </dgm:t>
    </dgm:pt>
    <dgm:pt modelId="{86B27E22-2B6E-4B67-8629-1B6FDB5CB051}" type="pres">
      <dgm:prSet presAssocID="{587D13F8-26EF-4914-8EDA-C61ED9FCC784}" presName="parentText" presStyleLbl="node1" presStyleIdx="0" presStyleCnt="6">
        <dgm:presLayoutVars>
          <dgm:chMax val="0"/>
          <dgm:bulletEnabled val="1"/>
        </dgm:presLayoutVars>
      </dgm:prSet>
      <dgm:spPr/>
      <dgm:t>
        <a:bodyPr/>
        <a:lstStyle/>
        <a:p>
          <a:endParaRPr lang="en-US"/>
        </a:p>
      </dgm:t>
    </dgm:pt>
    <dgm:pt modelId="{099C93AE-EC74-4225-AB76-6B00FF379227}" type="pres">
      <dgm:prSet presAssocID="{1D8FC0DF-C751-4555-ADC4-DA379BB542E2}" presName="spacer" presStyleCnt="0"/>
      <dgm:spPr/>
    </dgm:pt>
    <dgm:pt modelId="{DE4FA430-1C2B-4AA5-B680-88F08B0F52C3}" type="pres">
      <dgm:prSet presAssocID="{D0BEE19A-C516-4CF9-AACF-8A92E8D060A3}" presName="parentText" presStyleLbl="node1" presStyleIdx="1" presStyleCnt="6">
        <dgm:presLayoutVars>
          <dgm:chMax val="0"/>
          <dgm:bulletEnabled val="1"/>
        </dgm:presLayoutVars>
      </dgm:prSet>
      <dgm:spPr/>
      <dgm:t>
        <a:bodyPr/>
        <a:lstStyle/>
        <a:p>
          <a:endParaRPr lang="en-US"/>
        </a:p>
      </dgm:t>
    </dgm:pt>
    <dgm:pt modelId="{A37CC73B-DDBD-4F61-8E3F-AB0E4DFD773A}" type="pres">
      <dgm:prSet presAssocID="{1996CDFD-5F07-490C-8CB5-3032CDD9FDE5}" presName="spacer" presStyleCnt="0"/>
      <dgm:spPr/>
    </dgm:pt>
    <dgm:pt modelId="{D1E10F2B-2E57-43F5-8C3C-3858F18A70C6}" type="pres">
      <dgm:prSet presAssocID="{7B8508A4-CCE1-48F5-89F9-4FD62740BB28}" presName="parentText" presStyleLbl="node1" presStyleIdx="2" presStyleCnt="6">
        <dgm:presLayoutVars>
          <dgm:chMax val="0"/>
          <dgm:bulletEnabled val="1"/>
        </dgm:presLayoutVars>
      </dgm:prSet>
      <dgm:spPr/>
      <dgm:t>
        <a:bodyPr/>
        <a:lstStyle/>
        <a:p>
          <a:endParaRPr lang="en-US"/>
        </a:p>
      </dgm:t>
    </dgm:pt>
    <dgm:pt modelId="{E7463E77-16DA-43BB-B1BF-86FF06F9B3A1}" type="pres">
      <dgm:prSet presAssocID="{1298117C-0CB6-48AA-A5DA-05CEEA8FF17D}" presName="spacer" presStyleCnt="0"/>
      <dgm:spPr/>
    </dgm:pt>
    <dgm:pt modelId="{3CBDAB77-8E01-4654-AED4-E381A69205F7}" type="pres">
      <dgm:prSet presAssocID="{6B382288-3BD0-446E-9C00-6A0C6C7F5439}" presName="parentText" presStyleLbl="node1" presStyleIdx="3" presStyleCnt="6">
        <dgm:presLayoutVars>
          <dgm:chMax val="0"/>
          <dgm:bulletEnabled val="1"/>
        </dgm:presLayoutVars>
      </dgm:prSet>
      <dgm:spPr/>
      <dgm:t>
        <a:bodyPr/>
        <a:lstStyle/>
        <a:p>
          <a:endParaRPr lang="en-US"/>
        </a:p>
      </dgm:t>
    </dgm:pt>
    <dgm:pt modelId="{8FACB200-882C-4599-BEB6-BA8EFE0D578D}" type="pres">
      <dgm:prSet presAssocID="{ED900645-354D-4300-AE70-0D05A9EEE9AE}" presName="spacer" presStyleCnt="0"/>
      <dgm:spPr/>
    </dgm:pt>
    <dgm:pt modelId="{0F7010DD-2051-4732-AF37-562B4FF321D0}" type="pres">
      <dgm:prSet presAssocID="{5F8AE67E-4B69-4CA5-94A0-AE2B498FA184}" presName="parentText" presStyleLbl="node1" presStyleIdx="4" presStyleCnt="6">
        <dgm:presLayoutVars>
          <dgm:chMax val="0"/>
          <dgm:bulletEnabled val="1"/>
        </dgm:presLayoutVars>
      </dgm:prSet>
      <dgm:spPr/>
      <dgm:t>
        <a:bodyPr/>
        <a:lstStyle/>
        <a:p>
          <a:endParaRPr lang="en-US"/>
        </a:p>
      </dgm:t>
    </dgm:pt>
    <dgm:pt modelId="{176B9DFA-4D8C-4343-8D4B-6869AF4DACA8}" type="pres">
      <dgm:prSet presAssocID="{D5BD5E88-2B12-4C29-B4D5-8A8E1F31C0C7}" presName="spacer" presStyleCnt="0"/>
      <dgm:spPr/>
    </dgm:pt>
    <dgm:pt modelId="{31AD1CD7-13AF-47D9-B2A4-C156A50B8D03}" type="pres">
      <dgm:prSet presAssocID="{756BDC74-4C39-4C47-8F67-780E1F715555}" presName="parentText" presStyleLbl="node1" presStyleIdx="5" presStyleCnt="6">
        <dgm:presLayoutVars>
          <dgm:chMax val="0"/>
          <dgm:bulletEnabled val="1"/>
        </dgm:presLayoutVars>
      </dgm:prSet>
      <dgm:spPr/>
      <dgm:t>
        <a:bodyPr/>
        <a:lstStyle/>
        <a:p>
          <a:endParaRPr lang="en-US"/>
        </a:p>
      </dgm:t>
    </dgm:pt>
  </dgm:ptLst>
  <dgm:cxnLst>
    <dgm:cxn modelId="{0A675492-4875-4515-BC49-7F3F8BC090E0}" srcId="{CF1EAC40-9049-471C-8E5F-60A36FFD368C}" destId="{756BDC74-4C39-4C47-8F67-780E1F715555}" srcOrd="5" destOrd="0" parTransId="{90BF2537-8D45-4CE6-AA9E-6CC30107A7D4}" sibTransId="{FACCA60E-36A0-4CA2-B1DB-F03B3A53D097}"/>
    <dgm:cxn modelId="{3A8B92FA-316A-4CAC-9307-7F2D011E7463}" type="presOf" srcId="{D0BEE19A-C516-4CF9-AACF-8A92E8D060A3}" destId="{DE4FA430-1C2B-4AA5-B680-88F08B0F52C3}" srcOrd="0" destOrd="0" presId="urn:microsoft.com/office/officeart/2005/8/layout/vList2"/>
    <dgm:cxn modelId="{B69DBC2B-007F-4CFD-B702-69F722DE3545}" type="presOf" srcId="{7B8508A4-CCE1-48F5-89F9-4FD62740BB28}" destId="{D1E10F2B-2E57-43F5-8C3C-3858F18A70C6}" srcOrd="0" destOrd="0" presId="urn:microsoft.com/office/officeart/2005/8/layout/vList2"/>
    <dgm:cxn modelId="{3E4EBC26-616F-4902-BCC5-A807310B6C6E}" type="presOf" srcId="{587D13F8-26EF-4914-8EDA-C61ED9FCC784}" destId="{86B27E22-2B6E-4B67-8629-1B6FDB5CB051}" srcOrd="0" destOrd="0" presId="urn:microsoft.com/office/officeart/2005/8/layout/vList2"/>
    <dgm:cxn modelId="{0DB3D5F0-DF9F-49D9-82D7-F62B2B963810}" srcId="{CF1EAC40-9049-471C-8E5F-60A36FFD368C}" destId="{D0BEE19A-C516-4CF9-AACF-8A92E8D060A3}" srcOrd="1" destOrd="0" parTransId="{3E4B95AD-82E1-407A-8A7C-43D37FE31EB5}" sibTransId="{1996CDFD-5F07-490C-8CB5-3032CDD9FDE5}"/>
    <dgm:cxn modelId="{3FE50213-7AA8-4708-BB77-5381699A56C8}" type="presOf" srcId="{5F8AE67E-4B69-4CA5-94A0-AE2B498FA184}" destId="{0F7010DD-2051-4732-AF37-562B4FF321D0}" srcOrd="0" destOrd="0" presId="urn:microsoft.com/office/officeart/2005/8/layout/vList2"/>
    <dgm:cxn modelId="{CF433FA7-36D1-4F5B-B5B2-A7BC82A15FBF}" type="presOf" srcId="{CF1EAC40-9049-471C-8E5F-60A36FFD368C}" destId="{201009A9-C085-436E-8234-B7F13667D0D7}" srcOrd="0" destOrd="0" presId="urn:microsoft.com/office/officeart/2005/8/layout/vList2"/>
    <dgm:cxn modelId="{53F53B6D-4877-4313-84D1-D25FC6961699}" srcId="{CF1EAC40-9049-471C-8E5F-60A36FFD368C}" destId="{587D13F8-26EF-4914-8EDA-C61ED9FCC784}" srcOrd="0" destOrd="0" parTransId="{8EF7910F-F10E-4F62-B156-E12CDA7F1B98}" sibTransId="{1D8FC0DF-C751-4555-ADC4-DA379BB542E2}"/>
    <dgm:cxn modelId="{C8F942B6-21E6-4845-A523-867F19DFE4B3}" type="presOf" srcId="{756BDC74-4C39-4C47-8F67-780E1F715555}" destId="{31AD1CD7-13AF-47D9-B2A4-C156A50B8D03}" srcOrd="0" destOrd="0" presId="urn:microsoft.com/office/officeart/2005/8/layout/vList2"/>
    <dgm:cxn modelId="{EE0EFB32-C129-406D-8070-F7AE96A2F1ED}" srcId="{CF1EAC40-9049-471C-8E5F-60A36FFD368C}" destId="{5F8AE67E-4B69-4CA5-94A0-AE2B498FA184}" srcOrd="4" destOrd="0" parTransId="{1F11AD3A-FCCE-45A4-A810-03760EB91EB8}" sibTransId="{D5BD5E88-2B12-4C29-B4D5-8A8E1F31C0C7}"/>
    <dgm:cxn modelId="{F2258EF8-6B46-48CB-9AA5-A281084CA969}" srcId="{CF1EAC40-9049-471C-8E5F-60A36FFD368C}" destId="{7B8508A4-CCE1-48F5-89F9-4FD62740BB28}" srcOrd="2" destOrd="0" parTransId="{14AE8761-149C-47CA-8312-1A3C47197D2A}" sibTransId="{1298117C-0CB6-48AA-A5DA-05CEEA8FF17D}"/>
    <dgm:cxn modelId="{2A7031AA-D491-40B4-BF83-0D9C50D787D6}" srcId="{CF1EAC40-9049-471C-8E5F-60A36FFD368C}" destId="{6B382288-3BD0-446E-9C00-6A0C6C7F5439}" srcOrd="3" destOrd="0" parTransId="{DEA01DD4-E23C-4531-AB63-AD80358CD98A}" sibTransId="{ED900645-354D-4300-AE70-0D05A9EEE9AE}"/>
    <dgm:cxn modelId="{E5787E3E-6079-41FD-B14A-AD1B0B960B3A}" type="presOf" srcId="{6B382288-3BD0-446E-9C00-6A0C6C7F5439}" destId="{3CBDAB77-8E01-4654-AED4-E381A69205F7}" srcOrd="0" destOrd="0" presId="urn:microsoft.com/office/officeart/2005/8/layout/vList2"/>
    <dgm:cxn modelId="{E7164C20-B7D7-4392-AF91-39A6FE8FAA69}" type="presParOf" srcId="{201009A9-C085-436E-8234-B7F13667D0D7}" destId="{86B27E22-2B6E-4B67-8629-1B6FDB5CB051}" srcOrd="0" destOrd="0" presId="urn:microsoft.com/office/officeart/2005/8/layout/vList2"/>
    <dgm:cxn modelId="{CAF47BB5-7FA9-4CCE-BE0E-F2F0A9513E27}" type="presParOf" srcId="{201009A9-C085-436E-8234-B7F13667D0D7}" destId="{099C93AE-EC74-4225-AB76-6B00FF379227}" srcOrd="1" destOrd="0" presId="urn:microsoft.com/office/officeart/2005/8/layout/vList2"/>
    <dgm:cxn modelId="{EB4AC2A1-91EF-47A3-B76C-150B4774CBC5}" type="presParOf" srcId="{201009A9-C085-436E-8234-B7F13667D0D7}" destId="{DE4FA430-1C2B-4AA5-B680-88F08B0F52C3}" srcOrd="2" destOrd="0" presId="urn:microsoft.com/office/officeart/2005/8/layout/vList2"/>
    <dgm:cxn modelId="{4F31FD8C-CC7C-4F5A-AEC8-C7F000EFCFA7}" type="presParOf" srcId="{201009A9-C085-436E-8234-B7F13667D0D7}" destId="{A37CC73B-DDBD-4F61-8E3F-AB0E4DFD773A}" srcOrd="3" destOrd="0" presId="urn:microsoft.com/office/officeart/2005/8/layout/vList2"/>
    <dgm:cxn modelId="{D954AA56-585D-4F47-9C1E-815908798667}" type="presParOf" srcId="{201009A9-C085-436E-8234-B7F13667D0D7}" destId="{D1E10F2B-2E57-43F5-8C3C-3858F18A70C6}" srcOrd="4" destOrd="0" presId="urn:microsoft.com/office/officeart/2005/8/layout/vList2"/>
    <dgm:cxn modelId="{01E92734-7C6C-4454-B2A7-49FC2621B544}" type="presParOf" srcId="{201009A9-C085-436E-8234-B7F13667D0D7}" destId="{E7463E77-16DA-43BB-B1BF-86FF06F9B3A1}" srcOrd="5" destOrd="0" presId="urn:microsoft.com/office/officeart/2005/8/layout/vList2"/>
    <dgm:cxn modelId="{55493507-C25A-4773-9650-067E26B18A2E}" type="presParOf" srcId="{201009A9-C085-436E-8234-B7F13667D0D7}" destId="{3CBDAB77-8E01-4654-AED4-E381A69205F7}" srcOrd="6" destOrd="0" presId="urn:microsoft.com/office/officeart/2005/8/layout/vList2"/>
    <dgm:cxn modelId="{604D9A77-0E69-44B2-905E-EE0D124399C5}" type="presParOf" srcId="{201009A9-C085-436E-8234-B7F13667D0D7}" destId="{8FACB200-882C-4599-BEB6-BA8EFE0D578D}" srcOrd="7" destOrd="0" presId="urn:microsoft.com/office/officeart/2005/8/layout/vList2"/>
    <dgm:cxn modelId="{563A60A9-1CBB-404B-9CB6-B1FFAA0C77A3}" type="presParOf" srcId="{201009A9-C085-436E-8234-B7F13667D0D7}" destId="{0F7010DD-2051-4732-AF37-562B4FF321D0}" srcOrd="8" destOrd="0" presId="urn:microsoft.com/office/officeart/2005/8/layout/vList2"/>
    <dgm:cxn modelId="{AE62D008-F0DF-4007-AB2A-EFAA2249018F}" type="presParOf" srcId="{201009A9-C085-436E-8234-B7F13667D0D7}" destId="{176B9DFA-4D8C-4343-8D4B-6869AF4DACA8}" srcOrd="9" destOrd="0" presId="urn:microsoft.com/office/officeart/2005/8/layout/vList2"/>
    <dgm:cxn modelId="{F0EF2973-9435-4D39-88DB-011A2086C9AB}" type="presParOf" srcId="{201009A9-C085-436E-8234-B7F13667D0D7}" destId="{31AD1CD7-13AF-47D9-B2A4-C156A50B8D0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2F4E3A-239C-42C7-B11E-FAC15D143F1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ED6FB0DB-DA66-4FFC-BE71-4D4236BBE7AE}">
      <dgm:prSet/>
      <dgm:spPr/>
      <dgm:t>
        <a:bodyPr/>
        <a:lstStyle/>
        <a:p>
          <a:pPr rtl="0"/>
          <a:r>
            <a:rPr lang="en-US" smtClean="0"/>
            <a:t>ALOHA</a:t>
          </a:r>
          <a:endParaRPr lang="en-US"/>
        </a:p>
      </dgm:t>
    </dgm:pt>
    <dgm:pt modelId="{0B684760-93FD-4C73-AB32-E119907535C9}" type="parTrans" cxnId="{94B43A00-298B-4CDC-AB3F-28753D1FBFC9}">
      <dgm:prSet/>
      <dgm:spPr/>
      <dgm:t>
        <a:bodyPr/>
        <a:lstStyle/>
        <a:p>
          <a:endParaRPr lang="en-US"/>
        </a:p>
      </dgm:t>
    </dgm:pt>
    <dgm:pt modelId="{54472187-FB97-4442-ABF0-16B50CBA4E0F}" type="sibTrans" cxnId="{94B43A00-298B-4CDC-AB3F-28753D1FBFC9}">
      <dgm:prSet/>
      <dgm:spPr/>
      <dgm:t>
        <a:bodyPr/>
        <a:lstStyle/>
        <a:p>
          <a:endParaRPr lang="en-US"/>
        </a:p>
      </dgm:t>
    </dgm:pt>
    <dgm:pt modelId="{C9AFC63C-BF84-43B3-B3A9-A39F5F2BCAAF}">
      <dgm:prSet/>
      <dgm:spPr/>
      <dgm:t>
        <a:bodyPr/>
        <a:lstStyle/>
        <a:p>
          <a:pPr rtl="0"/>
          <a:r>
            <a:rPr lang="en-US" smtClean="0"/>
            <a:t>Carrier Sense Multiple Access Protocols</a:t>
          </a:r>
          <a:endParaRPr lang="en-US"/>
        </a:p>
      </dgm:t>
    </dgm:pt>
    <dgm:pt modelId="{3ECF7421-E33B-440E-B07A-A1E04F9B00FC}" type="parTrans" cxnId="{55A8F63E-2D5A-4CBC-B0C0-A53AA5C13FAE}">
      <dgm:prSet/>
      <dgm:spPr/>
      <dgm:t>
        <a:bodyPr/>
        <a:lstStyle/>
        <a:p>
          <a:endParaRPr lang="en-US"/>
        </a:p>
      </dgm:t>
    </dgm:pt>
    <dgm:pt modelId="{91C6A312-A865-450B-A463-A1ED395ACAFC}" type="sibTrans" cxnId="{55A8F63E-2D5A-4CBC-B0C0-A53AA5C13FAE}">
      <dgm:prSet/>
      <dgm:spPr/>
      <dgm:t>
        <a:bodyPr/>
        <a:lstStyle/>
        <a:p>
          <a:endParaRPr lang="en-US"/>
        </a:p>
      </dgm:t>
    </dgm:pt>
    <dgm:pt modelId="{4F3A4C2F-392B-4917-AA98-C7B791DF50A8}">
      <dgm:prSet/>
      <dgm:spPr/>
      <dgm:t>
        <a:bodyPr/>
        <a:lstStyle/>
        <a:p>
          <a:pPr rtl="0"/>
          <a:r>
            <a:rPr lang="en-US" smtClean="0"/>
            <a:t>Collision-Free Protocols</a:t>
          </a:r>
          <a:endParaRPr lang="en-US"/>
        </a:p>
      </dgm:t>
    </dgm:pt>
    <dgm:pt modelId="{DF92A0A0-DE92-49D8-831B-4B909675B9D9}" type="parTrans" cxnId="{C88BF59B-7206-44B1-8FDA-8F546F3B5F63}">
      <dgm:prSet/>
      <dgm:spPr/>
      <dgm:t>
        <a:bodyPr/>
        <a:lstStyle/>
        <a:p>
          <a:endParaRPr lang="en-US"/>
        </a:p>
      </dgm:t>
    </dgm:pt>
    <dgm:pt modelId="{B693E00B-07FD-49D8-94C1-ADF8458CB6C0}" type="sibTrans" cxnId="{C88BF59B-7206-44B1-8FDA-8F546F3B5F63}">
      <dgm:prSet/>
      <dgm:spPr/>
      <dgm:t>
        <a:bodyPr/>
        <a:lstStyle/>
        <a:p>
          <a:endParaRPr lang="en-US"/>
        </a:p>
      </dgm:t>
    </dgm:pt>
    <dgm:pt modelId="{881452D7-5FBA-4A0C-877C-F039198D383A}">
      <dgm:prSet/>
      <dgm:spPr/>
      <dgm:t>
        <a:bodyPr/>
        <a:lstStyle/>
        <a:p>
          <a:pPr rtl="0"/>
          <a:r>
            <a:rPr lang="en-US" smtClean="0"/>
            <a:t>Limited-Contention Protocols</a:t>
          </a:r>
          <a:endParaRPr lang="en-US"/>
        </a:p>
      </dgm:t>
    </dgm:pt>
    <dgm:pt modelId="{85D90A9A-8B26-4615-B115-E7903102FB56}" type="parTrans" cxnId="{1066C1C3-6E46-4FA7-AADB-87C4ABE0E7D9}">
      <dgm:prSet/>
      <dgm:spPr/>
      <dgm:t>
        <a:bodyPr/>
        <a:lstStyle/>
        <a:p>
          <a:endParaRPr lang="en-US"/>
        </a:p>
      </dgm:t>
    </dgm:pt>
    <dgm:pt modelId="{A59CA3FC-D672-4685-9174-7472E31F87B3}" type="sibTrans" cxnId="{1066C1C3-6E46-4FA7-AADB-87C4ABE0E7D9}">
      <dgm:prSet/>
      <dgm:spPr/>
      <dgm:t>
        <a:bodyPr/>
        <a:lstStyle/>
        <a:p>
          <a:endParaRPr lang="en-US"/>
        </a:p>
      </dgm:t>
    </dgm:pt>
    <dgm:pt modelId="{AD70929B-A7D6-4CC9-876C-0D9B9042099E}">
      <dgm:prSet/>
      <dgm:spPr/>
      <dgm:t>
        <a:bodyPr/>
        <a:lstStyle/>
        <a:p>
          <a:pPr rtl="0"/>
          <a:r>
            <a:rPr lang="en-US" smtClean="0"/>
            <a:t>Wavelength Division Multiple Access Protocols</a:t>
          </a:r>
          <a:endParaRPr lang="en-US"/>
        </a:p>
      </dgm:t>
    </dgm:pt>
    <dgm:pt modelId="{21CA5119-F41F-4E79-A6E2-FD7923F2CBE2}" type="parTrans" cxnId="{736A1374-1D04-461B-84DD-95D5615345D6}">
      <dgm:prSet/>
      <dgm:spPr/>
      <dgm:t>
        <a:bodyPr/>
        <a:lstStyle/>
        <a:p>
          <a:endParaRPr lang="en-US"/>
        </a:p>
      </dgm:t>
    </dgm:pt>
    <dgm:pt modelId="{2D28DFE1-A103-445F-847F-B7B0E3B96BBD}" type="sibTrans" cxnId="{736A1374-1D04-461B-84DD-95D5615345D6}">
      <dgm:prSet/>
      <dgm:spPr/>
      <dgm:t>
        <a:bodyPr/>
        <a:lstStyle/>
        <a:p>
          <a:endParaRPr lang="en-US"/>
        </a:p>
      </dgm:t>
    </dgm:pt>
    <dgm:pt modelId="{4A7E1935-75EF-47F3-AECF-A5958CEA86DA}">
      <dgm:prSet/>
      <dgm:spPr/>
      <dgm:t>
        <a:bodyPr/>
        <a:lstStyle/>
        <a:p>
          <a:pPr rtl="0"/>
          <a:r>
            <a:rPr lang="en-US" smtClean="0"/>
            <a:t>Wireless LAN Protocols</a:t>
          </a:r>
          <a:endParaRPr lang="en-US"/>
        </a:p>
      </dgm:t>
    </dgm:pt>
    <dgm:pt modelId="{5063A62D-1AD7-4EB2-87B8-1A3C54D82ACE}" type="parTrans" cxnId="{5AED73F3-BB4D-468F-BBA3-30D72F18D6E1}">
      <dgm:prSet/>
      <dgm:spPr/>
      <dgm:t>
        <a:bodyPr/>
        <a:lstStyle/>
        <a:p>
          <a:endParaRPr lang="en-US"/>
        </a:p>
      </dgm:t>
    </dgm:pt>
    <dgm:pt modelId="{1BB0DA82-723E-4476-A082-E561E26219E2}" type="sibTrans" cxnId="{5AED73F3-BB4D-468F-BBA3-30D72F18D6E1}">
      <dgm:prSet/>
      <dgm:spPr/>
      <dgm:t>
        <a:bodyPr/>
        <a:lstStyle/>
        <a:p>
          <a:endParaRPr lang="en-US"/>
        </a:p>
      </dgm:t>
    </dgm:pt>
    <dgm:pt modelId="{AB9D141C-133B-4874-8567-18531877E33B}" type="pres">
      <dgm:prSet presAssocID="{082F4E3A-239C-42C7-B11E-FAC15D143F18}" presName="linear" presStyleCnt="0">
        <dgm:presLayoutVars>
          <dgm:animLvl val="lvl"/>
          <dgm:resizeHandles val="exact"/>
        </dgm:presLayoutVars>
      </dgm:prSet>
      <dgm:spPr/>
      <dgm:t>
        <a:bodyPr/>
        <a:lstStyle/>
        <a:p>
          <a:endParaRPr lang="en-US"/>
        </a:p>
      </dgm:t>
    </dgm:pt>
    <dgm:pt modelId="{55DB7F81-F230-43B6-A6E9-9EBF4ED82268}" type="pres">
      <dgm:prSet presAssocID="{ED6FB0DB-DA66-4FFC-BE71-4D4236BBE7AE}" presName="parentText" presStyleLbl="node1" presStyleIdx="0" presStyleCnt="6">
        <dgm:presLayoutVars>
          <dgm:chMax val="0"/>
          <dgm:bulletEnabled val="1"/>
        </dgm:presLayoutVars>
      </dgm:prSet>
      <dgm:spPr/>
      <dgm:t>
        <a:bodyPr/>
        <a:lstStyle/>
        <a:p>
          <a:endParaRPr lang="en-US"/>
        </a:p>
      </dgm:t>
    </dgm:pt>
    <dgm:pt modelId="{F30914F5-3D74-47E5-BC66-F04F92D22A81}" type="pres">
      <dgm:prSet presAssocID="{54472187-FB97-4442-ABF0-16B50CBA4E0F}" presName="spacer" presStyleCnt="0"/>
      <dgm:spPr/>
    </dgm:pt>
    <dgm:pt modelId="{7D98677E-AA2C-4CCF-924D-9A28FCE34724}" type="pres">
      <dgm:prSet presAssocID="{C9AFC63C-BF84-43B3-B3A9-A39F5F2BCAAF}" presName="parentText" presStyleLbl="node1" presStyleIdx="1" presStyleCnt="6">
        <dgm:presLayoutVars>
          <dgm:chMax val="0"/>
          <dgm:bulletEnabled val="1"/>
        </dgm:presLayoutVars>
      </dgm:prSet>
      <dgm:spPr/>
      <dgm:t>
        <a:bodyPr/>
        <a:lstStyle/>
        <a:p>
          <a:endParaRPr lang="en-US"/>
        </a:p>
      </dgm:t>
    </dgm:pt>
    <dgm:pt modelId="{E7C30D3D-B87A-4428-9F62-715A24987693}" type="pres">
      <dgm:prSet presAssocID="{91C6A312-A865-450B-A463-A1ED395ACAFC}" presName="spacer" presStyleCnt="0"/>
      <dgm:spPr/>
    </dgm:pt>
    <dgm:pt modelId="{6345F21F-0118-40D9-80FA-0E0CF2AD4B5E}" type="pres">
      <dgm:prSet presAssocID="{4F3A4C2F-392B-4917-AA98-C7B791DF50A8}" presName="parentText" presStyleLbl="node1" presStyleIdx="2" presStyleCnt="6">
        <dgm:presLayoutVars>
          <dgm:chMax val="0"/>
          <dgm:bulletEnabled val="1"/>
        </dgm:presLayoutVars>
      </dgm:prSet>
      <dgm:spPr/>
      <dgm:t>
        <a:bodyPr/>
        <a:lstStyle/>
        <a:p>
          <a:endParaRPr lang="en-US"/>
        </a:p>
      </dgm:t>
    </dgm:pt>
    <dgm:pt modelId="{0EA0C6ED-5DED-47B7-A036-15E86BDD0C9D}" type="pres">
      <dgm:prSet presAssocID="{B693E00B-07FD-49D8-94C1-ADF8458CB6C0}" presName="spacer" presStyleCnt="0"/>
      <dgm:spPr/>
    </dgm:pt>
    <dgm:pt modelId="{149D7367-0EC3-4989-8B00-8E122B32F94D}" type="pres">
      <dgm:prSet presAssocID="{881452D7-5FBA-4A0C-877C-F039198D383A}" presName="parentText" presStyleLbl="node1" presStyleIdx="3" presStyleCnt="6">
        <dgm:presLayoutVars>
          <dgm:chMax val="0"/>
          <dgm:bulletEnabled val="1"/>
        </dgm:presLayoutVars>
      </dgm:prSet>
      <dgm:spPr/>
      <dgm:t>
        <a:bodyPr/>
        <a:lstStyle/>
        <a:p>
          <a:endParaRPr lang="en-US"/>
        </a:p>
      </dgm:t>
    </dgm:pt>
    <dgm:pt modelId="{81DE67E8-153D-49DA-9A00-F9E940B09D5B}" type="pres">
      <dgm:prSet presAssocID="{A59CA3FC-D672-4685-9174-7472E31F87B3}" presName="spacer" presStyleCnt="0"/>
      <dgm:spPr/>
    </dgm:pt>
    <dgm:pt modelId="{6675B095-D348-4CA3-99B1-5E0BD7C20C8D}" type="pres">
      <dgm:prSet presAssocID="{AD70929B-A7D6-4CC9-876C-0D9B9042099E}" presName="parentText" presStyleLbl="node1" presStyleIdx="4" presStyleCnt="6">
        <dgm:presLayoutVars>
          <dgm:chMax val="0"/>
          <dgm:bulletEnabled val="1"/>
        </dgm:presLayoutVars>
      </dgm:prSet>
      <dgm:spPr/>
      <dgm:t>
        <a:bodyPr/>
        <a:lstStyle/>
        <a:p>
          <a:endParaRPr lang="en-US"/>
        </a:p>
      </dgm:t>
    </dgm:pt>
    <dgm:pt modelId="{62B48B93-FB66-4A0B-AF7F-4F8C2F8A4A6E}" type="pres">
      <dgm:prSet presAssocID="{2D28DFE1-A103-445F-847F-B7B0E3B96BBD}" presName="spacer" presStyleCnt="0"/>
      <dgm:spPr/>
    </dgm:pt>
    <dgm:pt modelId="{CBA509BF-8DCE-417E-BDDF-CE05217304C3}" type="pres">
      <dgm:prSet presAssocID="{4A7E1935-75EF-47F3-AECF-A5958CEA86DA}" presName="parentText" presStyleLbl="node1" presStyleIdx="5" presStyleCnt="6">
        <dgm:presLayoutVars>
          <dgm:chMax val="0"/>
          <dgm:bulletEnabled val="1"/>
        </dgm:presLayoutVars>
      </dgm:prSet>
      <dgm:spPr/>
      <dgm:t>
        <a:bodyPr/>
        <a:lstStyle/>
        <a:p>
          <a:endParaRPr lang="en-US"/>
        </a:p>
      </dgm:t>
    </dgm:pt>
  </dgm:ptLst>
  <dgm:cxnLst>
    <dgm:cxn modelId="{736A1374-1D04-461B-84DD-95D5615345D6}" srcId="{082F4E3A-239C-42C7-B11E-FAC15D143F18}" destId="{AD70929B-A7D6-4CC9-876C-0D9B9042099E}" srcOrd="4" destOrd="0" parTransId="{21CA5119-F41F-4E79-A6E2-FD7923F2CBE2}" sibTransId="{2D28DFE1-A103-445F-847F-B7B0E3B96BBD}"/>
    <dgm:cxn modelId="{55A8F63E-2D5A-4CBC-B0C0-A53AA5C13FAE}" srcId="{082F4E3A-239C-42C7-B11E-FAC15D143F18}" destId="{C9AFC63C-BF84-43B3-B3A9-A39F5F2BCAAF}" srcOrd="1" destOrd="0" parTransId="{3ECF7421-E33B-440E-B07A-A1E04F9B00FC}" sibTransId="{91C6A312-A865-450B-A463-A1ED395ACAFC}"/>
    <dgm:cxn modelId="{1066C1C3-6E46-4FA7-AADB-87C4ABE0E7D9}" srcId="{082F4E3A-239C-42C7-B11E-FAC15D143F18}" destId="{881452D7-5FBA-4A0C-877C-F039198D383A}" srcOrd="3" destOrd="0" parTransId="{85D90A9A-8B26-4615-B115-E7903102FB56}" sibTransId="{A59CA3FC-D672-4685-9174-7472E31F87B3}"/>
    <dgm:cxn modelId="{76168A4B-F2C4-4C19-94C7-673EA16B68AE}" type="presOf" srcId="{4F3A4C2F-392B-4917-AA98-C7B791DF50A8}" destId="{6345F21F-0118-40D9-80FA-0E0CF2AD4B5E}" srcOrd="0" destOrd="0" presId="urn:microsoft.com/office/officeart/2005/8/layout/vList2"/>
    <dgm:cxn modelId="{4FFA6A17-6BA8-436B-A44F-A04A83DA4283}" type="presOf" srcId="{082F4E3A-239C-42C7-B11E-FAC15D143F18}" destId="{AB9D141C-133B-4874-8567-18531877E33B}" srcOrd="0" destOrd="0" presId="urn:microsoft.com/office/officeart/2005/8/layout/vList2"/>
    <dgm:cxn modelId="{94B43A00-298B-4CDC-AB3F-28753D1FBFC9}" srcId="{082F4E3A-239C-42C7-B11E-FAC15D143F18}" destId="{ED6FB0DB-DA66-4FFC-BE71-4D4236BBE7AE}" srcOrd="0" destOrd="0" parTransId="{0B684760-93FD-4C73-AB32-E119907535C9}" sibTransId="{54472187-FB97-4442-ABF0-16B50CBA4E0F}"/>
    <dgm:cxn modelId="{4D618BD6-339C-41E6-8FCE-9BA0108DE02F}" type="presOf" srcId="{AD70929B-A7D6-4CC9-876C-0D9B9042099E}" destId="{6675B095-D348-4CA3-99B1-5E0BD7C20C8D}" srcOrd="0" destOrd="0" presId="urn:microsoft.com/office/officeart/2005/8/layout/vList2"/>
    <dgm:cxn modelId="{12601EBD-45F5-44EA-B047-B39A252ECF7B}" type="presOf" srcId="{C9AFC63C-BF84-43B3-B3A9-A39F5F2BCAAF}" destId="{7D98677E-AA2C-4CCF-924D-9A28FCE34724}" srcOrd="0" destOrd="0" presId="urn:microsoft.com/office/officeart/2005/8/layout/vList2"/>
    <dgm:cxn modelId="{9F8BB0B4-9977-4AE0-90B9-13762CC2A85F}" type="presOf" srcId="{881452D7-5FBA-4A0C-877C-F039198D383A}" destId="{149D7367-0EC3-4989-8B00-8E122B32F94D}" srcOrd="0" destOrd="0" presId="urn:microsoft.com/office/officeart/2005/8/layout/vList2"/>
    <dgm:cxn modelId="{E44DBAB3-0222-49AC-9C5F-150280E79C26}" type="presOf" srcId="{ED6FB0DB-DA66-4FFC-BE71-4D4236BBE7AE}" destId="{55DB7F81-F230-43B6-A6E9-9EBF4ED82268}" srcOrd="0" destOrd="0" presId="urn:microsoft.com/office/officeart/2005/8/layout/vList2"/>
    <dgm:cxn modelId="{C88BF59B-7206-44B1-8FDA-8F546F3B5F63}" srcId="{082F4E3A-239C-42C7-B11E-FAC15D143F18}" destId="{4F3A4C2F-392B-4917-AA98-C7B791DF50A8}" srcOrd="2" destOrd="0" parTransId="{DF92A0A0-DE92-49D8-831B-4B909675B9D9}" sibTransId="{B693E00B-07FD-49D8-94C1-ADF8458CB6C0}"/>
    <dgm:cxn modelId="{A5B5CD99-1FCA-4688-8724-490260CEB4BA}" type="presOf" srcId="{4A7E1935-75EF-47F3-AECF-A5958CEA86DA}" destId="{CBA509BF-8DCE-417E-BDDF-CE05217304C3}" srcOrd="0" destOrd="0" presId="urn:microsoft.com/office/officeart/2005/8/layout/vList2"/>
    <dgm:cxn modelId="{5AED73F3-BB4D-468F-BBA3-30D72F18D6E1}" srcId="{082F4E3A-239C-42C7-B11E-FAC15D143F18}" destId="{4A7E1935-75EF-47F3-AECF-A5958CEA86DA}" srcOrd="5" destOrd="0" parTransId="{5063A62D-1AD7-4EB2-87B8-1A3C54D82ACE}" sibTransId="{1BB0DA82-723E-4476-A082-E561E26219E2}"/>
    <dgm:cxn modelId="{D558837E-A36A-4FF9-85F8-EE0A5F925183}" type="presParOf" srcId="{AB9D141C-133B-4874-8567-18531877E33B}" destId="{55DB7F81-F230-43B6-A6E9-9EBF4ED82268}" srcOrd="0" destOrd="0" presId="urn:microsoft.com/office/officeart/2005/8/layout/vList2"/>
    <dgm:cxn modelId="{E2B9EB96-E332-4F20-A140-E31EAD9B5D8C}" type="presParOf" srcId="{AB9D141C-133B-4874-8567-18531877E33B}" destId="{F30914F5-3D74-47E5-BC66-F04F92D22A81}" srcOrd="1" destOrd="0" presId="urn:microsoft.com/office/officeart/2005/8/layout/vList2"/>
    <dgm:cxn modelId="{1799644D-C61E-4A19-88A7-F6080941127D}" type="presParOf" srcId="{AB9D141C-133B-4874-8567-18531877E33B}" destId="{7D98677E-AA2C-4CCF-924D-9A28FCE34724}" srcOrd="2" destOrd="0" presId="urn:microsoft.com/office/officeart/2005/8/layout/vList2"/>
    <dgm:cxn modelId="{201C94AF-AE82-4E85-AD78-5E45EE9CA68C}" type="presParOf" srcId="{AB9D141C-133B-4874-8567-18531877E33B}" destId="{E7C30D3D-B87A-4428-9F62-715A24987693}" srcOrd="3" destOrd="0" presId="urn:microsoft.com/office/officeart/2005/8/layout/vList2"/>
    <dgm:cxn modelId="{8D77055D-CF6B-4350-860F-3A2EBEFF66D6}" type="presParOf" srcId="{AB9D141C-133B-4874-8567-18531877E33B}" destId="{6345F21F-0118-40D9-80FA-0E0CF2AD4B5E}" srcOrd="4" destOrd="0" presId="urn:microsoft.com/office/officeart/2005/8/layout/vList2"/>
    <dgm:cxn modelId="{6FDF5CA0-326B-42DD-BCFA-9A40C5A135E2}" type="presParOf" srcId="{AB9D141C-133B-4874-8567-18531877E33B}" destId="{0EA0C6ED-5DED-47B7-A036-15E86BDD0C9D}" srcOrd="5" destOrd="0" presId="urn:microsoft.com/office/officeart/2005/8/layout/vList2"/>
    <dgm:cxn modelId="{D20D6AF2-BEE5-4357-AB4E-C5BF6526AB12}" type="presParOf" srcId="{AB9D141C-133B-4874-8567-18531877E33B}" destId="{149D7367-0EC3-4989-8B00-8E122B32F94D}" srcOrd="6" destOrd="0" presId="urn:microsoft.com/office/officeart/2005/8/layout/vList2"/>
    <dgm:cxn modelId="{9077014C-1933-4E36-9830-C9788AB18543}" type="presParOf" srcId="{AB9D141C-133B-4874-8567-18531877E33B}" destId="{81DE67E8-153D-49DA-9A00-F9E940B09D5B}" srcOrd="7" destOrd="0" presId="urn:microsoft.com/office/officeart/2005/8/layout/vList2"/>
    <dgm:cxn modelId="{90D18A59-058D-413A-B2F5-3555A00DD4FE}" type="presParOf" srcId="{AB9D141C-133B-4874-8567-18531877E33B}" destId="{6675B095-D348-4CA3-99B1-5E0BD7C20C8D}" srcOrd="8" destOrd="0" presId="urn:microsoft.com/office/officeart/2005/8/layout/vList2"/>
    <dgm:cxn modelId="{414146B0-89FC-4E67-9E6B-B314DCF3C431}" type="presParOf" srcId="{AB9D141C-133B-4874-8567-18531877E33B}" destId="{62B48B93-FB66-4A0B-AF7F-4F8C2F8A4A6E}" srcOrd="9" destOrd="0" presId="urn:microsoft.com/office/officeart/2005/8/layout/vList2"/>
    <dgm:cxn modelId="{19D3E56A-408D-4CBC-97A9-81251240E8F7}" type="presParOf" srcId="{AB9D141C-133B-4874-8567-18531877E33B}" destId="{CBA509BF-8DCE-417E-BDDF-CE05217304C3}"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9669D90-0F5F-4599-A290-3F7DADED9BEA}"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B61365CB-25C9-4951-8003-EF4E9A975D62}">
      <dgm:prSet/>
      <dgm:spPr/>
      <dgm:t>
        <a:bodyPr/>
        <a:lstStyle/>
        <a:p>
          <a:pPr rtl="0"/>
          <a:r>
            <a:rPr lang="en-US" dirty="0" smtClean="0"/>
            <a:t>Frequency = 60GHz</a:t>
          </a:r>
          <a:endParaRPr lang="en-US" dirty="0"/>
        </a:p>
      </dgm:t>
    </dgm:pt>
    <dgm:pt modelId="{A6A9FB4D-442B-44EA-B91E-619376223508}" type="parTrans" cxnId="{3B2A6896-BC33-42AE-B601-9F2D0B2FA91C}">
      <dgm:prSet/>
      <dgm:spPr/>
      <dgm:t>
        <a:bodyPr/>
        <a:lstStyle/>
        <a:p>
          <a:endParaRPr lang="en-US"/>
        </a:p>
      </dgm:t>
    </dgm:pt>
    <dgm:pt modelId="{751B56C1-52FB-4157-8BAB-86069C62FD3F}" type="sibTrans" cxnId="{3B2A6896-BC33-42AE-B601-9F2D0B2FA91C}">
      <dgm:prSet/>
      <dgm:spPr/>
      <dgm:t>
        <a:bodyPr/>
        <a:lstStyle/>
        <a:p>
          <a:endParaRPr lang="en-US"/>
        </a:p>
      </dgm:t>
    </dgm:pt>
    <dgm:pt modelId="{4558641C-61F5-4D9F-A32C-6C4AA1973BED}">
      <dgm:prSet/>
      <dgm:spPr/>
      <dgm:t>
        <a:bodyPr/>
        <a:lstStyle/>
        <a:p>
          <a:pPr rtl="0"/>
          <a:r>
            <a:rPr lang="en-US" dirty="0" smtClean="0"/>
            <a:t>Speed = 7Gbps</a:t>
          </a:r>
          <a:endParaRPr lang="en-US" dirty="0"/>
        </a:p>
      </dgm:t>
    </dgm:pt>
    <dgm:pt modelId="{A7E1C6BD-E521-46F4-91B0-CBF22D0392CC}" type="parTrans" cxnId="{28C2B60D-DD7F-404F-8098-ED68D403B8D2}">
      <dgm:prSet/>
      <dgm:spPr/>
      <dgm:t>
        <a:bodyPr/>
        <a:lstStyle/>
        <a:p>
          <a:endParaRPr lang="en-US"/>
        </a:p>
      </dgm:t>
    </dgm:pt>
    <dgm:pt modelId="{589B965E-B3AC-4CCB-8AF8-6AA2212F9D1D}" type="sibTrans" cxnId="{28C2B60D-DD7F-404F-8098-ED68D403B8D2}">
      <dgm:prSet/>
      <dgm:spPr/>
      <dgm:t>
        <a:bodyPr/>
        <a:lstStyle/>
        <a:p>
          <a:endParaRPr lang="en-US"/>
        </a:p>
      </dgm:t>
    </dgm:pt>
    <dgm:pt modelId="{315E93F8-5FEF-4F7F-8A09-AE1F6ECC349F}">
      <dgm:prSet/>
      <dgm:spPr/>
      <dgm:t>
        <a:bodyPr/>
        <a:lstStyle/>
        <a:p>
          <a:pPr rtl="0"/>
          <a:r>
            <a:rPr lang="en-US" dirty="0" smtClean="0"/>
            <a:t>Antenna Technology = Uses </a:t>
          </a:r>
          <a:r>
            <a:rPr lang="en-US" dirty="0" err="1" smtClean="0"/>
            <a:t>Beamforming</a:t>
          </a:r>
          <a:r>
            <a:rPr lang="en-US" dirty="0" smtClean="0"/>
            <a:t> </a:t>
          </a:r>
          <a:endParaRPr lang="en-US" dirty="0"/>
        </a:p>
      </dgm:t>
    </dgm:pt>
    <dgm:pt modelId="{6E829766-EDF7-4221-921B-62764D4C5E39}" type="parTrans" cxnId="{78ADDE65-A17F-4296-A3C7-08039F82E531}">
      <dgm:prSet/>
      <dgm:spPr/>
      <dgm:t>
        <a:bodyPr/>
        <a:lstStyle/>
        <a:p>
          <a:endParaRPr lang="en-US"/>
        </a:p>
      </dgm:t>
    </dgm:pt>
    <dgm:pt modelId="{EF7DA51F-F4AC-4A9F-9011-AD1ABD9C02E2}" type="sibTrans" cxnId="{78ADDE65-A17F-4296-A3C7-08039F82E531}">
      <dgm:prSet/>
      <dgm:spPr/>
      <dgm:t>
        <a:bodyPr/>
        <a:lstStyle/>
        <a:p>
          <a:endParaRPr lang="en-US"/>
        </a:p>
      </dgm:t>
    </dgm:pt>
    <dgm:pt modelId="{164C5EB3-2932-4173-BA83-DBA072AA5F6B}">
      <dgm:prSet/>
      <dgm:spPr/>
      <dgm:t>
        <a:bodyPr/>
        <a:lstStyle/>
        <a:p>
          <a:pPr rtl="0"/>
          <a:r>
            <a:rPr lang="en-US" dirty="0" smtClean="0"/>
            <a:t>Modulation = OFDM</a:t>
          </a:r>
          <a:endParaRPr lang="en-US" dirty="0"/>
        </a:p>
      </dgm:t>
    </dgm:pt>
    <dgm:pt modelId="{0D6C0179-607C-4599-B368-DFF4384B764B}" type="parTrans" cxnId="{814E6E29-53C2-49B8-BCAF-09BD2A4EA000}">
      <dgm:prSet/>
      <dgm:spPr/>
      <dgm:t>
        <a:bodyPr/>
        <a:lstStyle/>
        <a:p>
          <a:endParaRPr lang="en-US"/>
        </a:p>
      </dgm:t>
    </dgm:pt>
    <dgm:pt modelId="{876C9AF2-9E4F-430F-B4E7-EF5B06A92F56}" type="sibTrans" cxnId="{814E6E29-53C2-49B8-BCAF-09BD2A4EA000}">
      <dgm:prSet/>
      <dgm:spPr/>
      <dgm:t>
        <a:bodyPr/>
        <a:lstStyle/>
        <a:p>
          <a:endParaRPr lang="en-US"/>
        </a:p>
      </dgm:t>
    </dgm:pt>
    <dgm:pt modelId="{8DF256DA-8F21-4A03-82A4-542AA6C4857B}" type="pres">
      <dgm:prSet presAssocID="{79669D90-0F5F-4599-A290-3F7DADED9BEA}" presName="linear" presStyleCnt="0">
        <dgm:presLayoutVars>
          <dgm:animLvl val="lvl"/>
          <dgm:resizeHandles val="exact"/>
        </dgm:presLayoutVars>
      </dgm:prSet>
      <dgm:spPr/>
      <dgm:t>
        <a:bodyPr/>
        <a:lstStyle/>
        <a:p>
          <a:endParaRPr lang="en-US"/>
        </a:p>
      </dgm:t>
    </dgm:pt>
    <dgm:pt modelId="{AF2801CD-2569-4BCF-8F3B-BA56598B4450}" type="pres">
      <dgm:prSet presAssocID="{B61365CB-25C9-4951-8003-EF4E9A975D62}" presName="parentText" presStyleLbl="node1" presStyleIdx="0" presStyleCnt="4">
        <dgm:presLayoutVars>
          <dgm:chMax val="0"/>
          <dgm:bulletEnabled val="1"/>
        </dgm:presLayoutVars>
      </dgm:prSet>
      <dgm:spPr/>
      <dgm:t>
        <a:bodyPr/>
        <a:lstStyle/>
        <a:p>
          <a:endParaRPr lang="en-US"/>
        </a:p>
      </dgm:t>
    </dgm:pt>
    <dgm:pt modelId="{64BCAFDA-7B4A-425D-BB7A-55570647EF74}" type="pres">
      <dgm:prSet presAssocID="{751B56C1-52FB-4157-8BAB-86069C62FD3F}" presName="spacer" presStyleCnt="0"/>
      <dgm:spPr/>
    </dgm:pt>
    <dgm:pt modelId="{28BACC86-3EE9-4C27-A823-0E131CF5F0DE}" type="pres">
      <dgm:prSet presAssocID="{4558641C-61F5-4D9F-A32C-6C4AA1973BED}" presName="parentText" presStyleLbl="node1" presStyleIdx="1" presStyleCnt="4">
        <dgm:presLayoutVars>
          <dgm:chMax val="0"/>
          <dgm:bulletEnabled val="1"/>
        </dgm:presLayoutVars>
      </dgm:prSet>
      <dgm:spPr/>
      <dgm:t>
        <a:bodyPr/>
        <a:lstStyle/>
        <a:p>
          <a:endParaRPr lang="en-US"/>
        </a:p>
      </dgm:t>
    </dgm:pt>
    <dgm:pt modelId="{C1827F32-3193-452F-9C18-D5E41F4472F4}" type="pres">
      <dgm:prSet presAssocID="{589B965E-B3AC-4CCB-8AF8-6AA2212F9D1D}" presName="spacer" presStyleCnt="0"/>
      <dgm:spPr/>
    </dgm:pt>
    <dgm:pt modelId="{F0310348-6683-46CA-AF63-5BEA241A0D61}" type="pres">
      <dgm:prSet presAssocID="{315E93F8-5FEF-4F7F-8A09-AE1F6ECC349F}" presName="parentText" presStyleLbl="node1" presStyleIdx="2" presStyleCnt="4">
        <dgm:presLayoutVars>
          <dgm:chMax val="0"/>
          <dgm:bulletEnabled val="1"/>
        </dgm:presLayoutVars>
      </dgm:prSet>
      <dgm:spPr/>
      <dgm:t>
        <a:bodyPr/>
        <a:lstStyle/>
        <a:p>
          <a:endParaRPr lang="en-US"/>
        </a:p>
      </dgm:t>
    </dgm:pt>
    <dgm:pt modelId="{652EC2D6-4BD8-4BC1-BA10-DAB5957CAB3D}" type="pres">
      <dgm:prSet presAssocID="{EF7DA51F-F4AC-4A9F-9011-AD1ABD9C02E2}" presName="spacer" presStyleCnt="0"/>
      <dgm:spPr/>
    </dgm:pt>
    <dgm:pt modelId="{F5944E92-87DD-40D5-B416-F3FCEA3225CA}" type="pres">
      <dgm:prSet presAssocID="{164C5EB3-2932-4173-BA83-DBA072AA5F6B}" presName="parentText" presStyleLbl="node1" presStyleIdx="3" presStyleCnt="4">
        <dgm:presLayoutVars>
          <dgm:chMax val="0"/>
          <dgm:bulletEnabled val="1"/>
        </dgm:presLayoutVars>
      </dgm:prSet>
      <dgm:spPr/>
      <dgm:t>
        <a:bodyPr/>
        <a:lstStyle/>
        <a:p>
          <a:endParaRPr lang="en-US"/>
        </a:p>
      </dgm:t>
    </dgm:pt>
  </dgm:ptLst>
  <dgm:cxnLst>
    <dgm:cxn modelId="{428F49B9-F6B0-451F-9150-28095D9BB797}" type="presOf" srcId="{164C5EB3-2932-4173-BA83-DBA072AA5F6B}" destId="{F5944E92-87DD-40D5-B416-F3FCEA3225CA}" srcOrd="0" destOrd="0" presId="urn:microsoft.com/office/officeart/2005/8/layout/vList2"/>
    <dgm:cxn modelId="{814E6E29-53C2-49B8-BCAF-09BD2A4EA000}" srcId="{79669D90-0F5F-4599-A290-3F7DADED9BEA}" destId="{164C5EB3-2932-4173-BA83-DBA072AA5F6B}" srcOrd="3" destOrd="0" parTransId="{0D6C0179-607C-4599-B368-DFF4384B764B}" sibTransId="{876C9AF2-9E4F-430F-B4E7-EF5B06A92F56}"/>
    <dgm:cxn modelId="{28C2B60D-DD7F-404F-8098-ED68D403B8D2}" srcId="{79669D90-0F5F-4599-A290-3F7DADED9BEA}" destId="{4558641C-61F5-4D9F-A32C-6C4AA1973BED}" srcOrd="1" destOrd="0" parTransId="{A7E1C6BD-E521-46F4-91B0-CBF22D0392CC}" sibTransId="{589B965E-B3AC-4CCB-8AF8-6AA2212F9D1D}"/>
    <dgm:cxn modelId="{828E8948-FF02-4463-A895-B91DFC2DFB3C}" type="presOf" srcId="{4558641C-61F5-4D9F-A32C-6C4AA1973BED}" destId="{28BACC86-3EE9-4C27-A823-0E131CF5F0DE}" srcOrd="0" destOrd="0" presId="urn:microsoft.com/office/officeart/2005/8/layout/vList2"/>
    <dgm:cxn modelId="{DB62A78B-BBAB-4BEF-99A3-6F2BF1D9E804}" type="presOf" srcId="{79669D90-0F5F-4599-A290-3F7DADED9BEA}" destId="{8DF256DA-8F21-4A03-82A4-542AA6C4857B}" srcOrd="0" destOrd="0" presId="urn:microsoft.com/office/officeart/2005/8/layout/vList2"/>
    <dgm:cxn modelId="{29E9D19B-6C41-4A91-BBCC-88A760C935F5}" type="presOf" srcId="{315E93F8-5FEF-4F7F-8A09-AE1F6ECC349F}" destId="{F0310348-6683-46CA-AF63-5BEA241A0D61}" srcOrd="0" destOrd="0" presId="urn:microsoft.com/office/officeart/2005/8/layout/vList2"/>
    <dgm:cxn modelId="{6532E19D-B13A-46A6-B0D9-B9D8D445207E}" type="presOf" srcId="{B61365CB-25C9-4951-8003-EF4E9A975D62}" destId="{AF2801CD-2569-4BCF-8F3B-BA56598B4450}" srcOrd="0" destOrd="0" presId="urn:microsoft.com/office/officeart/2005/8/layout/vList2"/>
    <dgm:cxn modelId="{3B2A6896-BC33-42AE-B601-9F2D0B2FA91C}" srcId="{79669D90-0F5F-4599-A290-3F7DADED9BEA}" destId="{B61365CB-25C9-4951-8003-EF4E9A975D62}" srcOrd="0" destOrd="0" parTransId="{A6A9FB4D-442B-44EA-B91E-619376223508}" sibTransId="{751B56C1-52FB-4157-8BAB-86069C62FD3F}"/>
    <dgm:cxn modelId="{78ADDE65-A17F-4296-A3C7-08039F82E531}" srcId="{79669D90-0F5F-4599-A290-3F7DADED9BEA}" destId="{315E93F8-5FEF-4F7F-8A09-AE1F6ECC349F}" srcOrd="2" destOrd="0" parTransId="{6E829766-EDF7-4221-921B-62764D4C5E39}" sibTransId="{EF7DA51F-F4AC-4A9F-9011-AD1ABD9C02E2}"/>
    <dgm:cxn modelId="{0B585043-4959-440C-B4F7-164DC2E324A3}" type="presParOf" srcId="{8DF256DA-8F21-4A03-82A4-542AA6C4857B}" destId="{AF2801CD-2569-4BCF-8F3B-BA56598B4450}" srcOrd="0" destOrd="0" presId="urn:microsoft.com/office/officeart/2005/8/layout/vList2"/>
    <dgm:cxn modelId="{514443F9-B848-4B52-875C-9DE3FF49A678}" type="presParOf" srcId="{8DF256DA-8F21-4A03-82A4-542AA6C4857B}" destId="{64BCAFDA-7B4A-425D-BB7A-55570647EF74}" srcOrd="1" destOrd="0" presId="urn:microsoft.com/office/officeart/2005/8/layout/vList2"/>
    <dgm:cxn modelId="{46783574-99FE-4CD1-8539-2BE6620C78DB}" type="presParOf" srcId="{8DF256DA-8F21-4A03-82A4-542AA6C4857B}" destId="{28BACC86-3EE9-4C27-A823-0E131CF5F0DE}" srcOrd="2" destOrd="0" presId="urn:microsoft.com/office/officeart/2005/8/layout/vList2"/>
    <dgm:cxn modelId="{90DF4E7F-1A2C-4969-B375-42CE7688C486}" type="presParOf" srcId="{8DF256DA-8F21-4A03-82A4-542AA6C4857B}" destId="{C1827F32-3193-452F-9C18-D5E41F4472F4}" srcOrd="3" destOrd="0" presId="urn:microsoft.com/office/officeart/2005/8/layout/vList2"/>
    <dgm:cxn modelId="{D920E606-5A70-4386-B2A1-850EAA73AB4E}" type="presParOf" srcId="{8DF256DA-8F21-4A03-82A4-542AA6C4857B}" destId="{F0310348-6683-46CA-AF63-5BEA241A0D61}" srcOrd="4" destOrd="0" presId="urn:microsoft.com/office/officeart/2005/8/layout/vList2"/>
    <dgm:cxn modelId="{6B6206DF-9957-4DF3-8087-5A21F8100B18}" type="presParOf" srcId="{8DF256DA-8F21-4A03-82A4-542AA6C4857B}" destId="{652EC2D6-4BD8-4BC1-BA10-DAB5957CAB3D}" srcOrd="5" destOrd="0" presId="urn:microsoft.com/office/officeart/2005/8/layout/vList2"/>
    <dgm:cxn modelId="{6E8AECCC-608E-4A75-85D5-78C1FCDC0D58}" type="presParOf" srcId="{8DF256DA-8F21-4A03-82A4-542AA6C4857B}" destId="{F5944E92-87DD-40D5-B416-F3FCEA3225CA}"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0" dirty="0" smtClean="0">
              <a:solidFill>
                <a:schemeClr val="bg1">
                  <a:lumMod val="65000"/>
                </a:schemeClr>
              </a:solidFill>
            </a:rPr>
            <a:t>IEEE 802.3 Standards and Frame Formats,</a:t>
          </a:r>
          <a:endParaRPr lang="en-US" sz="2400" b="0" dirty="0">
            <a:solidFill>
              <a:schemeClr val="bg1">
                <a:lumMod val="65000"/>
              </a:schemeClr>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400" b="0" i="0" u="none" dirty="0" smtClean="0">
              <a:solidFill>
                <a:schemeClr val="bg1">
                  <a:lumMod val="65000"/>
                </a:schemeClr>
              </a:solidFill>
            </a:rPr>
            <a:t>Binary Exponential Back -off algorithm, </a:t>
          </a:r>
          <a:endParaRPr lang="en-US" sz="2400" b="0" i="0" u="none" dirty="0">
            <a:solidFill>
              <a:schemeClr val="bg1">
                <a:lumMod val="65000"/>
              </a:schemeClr>
            </a:solidFill>
          </a:endParaRPr>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400" b="0" dirty="0" smtClean="0">
              <a:solidFill>
                <a:schemeClr val="bg1">
                  <a:lumMod val="65000"/>
                </a:schemeClr>
              </a:solidFill>
            </a:rPr>
            <a:t>Fast Ethernet, Gigabit Ethernet,</a:t>
          </a:r>
          <a:endParaRPr lang="en-US" sz="2400" b="0" dirty="0">
            <a:solidFill>
              <a:schemeClr val="bg1">
                <a:lumMod val="65000"/>
              </a:schemeClr>
            </a:solidFill>
          </a:endParaRPr>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400" b="0" dirty="0" smtClean="0">
              <a:solidFill>
                <a:schemeClr val="bg1">
                  <a:lumMod val="65000"/>
                </a:schemeClr>
              </a:solidFill>
            </a:rPr>
            <a:t>IEEE 802.11a/b/g/n  </a:t>
          </a:r>
          <a:endParaRPr lang="en-US" sz="2400" b="0" dirty="0">
            <a:solidFill>
              <a:schemeClr val="bg1">
                <a:lumMod val="65000"/>
              </a:schemeClr>
            </a:solidFill>
          </a:endParaRPr>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400" b="1" dirty="0" smtClean="0">
              <a:solidFill>
                <a:srgbClr val="FF0000"/>
              </a:solidFill>
            </a:rPr>
            <a:t>IEEE 802.15 </a:t>
          </a:r>
          <a:endParaRPr lang="en-US" sz="2400" b="1" dirty="0">
            <a:solidFill>
              <a:srgbClr val="FF0000"/>
            </a:solidFill>
          </a:endParaRPr>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custLinFactNeighborY="-33025">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F44E5310-2AE4-4FF1-A08B-94FB206629E6}" type="presOf" srcId="{AF38E7CA-7B89-44A4-B278-9A254DE91610}" destId="{63FCCC48-8745-4E6E-A772-1A26F7F29F29}" srcOrd="0" destOrd="0" presId="urn:microsoft.com/office/officeart/2005/8/layout/vList2"/>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BDC5665A-5409-4F6B-BEB1-3651BD14AA9F}" type="presOf" srcId="{3B997839-68A9-4FB9-ACA0-11D9CC47BF21}" destId="{7101371D-8B70-4EA3-B50D-E093CC6EC0E2}"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A78F246F-5B9B-495B-933A-BC67C4575371}" srcId="{F087D092-323F-429D-B01A-029A24A9344B}" destId="{B64A8B13-4199-4967-BC01-127434616439}" srcOrd="0" destOrd="0" parTransId="{8FA35A01-FE42-4479-8070-52C88302F6C4}" sibTransId="{D8B2C7F5-2613-43DD-8845-5A38D3C5363B}"/>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B161C245-8274-4D1D-BFEC-F2D7B63ECA11}" type="presOf" srcId="{B64A8B13-4199-4967-BC01-127434616439}" destId="{859F11C9-A226-4372-9871-24987B51864E}" srcOrd="0" destOrd="0" presId="urn:microsoft.com/office/officeart/2005/8/layout/vList2"/>
    <dgm:cxn modelId="{C0A0E827-AABB-43BD-8C87-15B5FBF946B0}" type="presOf" srcId="{BF832AE4-2F18-42DC-B25D-A8B94299EC44}" destId="{8806076E-2934-4E5C-8084-7DF68924A297}" srcOrd="0" destOrd="0" presId="urn:microsoft.com/office/officeart/2005/8/layout/vList2"/>
    <dgm:cxn modelId="{793F1C56-8D66-4781-9C55-2174D20AA650}" type="presOf" srcId="{F087D092-323F-429D-B01A-029A24A9344B}" destId="{A935B4E4-69AD-47D4-8773-ACADBE3C8C29}" srcOrd="0" destOrd="0" presId="urn:microsoft.com/office/officeart/2005/8/layout/vList2"/>
    <dgm:cxn modelId="{687934B7-5B62-427E-9DCD-D93117A9493D}" type="presOf" srcId="{EDD0D653-DE2F-4507-94BE-408079E46F67}" destId="{7E7F353B-0F2B-446B-9B0D-B52DE4EB120B}" srcOrd="0" destOrd="0" presId="urn:microsoft.com/office/officeart/2005/8/layout/vList2"/>
    <dgm:cxn modelId="{E3B8B81A-F44C-485E-B37E-F8A6CE7EE03D}" type="presOf" srcId="{390D50BA-650E-4EB1-93D4-25409F7C081F}" destId="{EC8D8A87-4EC8-427C-84A3-13C8B99573BB}" srcOrd="0" destOrd="0" presId="urn:microsoft.com/office/officeart/2005/8/layout/vList2"/>
    <dgm:cxn modelId="{F19DEEC9-D2D8-47E4-AED4-E6C3B77A7719}" type="presOf" srcId="{E6C9B60E-EE55-4C4B-B19B-E0AC457DAD88}" destId="{86FEFB6A-65EE-4558-942F-BCCC6A84BC03}" srcOrd="0" destOrd="0" presId="urn:microsoft.com/office/officeart/2005/8/layout/vList2"/>
    <dgm:cxn modelId="{25B3C122-DF78-471B-BBB4-C343BD7ED70F}" type="presOf" srcId="{A4661BDC-5B82-4E52-A119-0365A3E91504}" destId="{365CD179-72BD-4DDF-B313-7BE34ACBB385}" srcOrd="0" destOrd="0" presId="urn:microsoft.com/office/officeart/2005/8/layout/vList2"/>
    <dgm:cxn modelId="{9419B839-93DB-40C5-9926-B201EF6DC7C2}" type="presParOf" srcId="{A935B4E4-69AD-47D4-8773-ACADBE3C8C29}" destId="{859F11C9-A226-4372-9871-24987B51864E}" srcOrd="0" destOrd="0" presId="urn:microsoft.com/office/officeart/2005/8/layout/vList2"/>
    <dgm:cxn modelId="{EDEC8405-056E-4D25-8361-246E4B9326B6}" type="presParOf" srcId="{A935B4E4-69AD-47D4-8773-ACADBE3C8C29}" destId="{7C957171-FDE8-4457-AC5A-A97FC343A718}" srcOrd="1" destOrd="0" presId="urn:microsoft.com/office/officeart/2005/8/layout/vList2"/>
    <dgm:cxn modelId="{908C0E90-6C3E-4763-A200-9BB33A2FBE21}" type="presParOf" srcId="{A935B4E4-69AD-47D4-8773-ACADBE3C8C29}" destId="{7101371D-8B70-4EA3-B50D-E093CC6EC0E2}" srcOrd="2" destOrd="0" presId="urn:microsoft.com/office/officeart/2005/8/layout/vList2"/>
    <dgm:cxn modelId="{DB2A84C5-FCDE-4D6C-94E4-92B9EF8C4E4D}" type="presParOf" srcId="{A935B4E4-69AD-47D4-8773-ACADBE3C8C29}" destId="{F5AC69EC-E423-4BD3-8BC5-7082955A0F47}" srcOrd="3" destOrd="0" presId="urn:microsoft.com/office/officeart/2005/8/layout/vList2"/>
    <dgm:cxn modelId="{BF3C9CA3-299E-4AC8-8EFF-98F31E2DD90D}" type="presParOf" srcId="{A935B4E4-69AD-47D4-8773-ACADBE3C8C29}" destId="{EC8D8A87-4EC8-427C-84A3-13C8B99573BB}" srcOrd="4" destOrd="0" presId="urn:microsoft.com/office/officeart/2005/8/layout/vList2"/>
    <dgm:cxn modelId="{D622E71A-4F89-4AF2-AB9A-654965CF6D31}" type="presParOf" srcId="{A935B4E4-69AD-47D4-8773-ACADBE3C8C29}" destId="{7AF68060-AD52-4461-8A3A-9FF95D65D1A9}" srcOrd="5" destOrd="0" presId="urn:microsoft.com/office/officeart/2005/8/layout/vList2"/>
    <dgm:cxn modelId="{B0DA505C-4D60-4920-A393-D628B18FEABE}" type="presParOf" srcId="{A935B4E4-69AD-47D4-8773-ACADBE3C8C29}" destId="{365CD179-72BD-4DDF-B313-7BE34ACBB385}" srcOrd="6" destOrd="0" presId="urn:microsoft.com/office/officeart/2005/8/layout/vList2"/>
    <dgm:cxn modelId="{58D54916-77A1-4538-82C3-DA3829F9FD20}" type="presParOf" srcId="{A935B4E4-69AD-47D4-8773-ACADBE3C8C29}" destId="{F8DB3378-C8B5-4DD9-A984-0CE5E13286A7}" srcOrd="7" destOrd="0" presId="urn:microsoft.com/office/officeart/2005/8/layout/vList2"/>
    <dgm:cxn modelId="{93B53DD6-8B1E-447F-920F-77CB2172EC11}" type="presParOf" srcId="{A935B4E4-69AD-47D4-8773-ACADBE3C8C29}" destId="{63FCCC48-8745-4E6E-A772-1A26F7F29F29}" srcOrd="8" destOrd="0" presId="urn:microsoft.com/office/officeart/2005/8/layout/vList2"/>
    <dgm:cxn modelId="{B03DBB05-DED4-4974-8694-5F6BEF26EFF7}" type="presParOf" srcId="{A935B4E4-69AD-47D4-8773-ACADBE3C8C29}" destId="{B6C9CE26-703C-4F2E-8BD5-37081BF4E250}" srcOrd="9" destOrd="0" presId="urn:microsoft.com/office/officeart/2005/8/layout/vList2"/>
    <dgm:cxn modelId="{C7F75BBC-2693-43E5-9EA4-408BD3ADC840}" type="presParOf" srcId="{A935B4E4-69AD-47D4-8773-ACADBE3C8C29}" destId="{86FEFB6A-65EE-4558-942F-BCCC6A84BC03}" srcOrd="10" destOrd="0" presId="urn:microsoft.com/office/officeart/2005/8/layout/vList2"/>
    <dgm:cxn modelId="{0091DD63-E79A-41F6-BFB2-2E91287AB84B}" type="presParOf" srcId="{A935B4E4-69AD-47D4-8773-ACADBE3C8C29}" destId="{4FC8E9E3-5098-49FF-B763-C538F6D3691D}" srcOrd="11" destOrd="0" presId="urn:microsoft.com/office/officeart/2005/8/layout/vList2"/>
    <dgm:cxn modelId="{41E1C1E0-479E-40AC-9A74-E1DC8018AD15}" type="presParOf" srcId="{A935B4E4-69AD-47D4-8773-ACADBE3C8C29}" destId="{8806076E-2934-4E5C-8084-7DF68924A297}" srcOrd="12" destOrd="0" presId="urn:microsoft.com/office/officeart/2005/8/layout/vList2"/>
    <dgm:cxn modelId="{9DAFFC83-9B60-45E4-966A-FE8AC73CC879}" type="presParOf" srcId="{A935B4E4-69AD-47D4-8773-ACADBE3C8C29}" destId="{6E888F51-3D50-4113-B63F-2A94B826D816}" srcOrd="13" destOrd="0" presId="urn:microsoft.com/office/officeart/2005/8/layout/vList2"/>
    <dgm:cxn modelId="{A20FC8E6-5B29-476F-8669-ABEADE113BDE}"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0" dirty="0" smtClean="0">
              <a:solidFill>
                <a:schemeClr val="bg1">
                  <a:lumMod val="65000"/>
                </a:schemeClr>
              </a:solidFill>
            </a:rPr>
            <a:t>IEEE 802.3 Standards and Frame Formats,</a:t>
          </a:r>
          <a:endParaRPr lang="en-US" sz="2400" b="0" dirty="0">
            <a:solidFill>
              <a:schemeClr val="bg1">
                <a:lumMod val="65000"/>
              </a:schemeClr>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400" b="0" i="0" u="none" dirty="0" smtClean="0">
              <a:solidFill>
                <a:schemeClr val="bg1">
                  <a:lumMod val="65000"/>
                </a:schemeClr>
              </a:solidFill>
            </a:rPr>
            <a:t>Binary Exponential Back -off algorithm, </a:t>
          </a:r>
          <a:endParaRPr lang="en-US" sz="2400" b="0" i="0" u="none" dirty="0">
            <a:solidFill>
              <a:schemeClr val="bg1">
                <a:lumMod val="65000"/>
              </a:schemeClr>
            </a:solidFill>
          </a:endParaRPr>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400" b="0" dirty="0" smtClean="0">
              <a:solidFill>
                <a:schemeClr val="bg1">
                  <a:lumMod val="65000"/>
                </a:schemeClr>
              </a:solidFill>
            </a:rPr>
            <a:t>Fast Ethernet, Gigabit Ethernet,</a:t>
          </a:r>
          <a:endParaRPr lang="en-US" sz="2400" b="0" dirty="0">
            <a:solidFill>
              <a:schemeClr val="bg1">
                <a:lumMod val="65000"/>
              </a:schemeClr>
            </a:solidFill>
          </a:endParaRPr>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400" b="0" dirty="0" smtClean="0">
              <a:solidFill>
                <a:schemeClr val="bg1">
                  <a:lumMod val="65000"/>
                </a:schemeClr>
              </a:solidFill>
            </a:rPr>
            <a:t>IEEE 802.11a/b/g/n  </a:t>
          </a:r>
          <a:endParaRPr lang="en-US" sz="2400" b="0" dirty="0">
            <a:solidFill>
              <a:schemeClr val="bg1">
                <a:lumMod val="65000"/>
              </a:schemeClr>
            </a:solidFill>
          </a:endParaRPr>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400" b="0" dirty="0" smtClean="0">
              <a:solidFill>
                <a:schemeClr val="bg1">
                  <a:lumMod val="65000"/>
                </a:schemeClr>
              </a:solidFill>
            </a:rPr>
            <a:t>IEEE 802.15 </a:t>
          </a:r>
          <a:endParaRPr lang="en-US" sz="2400" b="0" dirty="0">
            <a:solidFill>
              <a:schemeClr val="bg1">
                <a:lumMod val="65000"/>
              </a:schemeClr>
            </a:solidFill>
          </a:endParaRPr>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400" b="1" dirty="0" smtClean="0">
              <a:solidFill>
                <a:srgbClr val="FF0000"/>
              </a:solidFill>
            </a:rPr>
            <a:t>IEEE 802.16 Standards, Frame formats, </a:t>
          </a:r>
          <a:endParaRPr lang="en-US" sz="2400" b="1" dirty="0">
            <a:solidFill>
              <a:srgbClr val="FF0000"/>
            </a:solidFill>
          </a:endParaRPr>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custLinFactNeighborY="-33025">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D2642C8E-FA1E-41E6-994E-0FD732920383}" type="presOf" srcId="{BF832AE4-2F18-42DC-B25D-A8B94299EC44}" destId="{8806076E-2934-4E5C-8084-7DF68924A297}" srcOrd="0" destOrd="0" presId="urn:microsoft.com/office/officeart/2005/8/layout/vList2"/>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911B361B-3F4B-48B3-9CE3-11B1D238BBBA}" type="presOf" srcId="{F087D092-323F-429D-B01A-029A24A9344B}" destId="{A935B4E4-69AD-47D4-8773-ACADBE3C8C29}" srcOrd="0" destOrd="0" presId="urn:microsoft.com/office/officeart/2005/8/layout/vList2"/>
    <dgm:cxn modelId="{DB35519C-0160-48A7-A89B-35957D3EE4DE}" type="presOf" srcId="{B64A8B13-4199-4967-BC01-127434616439}" destId="{859F11C9-A226-4372-9871-24987B51864E}" srcOrd="0" destOrd="0" presId="urn:microsoft.com/office/officeart/2005/8/layout/vList2"/>
    <dgm:cxn modelId="{AE460DE4-07C1-491B-9995-62E3F924E910}" type="presOf" srcId="{EDD0D653-DE2F-4507-94BE-408079E46F67}" destId="{7E7F353B-0F2B-446B-9B0D-B52DE4EB120B}"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A78F246F-5B9B-495B-933A-BC67C4575371}" srcId="{F087D092-323F-429D-B01A-029A24A9344B}" destId="{B64A8B13-4199-4967-BC01-127434616439}" srcOrd="0" destOrd="0" parTransId="{8FA35A01-FE42-4479-8070-52C88302F6C4}" sibTransId="{D8B2C7F5-2613-43DD-8845-5A38D3C5363B}"/>
    <dgm:cxn modelId="{DD01DE43-CA69-4735-AB80-738B31EA329B}" type="presOf" srcId="{E6C9B60E-EE55-4C4B-B19B-E0AC457DAD88}" destId="{86FEFB6A-65EE-4558-942F-BCCC6A84BC03}" srcOrd="0" destOrd="0" presId="urn:microsoft.com/office/officeart/2005/8/layout/vList2"/>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71E01BC1-6D5F-417C-80A6-51B3FE4C3F99}" type="presOf" srcId="{AF38E7CA-7B89-44A4-B278-9A254DE91610}" destId="{63FCCC48-8745-4E6E-A772-1A26F7F29F29}" srcOrd="0" destOrd="0" presId="urn:microsoft.com/office/officeart/2005/8/layout/vList2"/>
    <dgm:cxn modelId="{1851C8CE-21FA-4609-B0E6-1A660EE081D2}" type="presOf" srcId="{390D50BA-650E-4EB1-93D4-25409F7C081F}" destId="{EC8D8A87-4EC8-427C-84A3-13C8B99573BB}" srcOrd="0" destOrd="0" presId="urn:microsoft.com/office/officeart/2005/8/layout/vList2"/>
    <dgm:cxn modelId="{082FF2CF-F771-4C50-95C9-42D36377F7FD}" type="presOf" srcId="{3B997839-68A9-4FB9-ACA0-11D9CC47BF21}" destId="{7101371D-8B70-4EA3-B50D-E093CC6EC0E2}" srcOrd="0" destOrd="0" presId="urn:microsoft.com/office/officeart/2005/8/layout/vList2"/>
    <dgm:cxn modelId="{D9EC7B68-82D1-4B83-B5E3-423388559560}" type="presOf" srcId="{A4661BDC-5B82-4E52-A119-0365A3E91504}" destId="{365CD179-72BD-4DDF-B313-7BE34ACBB385}" srcOrd="0" destOrd="0" presId="urn:microsoft.com/office/officeart/2005/8/layout/vList2"/>
    <dgm:cxn modelId="{F29AEC24-1413-4B67-BF3B-21A898F19CD4}" type="presParOf" srcId="{A935B4E4-69AD-47D4-8773-ACADBE3C8C29}" destId="{859F11C9-A226-4372-9871-24987B51864E}" srcOrd="0" destOrd="0" presId="urn:microsoft.com/office/officeart/2005/8/layout/vList2"/>
    <dgm:cxn modelId="{60976830-23F7-49DA-9636-6FD5F91B9FF5}" type="presParOf" srcId="{A935B4E4-69AD-47D4-8773-ACADBE3C8C29}" destId="{7C957171-FDE8-4457-AC5A-A97FC343A718}" srcOrd="1" destOrd="0" presId="urn:microsoft.com/office/officeart/2005/8/layout/vList2"/>
    <dgm:cxn modelId="{0D57D9BA-56E1-4539-BE05-7AC126636AD2}" type="presParOf" srcId="{A935B4E4-69AD-47D4-8773-ACADBE3C8C29}" destId="{7101371D-8B70-4EA3-B50D-E093CC6EC0E2}" srcOrd="2" destOrd="0" presId="urn:microsoft.com/office/officeart/2005/8/layout/vList2"/>
    <dgm:cxn modelId="{BC8B5683-0BB1-4F1A-8A04-F5A8FBE9445F}" type="presParOf" srcId="{A935B4E4-69AD-47D4-8773-ACADBE3C8C29}" destId="{F5AC69EC-E423-4BD3-8BC5-7082955A0F47}" srcOrd="3" destOrd="0" presId="urn:microsoft.com/office/officeart/2005/8/layout/vList2"/>
    <dgm:cxn modelId="{CB58A9AE-E3A7-4F75-87F6-424176874E44}" type="presParOf" srcId="{A935B4E4-69AD-47D4-8773-ACADBE3C8C29}" destId="{EC8D8A87-4EC8-427C-84A3-13C8B99573BB}" srcOrd="4" destOrd="0" presId="urn:microsoft.com/office/officeart/2005/8/layout/vList2"/>
    <dgm:cxn modelId="{312E865A-0363-4D96-92E0-7E56801F7BBB}" type="presParOf" srcId="{A935B4E4-69AD-47D4-8773-ACADBE3C8C29}" destId="{7AF68060-AD52-4461-8A3A-9FF95D65D1A9}" srcOrd="5" destOrd="0" presId="urn:microsoft.com/office/officeart/2005/8/layout/vList2"/>
    <dgm:cxn modelId="{C8905606-063D-4A06-99EF-6F7CCD473DBE}" type="presParOf" srcId="{A935B4E4-69AD-47D4-8773-ACADBE3C8C29}" destId="{365CD179-72BD-4DDF-B313-7BE34ACBB385}" srcOrd="6" destOrd="0" presId="urn:microsoft.com/office/officeart/2005/8/layout/vList2"/>
    <dgm:cxn modelId="{EEFBE361-632C-48C5-A4D6-2EF77FFBBAA1}" type="presParOf" srcId="{A935B4E4-69AD-47D4-8773-ACADBE3C8C29}" destId="{F8DB3378-C8B5-4DD9-A984-0CE5E13286A7}" srcOrd="7" destOrd="0" presId="urn:microsoft.com/office/officeart/2005/8/layout/vList2"/>
    <dgm:cxn modelId="{232B682B-2662-407D-B8D3-D310169DDB74}" type="presParOf" srcId="{A935B4E4-69AD-47D4-8773-ACADBE3C8C29}" destId="{63FCCC48-8745-4E6E-A772-1A26F7F29F29}" srcOrd="8" destOrd="0" presId="urn:microsoft.com/office/officeart/2005/8/layout/vList2"/>
    <dgm:cxn modelId="{0616F813-3127-4372-A3F2-8E0B0404EC73}" type="presParOf" srcId="{A935B4E4-69AD-47D4-8773-ACADBE3C8C29}" destId="{B6C9CE26-703C-4F2E-8BD5-37081BF4E250}" srcOrd="9" destOrd="0" presId="urn:microsoft.com/office/officeart/2005/8/layout/vList2"/>
    <dgm:cxn modelId="{BCD9B71C-546A-4A17-BEFE-4C763DDC513E}" type="presParOf" srcId="{A935B4E4-69AD-47D4-8773-ACADBE3C8C29}" destId="{86FEFB6A-65EE-4558-942F-BCCC6A84BC03}" srcOrd="10" destOrd="0" presId="urn:microsoft.com/office/officeart/2005/8/layout/vList2"/>
    <dgm:cxn modelId="{777C35CB-4AF9-46BE-BE11-F74A03DD45F9}" type="presParOf" srcId="{A935B4E4-69AD-47D4-8773-ACADBE3C8C29}" destId="{4FC8E9E3-5098-49FF-B763-C538F6D3691D}" srcOrd="11" destOrd="0" presId="urn:microsoft.com/office/officeart/2005/8/layout/vList2"/>
    <dgm:cxn modelId="{FDB7641E-018B-44D9-87C3-AB62243B3809}" type="presParOf" srcId="{A935B4E4-69AD-47D4-8773-ACADBE3C8C29}" destId="{8806076E-2934-4E5C-8084-7DF68924A297}" srcOrd="12" destOrd="0" presId="urn:microsoft.com/office/officeart/2005/8/layout/vList2"/>
    <dgm:cxn modelId="{4DF6BEA6-FE06-419D-8DCC-BF0DEED1CED2}" type="presParOf" srcId="{A935B4E4-69AD-47D4-8773-ACADBE3C8C29}" destId="{6E888F51-3D50-4113-B63F-2A94B826D816}" srcOrd="13" destOrd="0" presId="urn:microsoft.com/office/officeart/2005/8/layout/vList2"/>
    <dgm:cxn modelId="{AA8EC4BC-2262-4835-8554-80690868D6BB}"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846E13A-C173-4B25-8EFB-B5E4BBA3A5EA}" type="doc">
      <dgm:prSet loTypeId="urn:microsoft.com/office/officeart/2005/8/layout/vList2" loCatId="list" qsTypeId="urn:microsoft.com/office/officeart/2005/8/quickstyle/simple1" qsCatId="simple" csTypeId="urn:microsoft.com/office/officeart/2005/8/colors/colorful1#3" csCatId="colorful"/>
      <dgm:spPr/>
      <dgm:t>
        <a:bodyPr/>
        <a:lstStyle/>
        <a:p>
          <a:endParaRPr lang="en-US"/>
        </a:p>
      </dgm:t>
    </dgm:pt>
    <dgm:pt modelId="{23121F1B-BE75-4471-A084-626290701143}">
      <dgm:prSet/>
      <dgm:spPr/>
      <dgm:t>
        <a:bodyPr/>
        <a:lstStyle/>
        <a:p>
          <a:pPr rtl="0"/>
          <a:r>
            <a:rPr lang="en-US" dirty="0" smtClean="0"/>
            <a:t>Encoding/decoding of signals</a:t>
          </a:r>
          <a:endParaRPr lang="en-US" dirty="0"/>
        </a:p>
      </dgm:t>
    </dgm:pt>
    <dgm:pt modelId="{B4C6F7BA-1B35-43A9-B73F-BD48962EDFAF}" type="parTrans" cxnId="{86577ABA-19DD-425F-AB13-795F5B83BF2D}">
      <dgm:prSet/>
      <dgm:spPr/>
      <dgm:t>
        <a:bodyPr/>
        <a:lstStyle/>
        <a:p>
          <a:endParaRPr lang="en-US"/>
        </a:p>
      </dgm:t>
    </dgm:pt>
    <dgm:pt modelId="{02D8C7E8-7FC0-443E-A6BD-F9996C77234F}" type="sibTrans" cxnId="{86577ABA-19DD-425F-AB13-795F5B83BF2D}">
      <dgm:prSet/>
      <dgm:spPr/>
      <dgm:t>
        <a:bodyPr/>
        <a:lstStyle/>
        <a:p>
          <a:endParaRPr lang="en-US"/>
        </a:p>
      </dgm:t>
    </dgm:pt>
    <dgm:pt modelId="{19B7D793-AEC8-4DA7-B607-7D8851D1C587}">
      <dgm:prSet/>
      <dgm:spPr/>
      <dgm:t>
        <a:bodyPr/>
        <a:lstStyle/>
        <a:p>
          <a:pPr rtl="0"/>
          <a:r>
            <a:rPr lang="en-US" smtClean="0"/>
            <a:t>Preamble generation/removal</a:t>
          </a:r>
          <a:endParaRPr lang="en-US"/>
        </a:p>
      </dgm:t>
    </dgm:pt>
    <dgm:pt modelId="{2FD3FECE-4721-4058-8F74-528F064E72B8}" type="parTrans" cxnId="{8D9BCCB4-6FB4-4BD4-BEA8-07D67B035886}">
      <dgm:prSet/>
      <dgm:spPr/>
      <dgm:t>
        <a:bodyPr/>
        <a:lstStyle/>
        <a:p>
          <a:endParaRPr lang="en-US"/>
        </a:p>
      </dgm:t>
    </dgm:pt>
    <dgm:pt modelId="{272708DF-08EA-458F-B41B-7D4C2B813802}" type="sibTrans" cxnId="{8D9BCCB4-6FB4-4BD4-BEA8-07D67B035886}">
      <dgm:prSet/>
      <dgm:spPr/>
      <dgm:t>
        <a:bodyPr/>
        <a:lstStyle/>
        <a:p>
          <a:endParaRPr lang="en-US"/>
        </a:p>
      </dgm:t>
    </dgm:pt>
    <dgm:pt modelId="{2E9B4FCB-B895-49F1-A479-ABBAC594B735}">
      <dgm:prSet/>
      <dgm:spPr/>
      <dgm:t>
        <a:bodyPr/>
        <a:lstStyle/>
        <a:p>
          <a:pPr rtl="0"/>
          <a:r>
            <a:rPr lang="en-US" smtClean="0"/>
            <a:t>Bit transmission/reception</a:t>
          </a:r>
          <a:endParaRPr lang="en-US"/>
        </a:p>
      </dgm:t>
    </dgm:pt>
    <dgm:pt modelId="{23DA6984-CEFA-4C75-B75C-E659EF1CBB49}" type="parTrans" cxnId="{9C8F8C5A-0268-40FA-AA06-0494B7875F02}">
      <dgm:prSet/>
      <dgm:spPr/>
      <dgm:t>
        <a:bodyPr/>
        <a:lstStyle/>
        <a:p>
          <a:endParaRPr lang="en-US"/>
        </a:p>
      </dgm:t>
    </dgm:pt>
    <dgm:pt modelId="{01826E51-3B37-4FD6-B7C7-5CC25E9E8BD5}" type="sibTrans" cxnId="{9C8F8C5A-0268-40FA-AA06-0494B7875F02}">
      <dgm:prSet/>
      <dgm:spPr/>
      <dgm:t>
        <a:bodyPr/>
        <a:lstStyle/>
        <a:p>
          <a:endParaRPr lang="en-US"/>
        </a:p>
      </dgm:t>
    </dgm:pt>
    <dgm:pt modelId="{965C88B4-8715-4E80-B03E-542240B57B63}">
      <dgm:prSet/>
      <dgm:spPr/>
      <dgm:t>
        <a:bodyPr/>
        <a:lstStyle/>
        <a:p>
          <a:pPr rtl="0"/>
          <a:r>
            <a:rPr lang="en-US" smtClean="0"/>
            <a:t>converts frames into signals  </a:t>
          </a:r>
          <a:endParaRPr lang="en-US"/>
        </a:p>
      </dgm:t>
    </dgm:pt>
    <dgm:pt modelId="{DD948A40-3CC2-40E9-971B-0A0A44EB372E}" type="parTrans" cxnId="{DC83CE50-500D-4D79-9BDA-DE3B570C8C16}">
      <dgm:prSet/>
      <dgm:spPr/>
      <dgm:t>
        <a:bodyPr/>
        <a:lstStyle/>
        <a:p>
          <a:endParaRPr lang="en-US"/>
        </a:p>
      </dgm:t>
    </dgm:pt>
    <dgm:pt modelId="{258F31E6-603E-4B47-9939-9DAACF92A5F9}" type="sibTrans" cxnId="{DC83CE50-500D-4D79-9BDA-DE3B570C8C16}">
      <dgm:prSet/>
      <dgm:spPr/>
      <dgm:t>
        <a:bodyPr/>
        <a:lstStyle/>
        <a:p>
          <a:endParaRPr lang="en-US"/>
        </a:p>
      </dgm:t>
    </dgm:pt>
    <dgm:pt modelId="{37F5F097-85A0-4A40-98CD-9BEC1F330A95}">
      <dgm:prSet/>
      <dgm:spPr/>
      <dgm:t>
        <a:bodyPr/>
        <a:lstStyle/>
        <a:p>
          <a:pPr rtl="0"/>
          <a:r>
            <a:rPr lang="en-US" smtClean="0"/>
            <a:t>Modulation schemes used:</a:t>
          </a:r>
          <a:endParaRPr lang="en-US"/>
        </a:p>
      </dgm:t>
    </dgm:pt>
    <dgm:pt modelId="{83A184E2-82F8-4E0C-AA6C-0563EEE7B5FC}" type="parTrans" cxnId="{D8D72FB8-27CE-4ED4-A4C8-D332BD3CD315}">
      <dgm:prSet/>
      <dgm:spPr/>
      <dgm:t>
        <a:bodyPr/>
        <a:lstStyle/>
        <a:p>
          <a:endParaRPr lang="en-US"/>
        </a:p>
      </dgm:t>
    </dgm:pt>
    <dgm:pt modelId="{F367B0C3-B861-41A0-86A2-C7B8CE2B2DB9}" type="sibTrans" cxnId="{D8D72FB8-27CE-4ED4-A4C8-D332BD3CD315}">
      <dgm:prSet/>
      <dgm:spPr/>
      <dgm:t>
        <a:bodyPr/>
        <a:lstStyle/>
        <a:p>
          <a:endParaRPr lang="en-US"/>
        </a:p>
      </dgm:t>
    </dgm:pt>
    <dgm:pt modelId="{BE6E286B-E573-468B-B09A-D55DF22F19D9}">
      <dgm:prSet/>
      <dgm:spPr/>
      <dgm:t>
        <a:bodyPr/>
        <a:lstStyle/>
        <a:p>
          <a:pPr rtl="0"/>
          <a:r>
            <a:rPr lang="en-US" smtClean="0"/>
            <a:t>QPSK: (longer distance)</a:t>
          </a:r>
          <a:endParaRPr lang="en-US"/>
        </a:p>
      </dgm:t>
    </dgm:pt>
    <dgm:pt modelId="{29975142-FDDA-4BD0-94D0-37FE3E006168}" type="parTrans" cxnId="{06C896B4-E755-49D5-952E-DE45CBC57656}">
      <dgm:prSet/>
      <dgm:spPr/>
      <dgm:t>
        <a:bodyPr/>
        <a:lstStyle/>
        <a:p>
          <a:endParaRPr lang="en-US"/>
        </a:p>
      </dgm:t>
    </dgm:pt>
    <dgm:pt modelId="{7EEF2A97-0A9F-4872-AB1C-BB8D59DCE864}" type="sibTrans" cxnId="{06C896B4-E755-49D5-952E-DE45CBC57656}">
      <dgm:prSet/>
      <dgm:spPr/>
      <dgm:t>
        <a:bodyPr/>
        <a:lstStyle/>
        <a:p>
          <a:endParaRPr lang="en-US"/>
        </a:p>
      </dgm:t>
    </dgm:pt>
    <dgm:pt modelId="{1C85C618-5D13-4CE8-BA86-1C84B2E05A6C}">
      <dgm:prSet/>
      <dgm:spPr/>
      <dgm:t>
        <a:bodyPr/>
        <a:lstStyle/>
        <a:p>
          <a:pPr rtl="0"/>
          <a:r>
            <a:rPr lang="en-US" smtClean="0"/>
            <a:t>QAM-16: (medium distance)</a:t>
          </a:r>
          <a:endParaRPr lang="en-US"/>
        </a:p>
      </dgm:t>
    </dgm:pt>
    <dgm:pt modelId="{9F0A7C05-94BC-430C-9993-94B518856AD9}" type="parTrans" cxnId="{5E2B14E6-F6F7-4436-B078-421A5C3BDA0D}">
      <dgm:prSet/>
      <dgm:spPr/>
      <dgm:t>
        <a:bodyPr/>
        <a:lstStyle/>
        <a:p>
          <a:endParaRPr lang="en-US"/>
        </a:p>
      </dgm:t>
    </dgm:pt>
    <dgm:pt modelId="{6EF551C6-1951-4363-A390-6282CC850E03}" type="sibTrans" cxnId="{5E2B14E6-F6F7-4436-B078-421A5C3BDA0D}">
      <dgm:prSet/>
      <dgm:spPr/>
      <dgm:t>
        <a:bodyPr/>
        <a:lstStyle/>
        <a:p>
          <a:endParaRPr lang="en-US"/>
        </a:p>
      </dgm:t>
    </dgm:pt>
    <dgm:pt modelId="{F6A4541C-5557-480B-BD5D-82FEAFB05D97}">
      <dgm:prSet/>
      <dgm:spPr/>
      <dgm:t>
        <a:bodyPr/>
        <a:lstStyle/>
        <a:p>
          <a:pPr rtl="0"/>
          <a:r>
            <a:rPr lang="en-US" smtClean="0"/>
            <a:t>QAM-64: (short distance)</a:t>
          </a:r>
          <a:endParaRPr lang="en-US"/>
        </a:p>
      </dgm:t>
    </dgm:pt>
    <dgm:pt modelId="{52213E8B-F187-4712-B26B-D5E21A72ABC6}" type="parTrans" cxnId="{B63F0AB8-FD09-4CCD-B2E8-20E2CAA4C309}">
      <dgm:prSet/>
      <dgm:spPr/>
      <dgm:t>
        <a:bodyPr/>
        <a:lstStyle/>
        <a:p>
          <a:endParaRPr lang="en-US"/>
        </a:p>
      </dgm:t>
    </dgm:pt>
    <dgm:pt modelId="{74DD8B1A-05FD-4E6E-ADD6-ED8E83C4FC4A}" type="sibTrans" cxnId="{B63F0AB8-FD09-4CCD-B2E8-20E2CAA4C309}">
      <dgm:prSet/>
      <dgm:spPr/>
      <dgm:t>
        <a:bodyPr/>
        <a:lstStyle/>
        <a:p>
          <a:endParaRPr lang="en-US"/>
        </a:p>
      </dgm:t>
    </dgm:pt>
    <dgm:pt modelId="{EF47412F-03D3-4281-95DA-7B2FC3BEC36F}" type="pres">
      <dgm:prSet presAssocID="{A846E13A-C173-4B25-8EFB-B5E4BBA3A5EA}" presName="linear" presStyleCnt="0">
        <dgm:presLayoutVars>
          <dgm:animLvl val="lvl"/>
          <dgm:resizeHandles val="exact"/>
        </dgm:presLayoutVars>
      </dgm:prSet>
      <dgm:spPr/>
      <dgm:t>
        <a:bodyPr/>
        <a:lstStyle/>
        <a:p>
          <a:endParaRPr lang="en-US"/>
        </a:p>
      </dgm:t>
    </dgm:pt>
    <dgm:pt modelId="{009A29D2-131A-437A-8B6F-9C20425E14DA}" type="pres">
      <dgm:prSet presAssocID="{23121F1B-BE75-4471-A084-626290701143}" presName="parentText" presStyleLbl="node1" presStyleIdx="0" presStyleCnt="5">
        <dgm:presLayoutVars>
          <dgm:chMax val="0"/>
          <dgm:bulletEnabled val="1"/>
        </dgm:presLayoutVars>
      </dgm:prSet>
      <dgm:spPr/>
      <dgm:t>
        <a:bodyPr/>
        <a:lstStyle/>
        <a:p>
          <a:endParaRPr lang="en-US"/>
        </a:p>
      </dgm:t>
    </dgm:pt>
    <dgm:pt modelId="{8A5F4E26-7547-4DF2-8DD6-0BDC3FB85E69}" type="pres">
      <dgm:prSet presAssocID="{02D8C7E8-7FC0-443E-A6BD-F9996C77234F}" presName="spacer" presStyleCnt="0"/>
      <dgm:spPr/>
    </dgm:pt>
    <dgm:pt modelId="{31B6D41F-11C0-4ED5-9E76-55DF527F6A36}" type="pres">
      <dgm:prSet presAssocID="{19B7D793-AEC8-4DA7-B607-7D8851D1C587}" presName="parentText" presStyleLbl="node1" presStyleIdx="1" presStyleCnt="5">
        <dgm:presLayoutVars>
          <dgm:chMax val="0"/>
          <dgm:bulletEnabled val="1"/>
        </dgm:presLayoutVars>
      </dgm:prSet>
      <dgm:spPr/>
      <dgm:t>
        <a:bodyPr/>
        <a:lstStyle/>
        <a:p>
          <a:endParaRPr lang="en-US"/>
        </a:p>
      </dgm:t>
    </dgm:pt>
    <dgm:pt modelId="{296B70E9-2925-4FCC-917B-52682374431C}" type="pres">
      <dgm:prSet presAssocID="{272708DF-08EA-458F-B41B-7D4C2B813802}" presName="spacer" presStyleCnt="0"/>
      <dgm:spPr/>
    </dgm:pt>
    <dgm:pt modelId="{4C169559-A2DA-42A4-A232-43E80BAE314F}" type="pres">
      <dgm:prSet presAssocID="{2E9B4FCB-B895-49F1-A479-ABBAC594B735}" presName="parentText" presStyleLbl="node1" presStyleIdx="2" presStyleCnt="5">
        <dgm:presLayoutVars>
          <dgm:chMax val="0"/>
          <dgm:bulletEnabled val="1"/>
        </dgm:presLayoutVars>
      </dgm:prSet>
      <dgm:spPr/>
      <dgm:t>
        <a:bodyPr/>
        <a:lstStyle/>
        <a:p>
          <a:endParaRPr lang="en-US"/>
        </a:p>
      </dgm:t>
    </dgm:pt>
    <dgm:pt modelId="{7DB46C9F-EA5A-4977-9148-BD1832A32D21}" type="pres">
      <dgm:prSet presAssocID="{01826E51-3B37-4FD6-B7C7-5CC25E9E8BD5}" presName="spacer" presStyleCnt="0"/>
      <dgm:spPr/>
    </dgm:pt>
    <dgm:pt modelId="{24040169-B6D9-4CF5-9FA7-CFE902956A02}" type="pres">
      <dgm:prSet presAssocID="{965C88B4-8715-4E80-B03E-542240B57B63}" presName="parentText" presStyleLbl="node1" presStyleIdx="3" presStyleCnt="5">
        <dgm:presLayoutVars>
          <dgm:chMax val="0"/>
          <dgm:bulletEnabled val="1"/>
        </dgm:presLayoutVars>
      </dgm:prSet>
      <dgm:spPr/>
      <dgm:t>
        <a:bodyPr/>
        <a:lstStyle/>
        <a:p>
          <a:endParaRPr lang="en-US"/>
        </a:p>
      </dgm:t>
    </dgm:pt>
    <dgm:pt modelId="{5F34EBCD-2766-446B-81F4-AB1549F36A28}" type="pres">
      <dgm:prSet presAssocID="{258F31E6-603E-4B47-9939-9DAACF92A5F9}" presName="spacer" presStyleCnt="0"/>
      <dgm:spPr/>
    </dgm:pt>
    <dgm:pt modelId="{613E0981-61AC-4ADB-916A-7F93FE9E6628}" type="pres">
      <dgm:prSet presAssocID="{37F5F097-85A0-4A40-98CD-9BEC1F330A95}" presName="parentText" presStyleLbl="node1" presStyleIdx="4" presStyleCnt="5">
        <dgm:presLayoutVars>
          <dgm:chMax val="0"/>
          <dgm:bulletEnabled val="1"/>
        </dgm:presLayoutVars>
      </dgm:prSet>
      <dgm:spPr/>
      <dgm:t>
        <a:bodyPr/>
        <a:lstStyle/>
        <a:p>
          <a:endParaRPr lang="en-US"/>
        </a:p>
      </dgm:t>
    </dgm:pt>
    <dgm:pt modelId="{0AD2D11B-A592-447F-9273-B00587F20D0D}" type="pres">
      <dgm:prSet presAssocID="{37F5F097-85A0-4A40-98CD-9BEC1F330A95}" presName="childText" presStyleLbl="revTx" presStyleIdx="0" presStyleCnt="1">
        <dgm:presLayoutVars>
          <dgm:bulletEnabled val="1"/>
        </dgm:presLayoutVars>
      </dgm:prSet>
      <dgm:spPr/>
      <dgm:t>
        <a:bodyPr/>
        <a:lstStyle/>
        <a:p>
          <a:endParaRPr lang="en-US"/>
        </a:p>
      </dgm:t>
    </dgm:pt>
  </dgm:ptLst>
  <dgm:cxnLst>
    <dgm:cxn modelId="{091EACBF-42AB-4A2E-8197-AB5261FAD5C0}" type="presOf" srcId="{965C88B4-8715-4E80-B03E-542240B57B63}" destId="{24040169-B6D9-4CF5-9FA7-CFE902956A02}" srcOrd="0" destOrd="0" presId="urn:microsoft.com/office/officeart/2005/8/layout/vList2"/>
    <dgm:cxn modelId="{41A28209-18D6-41CB-AE57-09B7BD318296}" type="presOf" srcId="{23121F1B-BE75-4471-A084-626290701143}" destId="{009A29D2-131A-437A-8B6F-9C20425E14DA}" srcOrd="0" destOrd="0" presId="urn:microsoft.com/office/officeart/2005/8/layout/vList2"/>
    <dgm:cxn modelId="{5B9D4BB9-1754-4F10-B5CB-570D7B31FCC1}" type="presOf" srcId="{37F5F097-85A0-4A40-98CD-9BEC1F330A95}" destId="{613E0981-61AC-4ADB-916A-7F93FE9E6628}" srcOrd="0" destOrd="0" presId="urn:microsoft.com/office/officeart/2005/8/layout/vList2"/>
    <dgm:cxn modelId="{DF30633E-3C8C-4F27-9374-2CB5D48D2D0B}" type="presOf" srcId="{1C85C618-5D13-4CE8-BA86-1C84B2E05A6C}" destId="{0AD2D11B-A592-447F-9273-B00587F20D0D}" srcOrd="0" destOrd="1" presId="urn:microsoft.com/office/officeart/2005/8/layout/vList2"/>
    <dgm:cxn modelId="{9C8F8C5A-0268-40FA-AA06-0494B7875F02}" srcId="{A846E13A-C173-4B25-8EFB-B5E4BBA3A5EA}" destId="{2E9B4FCB-B895-49F1-A479-ABBAC594B735}" srcOrd="2" destOrd="0" parTransId="{23DA6984-CEFA-4C75-B75C-E659EF1CBB49}" sibTransId="{01826E51-3B37-4FD6-B7C7-5CC25E9E8BD5}"/>
    <dgm:cxn modelId="{86577ABA-19DD-425F-AB13-795F5B83BF2D}" srcId="{A846E13A-C173-4B25-8EFB-B5E4BBA3A5EA}" destId="{23121F1B-BE75-4471-A084-626290701143}" srcOrd="0" destOrd="0" parTransId="{B4C6F7BA-1B35-43A9-B73F-BD48962EDFAF}" sibTransId="{02D8C7E8-7FC0-443E-A6BD-F9996C77234F}"/>
    <dgm:cxn modelId="{2EA4F887-C41B-4003-9BBC-340BFA9359C5}" type="presOf" srcId="{BE6E286B-E573-468B-B09A-D55DF22F19D9}" destId="{0AD2D11B-A592-447F-9273-B00587F20D0D}" srcOrd="0" destOrd="0" presId="urn:microsoft.com/office/officeart/2005/8/layout/vList2"/>
    <dgm:cxn modelId="{D2440CFA-815C-4B43-9D2B-4FAF54128BA4}" type="presOf" srcId="{A846E13A-C173-4B25-8EFB-B5E4BBA3A5EA}" destId="{EF47412F-03D3-4281-95DA-7B2FC3BEC36F}" srcOrd="0" destOrd="0" presId="urn:microsoft.com/office/officeart/2005/8/layout/vList2"/>
    <dgm:cxn modelId="{8D9BCCB4-6FB4-4BD4-BEA8-07D67B035886}" srcId="{A846E13A-C173-4B25-8EFB-B5E4BBA3A5EA}" destId="{19B7D793-AEC8-4DA7-B607-7D8851D1C587}" srcOrd="1" destOrd="0" parTransId="{2FD3FECE-4721-4058-8F74-528F064E72B8}" sibTransId="{272708DF-08EA-458F-B41B-7D4C2B813802}"/>
    <dgm:cxn modelId="{31D8E527-7C89-41AC-AD2A-D40E4287B691}" type="presOf" srcId="{F6A4541C-5557-480B-BD5D-82FEAFB05D97}" destId="{0AD2D11B-A592-447F-9273-B00587F20D0D}" srcOrd="0" destOrd="2" presId="urn:microsoft.com/office/officeart/2005/8/layout/vList2"/>
    <dgm:cxn modelId="{B63F0AB8-FD09-4CCD-B2E8-20E2CAA4C309}" srcId="{37F5F097-85A0-4A40-98CD-9BEC1F330A95}" destId="{F6A4541C-5557-480B-BD5D-82FEAFB05D97}" srcOrd="2" destOrd="0" parTransId="{52213E8B-F187-4712-B26B-D5E21A72ABC6}" sibTransId="{74DD8B1A-05FD-4E6E-ADD6-ED8E83C4FC4A}"/>
    <dgm:cxn modelId="{06C896B4-E755-49D5-952E-DE45CBC57656}" srcId="{37F5F097-85A0-4A40-98CD-9BEC1F330A95}" destId="{BE6E286B-E573-468B-B09A-D55DF22F19D9}" srcOrd="0" destOrd="0" parTransId="{29975142-FDDA-4BD0-94D0-37FE3E006168}" sibTransId="{7EEF2A97-0A9F-4872-AB1C-BB8D59DCE864}"/>
    <dgm:cxn modelId="{5E2B14E6-F6F7-4436-B078-421A5C3BDA0D}" srcId="{37F5F097-85A0-4A40-98CD-9BEC1F330A95}" destId="{1C85C618-5D13-4CE8-BA86-1C84B2E05A6C}" srcOrd="1" destOrd="0" parTransId="{9F0A7C05-94BC-430C-9993-94B518856AD9}" sibTransId="{6EF551C6-1951-4363-A390-6282CC850E03}"/>
    <dgm:cxn modelId="{D8D72FB8-27CE-4ED4-A4C8-D332BD3CD315}" srcId="{A846E13A-C173-4B25-8EFB-B5E4BBA3A5EA}" destId="{37F5F097-85A0-4A40-98CD-9BEC1F330A95}" srcOrd="4" destOrd="0" parTransId="{83A184E2-82F8-4E0C-AA6C-0563EEE7B5FC}" sibTransId="{F367B0C3-B861-41A0-86A2-C7B8CE2B2DB9}"/>
    <dgm:cxn modelId="{1E3AB51E-A00C-4BEA-A070-6772DDE60459}" type="presOf" srcId="{19B7D793-AEC8-4DA7-B607-7D8851D1C587}" destId="{31B6D41F-11C0-4ED5-9E76-55DF527F6A36}" srcOrd="0" destOrd="0" presId="urn:microsoft.com/office/officeart/2005/8/layout/vList2"/>
    <dgm:cxn modelId="{DC83CE50-500D-4D79-9BDA-DE3B570C8C16}" srcId="{A846E13A-C173-4B25-8EFB-B5E4BBA3A5EA}" destId="{965C88B4-8715-4E80-B03E-542240B57B63}" srcOrd="3" destOrd="0" parTransId="{DD948A40-3CC2-40E9-971B-0A0A44EB372E}" sibTransId="{258F31E6-603E-4B47-9939-9DAACF92A5F9}"/>
    <dgm:cxn modelId="{82DC0456-E993-4E77-8D49-D1852E1D6A87}" type="presOf" srcId="{2E9B4FCB-B895-49F1-A479-ABBAC594B735}" destId="{4C169559-A2DA-42A4-A232-43E80BAE314F}" srcOrd="0" destOrd="0" presId="urn:microsoft.com/office/officeart/2005/8/layout/vList2"/>
    <dgm:cxn modelId="{14178944-FB1C-48E4-89D9-5FD6B3C37222}" type="presParOf" srcId="{EF47412F-03D3-4281-95DA-7B2FC3BEC36F}" destId="{009A29D2-131A-437A-8B6F-9C20425E14DA}" srcOrd="0" destOrd="0" presId="urn:microsoft.com/office/officeart/2005/8/layout/vList2"/>
    <dgm:cxn modelId="{D2B2A143-E279-4BF6-B7C8-2E1D49552650}" type="presParOf" srcId="{EF47412F-03D3-4281-95DA-7B2FC3BEC36F}" destId="{8A5F4E26-7547-4DF2-8DD6-0BDC3FB85E69}" srcOrd="1" destOrd="0" presId="urn:microsoft.com/office/officeart/2005/8/layout/vList2"/>
    <dgm:cxn modelId="{7DAD9F71-5C3A-48A4-9EB6-B299BFF1DE61}" type="presParOf" srcId="{EF47412F-03D3-4281-95DA-7B2FC3BEC36F}" destId="{31B6D41F-11C0-4ED5-9E76-55DF527F6A36}" srcOrd="2" destOrd="0" presId="urn:microsoft.com/office/officeart/2005/8/layout/vList2"/>
    <dgm:cxn modelId="{C0E46E18-B7B2-4809-A658-3BDB20920E97}" type="presParOf" srcId="{EF47412F-03D3-4281-95DA-7B2FC3BEC36F}" destId="{296B70E9-2925-4FCC-917B-52682374431C}" srcOrd="3" destOrd="0" presId="urn:microsoft.com/office/officeart/2005/8/layout/vList2"/>
    <dgm:cxn modelId="{856799DD-064E-4EB5-9190-A2D05EFAB089}" type="presParOf" srcId="{EF47412F-03D3-4281-95DA-7B2FC3BEC36F}" destId="{4C169559-A2DA-42A4-A232-43E80BAE314F}" srcOrd="4" destOrd="0" presId="urn:microsoft.com/office/officeart/2005/8/layout/vList2"/>
    <dgm:cxn modelId="{65A24066-2887-4268-8208-D73DF30CBB54}" type="presParOf" srcId="{EF47412F-03D3-4281-95DA-7B2FC3BEC36F}" destId="{7DB46C9F-EA5A-4977-9148-BD1832A32D21}" srcOrd="5" destOrd="0" presId="urn:microsoft.com/office/officeart/2005/8/layout/vList2"/>
    <dgm:cxn modelId="{B9867D17-30C2-4011-94AD-C2A2CF8FFA12}" type="presParOf" srcId="{EF47412F-03D3-4281-95DA-7B2FC3BEC36F}" destId="{24040169-B6D9-4CF5-9FA7-CFE902956A02}" srcOrd="6" destOrd="0" presId="urn:microsoft.com/office/officeart/2005/8/layout/vList2"/>
    <dgm:cxn modelId="{8AFF358D-2974-4B44-9F73-7EA575F29E21}" type="presParOf" srcId="{EF47412F-03D3-4281-95DA-7B2FC3BEC36F}" destId="{5F34EBCD-2766-446B-81F4-AB1549F36A28}" srcOrd="7" destOrd="0" presId="urn:microsoft.com/office/officeart/2005/8/layout/vList2"/>
    <dgm:cxn modelId="{250652E1-BE7D-4EBB-96C9-5419FFFBA7F2}" type="presParOf" srcId="{EF47412F-03D3-4281-95DA-7B2FC3BEC36F}" destId="{613E0981-61AC-4ADB-916A-7F93FE9E6628}" srcOrd="8" destOrd="0" presId="urn:microsoft.com/office/officeart/2005/8/layout/vList2"/>
    <dgm:cxn modelId="{9F9A6259-B941-4586-9042-2981C5D077F0}" type="presParOf" srcId="{EF47412F-03D3-4281-95DA-7B2FC3BEC36F}" destId="{0AD2D11B-A592-447F-9273-B00587F20D0D}" srcOrd="9"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2EF0271D-493B-4F49-8E70-93A20C93513A}" type="doc">
      <dgm:prSet loTypeId="urn:microsoft.com/office/officeart/2005/8/layout/vList2" loCatId="list" qsTypeId="urn:microsoft.com/office/officeart/2005/8/quickstyle/simple2" qsCatId="simple" csTypeId="urn:microsoft.com/office/officeart/2005/8/colors/colorful1#4" csCatId="colorful" phldr="1"/>
      <dgm:spPr/>
      <dgm:t>
        <a:bodyPr/>
        <a:lstStyle/>
        <a:p>
          <a:endParaRPr lang="en-US"/>
        </a:p>
      </dgm:t>
    </dgm:pt>
    <dgm:pt modelId="{4E01C816-1C04-47D2-88EB-22AA120E5D5C}">
      <dgm:prSet/>
      <dgm:spPr/>
      <dgm:t>
        <a:bodyPr/>
        <a:lstStyle/>
        <a:p>
          <a:pPr rtl="0"/>
          <a:r>
            <a:rPr lang="en-US" smtClean="0"/>
            <a:t>provide an interface between the transport layers and physical layer.</a:t>
          </a:r>
          <a:endParaRPr lang="en-US"/>
        </a:p>
      </dgm:t>
    </dgm:pt>
    <dgm:pt modelId="{5C8906D0-59EC-4DB1-85EB-875AF3664D48}" type="parTrans" cxnId="{9064879B-7EE7-4889-8D66-B83B3B38ADCB}">
      <dgm:prSet/>
      <dgm:spPr/>
      <dgm:t>
        <a:bodyPr/>
        <a:lstStyle/>
        <a:p>
          <a:endParaRPr lang="en-US"/>
        </a:p>
      </dgm:t>
    </dgm:pt>
    <dgm:pt modelId="{36083DB7-25D0-4260-9D11-F9AEC226766D}" type="sibTrans" cxnId="{9064879B-7EE7-4889-8D66-B83B3B38ADCB}">
      <dgm:prSet/>
      <dgm:spPr/>
      <dgm:t>
        <a:bodyPr/>
        <a:lstStyle/>
        <a:p>
          <a:endParaRPr lang="en-US"/>
        </a:p>
      </dgm:t>
    </dgm:pt>
    <dgm:pt modelId="{D1A215E1-6B96-443D-B8CE-7AEFC2A032E8}">
      <dgm:prSet/>
      <dgm:spPr/>
      <dgm:t>
        <a:bodyPr/>
        <a:lstStyle/>
        <a:p>
          <a:pPr rtl="0"/>
          <a:r>
            <a:rPr lang="en-US" dirty="0" smtClean="0"/>
            <a:t>The MAC layer takes packets from the upper layer and organizes them into MAC protocol data units (MPDUs) .</a:t>
          </a:r>
          <a:endParaRPr lang="en-US" dirty="0"/>
        </a:p>
      </dgm:t>
    </dgm:pt>
    <dgm:pt modelId="{D150F3A2-5B09-4F77-B443-D10E14BC7E0A}" type="parTrans" cxnId="{4A7D2706-0C50-4F32-8027-E47A8F05DA80}">
      <dgm:prSet/>
      <dgm:spPr/>
      <dgm:t>
        <a:bodyPr/>
        <a:lstStyle/>
        <a:p>
          <a:endParaRPr lang="en-US"/>
        </a:p>
      </dgm:t>
    </dgm:pt>
    <dgm:pt modelId="{E0BDBE21-9B78-4A76-AE4A-E0D1CD3A7399}" type="sibTrans" cxnId="{4A7D2706-0C50-4F32-8027-E47A8F05DA80}">
      <dgm:prSet/>
      <dgm:spPr/>
      <dgm:t>
        <a:bodyPr/>
        <a:lstStyle/>
        <a:p>
          <a:endParaRPr lang="en-US"/>
        </a:p>
      </dgm:t>
    </dgm:pt>
    <dgm:pt modelId="{3E5BDD0D-C6B0-415A-9987-82B4883E3487}">
      <dgm:prSet/>
      <dgm:spPr/>
      <dgm:t>
        <a:bodyPr/>
        <a:lstStyle/>
        <a:p>
          <a:pPr rtl="0"/>
          <a:r>
            <a:rPr lang="en-US" smtClean="0"/>
            <a:t>The 802.16 MAC is designed for point-to-multipoint (PMP) applications and is based on collision sense multiple access with collision avoidance (CSMA/CA).</a:t>
          </a:r>
          <a:endParaRPr lang="en-US"/>
        </a:p>
      </dgm:t>
    </dgm:pt>
    <dgm:pt modelId="{7B0A90E1-D697-4300-A006-D412346E57C5}" type="parTrans" cxnId="{5E303847-606D-4CFF-9DFE-4B84B740E9C8}">
      <dgm:prSet/>
      <dgm:spPr/>
      <dgm:t>
        <a:bodyPr/>
        <a:lstStyle/>
        <a:p>
          <a:endParaRPr lang="en-US"/>
        </a:p>
      </dgm:t>
    </dgm:pt>
    <dgm:pt modelId="{088E4C08-9A60-48DA-850C-B38DF223E381}" type="sibTrans" cxnId="{5E303847-606D-4CFF-9DFE-4B84B740E9C8}">
      <dgm:prSet/>
      <dgm:spPr/>
      <dgm:t>
        <a:bodyPr/>
        <a:lstStyle/>
        <a:p>
          <a:endParaRPr lang="en-US"/>
        </a:p>
      </dgm:t>
    </dgm:pt>
    <dgm:pt modelId="{F3322330-3239-4DAB-B613-0F76CEA26863}" type="pres">
      <dgm:prSet presAssocID="{2EF0271D-493B-4F49-8E70-93A20C93513A}" presName="linear" presStyleCnt="0">
        <dgm:presLayoutVars>
          <dgm:animLvl val="lvl"/>
          <dgm:resizeHandles val="exact"/>
        </dgm:presLayoutVars>
      </dgm:prSet>
      <dgm:spPr/>
      <dgm:t>
        <a:bodyPr/>
        <a:lstStyle/>
        <a:p>
          <a:endParaRPr lang="en-US"/>
        </a:p>
      </dgm:t>
    </dgm:pt>
    <dgm:pt modelId="{A7695D8F-4FC8-482A-8813-EA6EB1FC4699}" type="pres">
      <dgm:prSet presAssocID="{4E01C816-1C04-47D2-88EB-22AA120E5D5C}" presName="parentText" presStyleLbl="node1" presStyleIdx="0" presStyleCnt="3">
        <dgm:presLayoutVars>
          <dgm:chMax val="0"/>
          <dgm:bulletEnabled val="1"/>
        </dgm:presLayoutVars>
      </dgm:prSet>
      <dgm:spPr/>
      <dgm:t>
        <a:bodyPr/>
        <a:lstStyle/>
        <a:p>
          <a:endParaRPr lang="en-US"/>
        </a:p>
      </dgm:t>
    </dgm:pt>
    <dgm:pt modelId="{53E3876E-543F-443E-ABFB-A56169324674}" type="pres">
      <dgm:prSet presAssocID="{36083DB7-25D0-4260-9D11-F9AEC226766D}" presName="spacer" presStyleCnt="0"/>
      <dgm:spPr/>
    </dgm:pt>
    <dgm:pt modelId="{C14F25D5-2AA5-4B9F-ABA0-81085CB1E02B}" type="pres">
      <dgm:prSet presAssocID="{D1A215E1-6B96-443D-B8CE-7AEFC2A032E8}" presName="parentText" presStyleLbl="node1" presStyleIdx="1" presStyleCnt="3">
        <dgm:presLayoutVars>
          <dgm:chMax val="0"/>
          <dgm:bulletEnabled val="1"/>
        </dgm:presLayoutVars>
      </dgm:prSet>
      <dgm:spPr/>
      <dgm:t>
        <a:bodyPr/>
        <a:lstStyle/>
        <a:p>
          <a:endParaRPr lang="en-US"/>
        </a:p>
      </dgm:t>
    </dgm:pt>
    <dgm:pt modelId="{5BEB396F-DCF5-4356-8066-566BAEB49BD2}" type="pres">
      <dgm:prSet presAssocID="{E0BDBE21-9B78-4A76-AE4A-E0D1CD3A7399}" presName="spacer" presStyleCnt="0"/>
      <dgm:spPr/>
    </dgm:pt>
    <dgm:pt modelId="{FE32D55A-06A1-49EE-96B8-35F856217F37}" type="pres">
      <dgm:prSet presAssocID="{3E5BDD0D-C6B0-415A-9987-82B4883E3487}" presName="parentText" presStyleLbl="node1" presStyleIdx="2" presStyleCnt="3">
        <dgm:presLayoutVars>
          <dgm:chMax val="0"/>
          <dgm:bulletEnabled val="1"/>
        </dgm:presLayoutVars>
      </dgm:prSet>
      <dgm:spPr/>
      <dgm:t>
        <a:bodyPr/>
        <a:lstStyle/>
        <a:p>
          <a:endParaRPr lang="en-US"/>
        </a:p>
      </dgm:t>
    </dgm:pt>
  </dgm:ptLst>
  <dgm:cxnLst>
    <dgm:cxn modelId="{4A7D2706-0C50-4F32-8027-E47A8F05DA80}" srcId="{2EF0271D-493B-4F49-8E70-93A20C93513A}" destId="{D1A215E1-6B96-443D-B8CE-7AEFC2A032E8}" srcOrd="1" destOrd="0" parTransId="{D150F3A2-5B09-4F77-B443-D10E14BC7E0A}" sibTransId="{E0BDBE21-9B78-4A76-AE4A-E0D1CD3A7399}"/>
    <dgm:cxn modelId="{D1C1BB76-6FB9-4AB5-8AEE-145043F221FC}" type="presOf" srcId="{2EF0271D-493B-4F49-8E70-93A20C93513A}" destId="{F3322330-3239-4DAB-B613-0F76CEA26863}" srcOrd="0" destOrd="0" presId="urn:microsoft.com/office/officeart/2005/8/layout/vList2"/>
    <dgm:cxn modelId="{57443990-8C2A-4C88-ADCF-34E63707FDE3}" type="presOf" srcId="{4E01C816-1C04-47D2-88EB-22AA120E5D5C}" destId="{A7695D8F-4FC8-482A-8813-EA6EB1FC4699}" srcOrd="0" destOrd="0" presId="urn:microsoft.com/office/officeart/2005/8/layout/vList2"/>
    <dgm:cxn modelId="{5E303847-606D-4CFF-9DFE-4B84B740E9C8}" srcId="{2EF0271D-493B-4F49-8E70-93A20C93513A}" destId="{3E5BDD0D-C6B0-415A-9987-82B4883E3487}" srcOrd="2" destOrd="0" parTransId="{7B0A90E1-D697-4300-A006-D412346E57C5}" sibTransId="{088E4C08-9A60-48DA-850C-B38DF223E381}"/>
    <dgm:cxn modelId="{9064879B-7EE7-4889-8D66-B83B3B38ADCB}" srcId="{2EF0271D-493B-4F49-8E70-93A20C93513A}" destId="{4E01C816-1C04-47D2-88EB-22AA120E5D5C}" srcOrd="0" destOrd="0" parTransId="{5C8906D0-59EC-4DB1-85EB-875AF3664D48}" sibTransId="{36083DB7-25D0-4260-9D11-F9AEC226766D}"/>
    <dgm:cxn modelId="{B768A428-9020-4863-B303-B3CA4299641A}" type="presOf" srcId="{D1A215E1-6B96-443D-B8CE-7AEFC2A032E8}" destId="{C14F25D5-2AA5-4B9F-ABA0-81085CB1E02B}" srcOrd="0" destOrd="0" presId="urn:microsoft.com/office/officeart/2005/8/layout/vList2"/>
    <dgm:cxn modelId="{58FCB64A-01FC-45EC-8D1F-BE7BE0A8AF8F}" type="presOf" srcId="{3E5BDD0D-C6B0-415A-9987-82B4883E3487}" destId="{FE32D55A-06A1-49EE-96B8-35F856217F37}" srcOrd="0" destOrd="0" presId="urn:microsoft.com/office/officeart/2005/8/layout/vList2"/>
    <dgm:cxn modelId="{08210286-691E-42E2-8EDD-99197934C58E}" type="presParOf" srcId="{F3322330-3239-4DAB-B613-0F76CEA26863}" destId="{A7695D8F-4FC8-482A-8813-EA6EB1FC4699}" srcOrd="0" destOrd="0" presId="urn:microsoft.com/office/officeart/2005/8/layout/vList2"/>
    <dgm:cxn modelId="{2549BA1A-EB02-4D74-B409-EDF4BA460061}" type="presParOf" srcId="{F3322330-3239-4DAB-B613-0F76CEA26863}" destId="{53E3876E-543F-443E-ABFB-A56169324674}" srcOrd="1" destOrd="0" presId="urn:microsoft.com/office/officeart/2005/8/layout/vList2"/>
    <dgm:cxn modelId="{67BD7431-3805-44BC-B9BC-8482893DD29F}" type="presParOf" srcId="{F3322330-3239-4DAB-B613-0F76CEA26863}" destId="{C14F25D5-2AA5-4B9F-ABA0-81085CB1E02B}" srcOrd="2" destOrd="0" presId="urn:microsoft.com/office/officeart/2005/8/layout/vList2"/>
    <dgm:cxn modelId="{F54D6770-D5EC-4227-B11B-2749A60B3465}" type="presParOf" srcId="{F3322330-3239-4DAB-B613-0F76CEA26863}" destId="{5BEB396F-DCF5-4356-8066-566BAEB49BD2}" srcOrd="3" destOrd="0" presId="urn:microsoft.com/office/officeart/2005/8/layout/vList2"/>
    <dgm:cxn modelId="{2D5D48C2-39EA-41BD-9BC5-38748AFC714C}" type="presParOf" srcId="{F3322330-3239-4DAB-B613-0F76CEA26863}" destId="{FE32D55A-06A1-49EE-96B8-35F856217F37}"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rgbClr val="FF0000"/>
              </a:solidFill>
            </a:rPr>
            <a:t>Multiple Access Protocols: Pure and Slotted ALOHA, CSMA, CSMA/CD, CSMA/CA, WDMA </a:t>
          </a:r>
          <a:endParaRPr lang="en-US" sz="2000" b="1" dirty="0">
            <a:solidFill>
              <a:srgbClr val="FF0000"/>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000" smtClean="0"/>
            <a:t>IEEE 802.3 Standards and Frame Formats,</a:t>
          </a:r>
          <a:endParaRPr lang="en-US" sz="2000"/>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000" smtClean="0"/>
            <a:t>Binary Exponential Back -off algorithm, </a:t>
          </a:r>
          <a:endParaRPr lang="en-US" sz="2000"/>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000" smtClean="0"/>
            <a:t>Fast Ethernet, Gigabit Ethernet,</a:t>
          </a:r>
          <a:endParaRPr lang="en-US" sz="2000"/>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2933A27F-A936-476F-9B1F-97988086FA65}" type="presOf" srcId="{EDD0D653-DE2F-4507-94BE-408079E46F67}" destId="{7E7F353B-0F2B-446B-9B0D-B52DE4EB120B}" srcOrd="0" destOrd="0" presId="urn:microsoft.com/office/officeart/2005/8/layout/vList2"/>
    <dgm:cxn modelId="{7299DA82-3BCB-4C2D-88AF-FD2612393281}" srcId="{F087D092-323F-429D-B01A-029A24A9344B}" destId="{EDD0D653-DE2F-4507-94BE-408079E46F67}" srcOrd="7" destOrd="0" parTransId="{6EB1C0A4-1342-4BED-9ABD-3CD4C152C0EB}" sibTransId="{94332D33-EA81-4FD8-A73F-FA9B182FE297}"/>
    <dgm:cxn modelId="{BF6A42CB-69FF-4C7C-9492-8A9989083E05}" srcId="{F087D092-323F-429D-B01A-029A24A9344B}" destId="{AF38E7CA-7B89-44A4-B278-9A254DE91610}" srcOrd="4" destOrd="0" parTransId="{40A0F3FB-AFE9-4BFB-9900-B1C61E030AC6}" sibTransId="{DEDE8E6B-B1B0-49B9-BEB9-B9D5BA544CD7}"/>
    <dgm:cxn modelId="{7CC983E4-39A5-40BD-8CF9-B17247E092EA}" type="presOf" srcId="{3B997839-68A9-4FB9-ACA0-11D9CC47BF21}" destId="{7101371D-8B70-4EA3-B50D-E093CC6EC0E2}" srcOrd="0" destOrd="0" presId="urn:microsoft.com/office/officeart/2005/8/layout/vList2"/>
    <dgm:cxn modelId="{70645339-B63C-4D7A-94B4-73F357F703C0}" srcId="{F087D092-323F-429D-B01A-029A24A9344B}" destId="{BF832AE4-2F18-42DC-B25D-A8B94299EC44}" srcOrd="6" destOrd="0" parTransId="{89FBCFF8-49CB-4429-9AF3-454CFB0267DE}" sibTransId="{04DD3D60-81D5-421D-9167-C9A490AD071C}"/>
    <dgm:cxn modelId="{5BAA29AA-7250-4F52-9017-844628563069}" type="presOf" srcId="{F087D092-323F-429D-B01A-029A24A9344B}" destId="{A935B4E4-69AD-47D4-8773-ACADBE3C8C29}" srcOrd="0" destOrd="0" presId="urn:microsoft.com/office/officeart/2005/8/layout/vList2"/>
    <dgm:cxn modelId="{3D18C3B4-97AB-4D0D-85F7-E678DC2DC905}" type="presOf" srcId="{A4661BDC-5B82-4E52-A119-0365A3E91504}" destId="{365CD179-72BD-4DDF-B313-7BE34ACBB385}" srcOrd="0" destOrd="0" presId="urn:microsoft.com/office/officeart/2005/8/layout/vList2"/>
    <dgm:cxn modelId="{62AFD7C7-3965-484A-8529-372D760473F4}" type="presOf" srcId="{390D50BA-650E-4EB1-93D4-25409F7C081F}" destId="{EC8D8A87-4EC8-427C-84A3-13C8B99573BB}"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660BAB04-D1F1-4C9F-8DAC-F860195ABAA5}" type="presOf" srcId="{AF38E7CA-7B89-44A4-B278-9A254DE91610}" destId="{63FCCC48-8745-4E6E-A772-1A26F7F29F29}" srcOrd="0" destOrd="0" presId="urn:microsoft.com/office/officeart/2005/8/layout/vList2"/>
    <dgm:cxn modelId="{A78F246F-5B9B-495B-933A-BC67C4575371}" srcId="{F087D092-323F-429D-B01A-029A24A9344B}" destId="{B64A8B13-4199-4967-BC01-127434616439}" srcOrd="0" destOrd="0" parTransId="{8FA35A01-FE42-4479-8070-52C88302F6C4}" sibTransId="{D8B2C7F5-2613-43DD-8845-5A38D3C5363B}"/>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42AF4158-1620-42FD-A0F9-D90FCB80A75C}" type="presOf" srcId="{E6C9B60E-EE55-4C4B-B19B-E0AC457DAD88}" destId="{86FEFB6A-65EE-4558-942F-BCCC6A84BC03}" srcOrd="0" destOrd="0" presId="urn:microsoft.com/office/officeart/2005/8/layout/vList2"/>
    <dgm:cxn modelId="{05BDF7DF-A0F0-43F0-AAD9-1E49DF2C9F8A}" type="presOf" srcId="{B64A8B13-4199-4967-BC01-127434616439}" destId="{859F11C9-A226-4372-9871-24987B51864E}" srcOrd="0" destOrd="0" presId="urn:microsoft.com/office/officeart/2005/8/layout/vList2"/>
    <dgm:cxn modelId="{73876154-6332-43D3-807B-0784041646DF}" type="presOf" srcId="{BF832AE4-2F18-42DC-B25D-A8B94299EC44}" destId="{8806076E-2934-4E5C-8084-7DF68924A297}" srcOrd="0" destOrd="0" presId="urn:microsoft.com/office/officeart/2005/8/layout/vList2"/>
    <dgm:cxn modelId="{F6148F6A-24CA-4E7B-9A14-25CFDCD58E97}" type="presParOf" srcId="{A935B4E4-69AD-47D4-8773-ACADBE3C8C29}" destId="{859F11C9-A226-4372-9871-24987B51864E}" srcOrd="0" destOrd="0" presId="urn:microsoft.com/office/officeart/2005/8/layout/vList2"/>
    <dgm:cxn modelId="{33A21550-4B15-4F0F-9C42-031FE232DC94}" type="presParOf" srcId="{A935B4E4-69AD-47D4-8773-ACADBE3C8C29}" destId="{7C957171-FDE8-4457-AC5A-A97FC343A718}" srcOrd="1" destOrd="0" presId="urn:microsoft.com/office/officeart/2005/8/layout/vList2"/>
    <dgm:cxn modelId="{01D4C7CA-FCF7-40F7-8BEC-B10EC9201EC4}" type="presParOf" srcId="{A935B4E4-69AD-47D4-8773-ACADBE3C8C29}" destId="{7101371D-8B70-4EA3-B50D-E093CC6EC0E2}" srcOrd="2" destOrd="0" presId="urn:microsoft.com/office/officeart/2005/8/layout/vList2"/>
    <dgm:cxn modelId="{021C88AB-AB7B-45B7-8892-245A55B00227}" type="presParOf" srcId="{A935B4E4-69AD-47D4-8773-ACADBE3C8C29}" destId="{F5AC69EC-E423-4BD3-8BC5-7082955A0F47}" srcOrd="3" destOrd="0" presId="urn:microsoft.com/office/officeart/2005/8/layout/vList2"/>
    <dgm:cxn modelId="{C3158381-767B-4804-939C-C6DD21B4E861}" type="presParOf" srcId="{A935B4E4-69AD-47D4-8773-ACADBE3C8C29}" destId="{EC8D8A87-4EC8-427C-84A3-13C8B99573BB}" srcOrd="4" destOrd="0" presId="urn:microsoft.com/office/officeart/2005/8/layout/vList2"/>
    <dgm:cxn modelId="{60286DD5-3A9D-4B88-80F7-A0FD69B8C30A}" type="presParOf" srcId="{A935B4E4-69AD-47D4-8773-ACADBE3C8C29}" destId="{7AF68060-AD52-4461-8A3A-9FF95D65D1A9}" srcOrd="5" destOrd="0" presId="urn:microsoft.com/office/officeart/2005/8/layout/vList2"/>
    <dgm:cxn modelId="{F14AA7A6-3B2B-467E-B455-753703BB2C01}" type="presParOf" srcId="{A935B4E4-69AD-47D4-8773-ACADBE3C8C29}" destId="{365CD179-72BD-4DDF-B313-7BE34ACBB385}" srcOrd="6" destOrd="0" presId="urn:microsoft.com/office/officeart/2005/8/layout/vList2"/>
    <dgm:cxn modelId="{D7B883D2-E8DA-4473-953D-7ED031356D38}" type="presParOf" srcId="{A935B4E4-69AD-47D4-8773-ACADBE3C8C29}" destId="{F8DB3378-C8B5-4DD9-A984-0CE5E13286A7}" srcOrd="7" destOrd="0" presId="urn:microsoft.com/office/officeart/2005/8/layout/vList2"/>
    <dgm:cxn modelId="{65185166-E170-411C-BF2B-68B13D241F5A}" type="presParOf" srcId="{A935B4E4-69AD-47D4-8773-ACADBE3C8C29}" destId="{63FCCC48-8745-4E6E-A772-1A26F7F29F29}" srcOrd="8" destOrd="0" presId="urn:microsoft.com/office/officeart/2005/8/layout/vList2"/>
    <dgm:cxn modelId="{0431E52E-CD0A-4AF4-9F83-3C9E3133A6F0}" type="presParOf" srcId="{A935B4E4-69AD-47D4-8773-ACADBE3C8C29}" destId="{B6C9CE26-703C-4F2E-8BD5-37081BF4E250}" srcOrd="9" destOrd="0" presId="urn:microsoft.com/office/officeart/2005/8/layout/vList2"/>
    <dgm:cxn modelId="{35D35A27-2E63-4977-8217-EA886EBFC651}" type="presParOf" srcId="{A935B4E4-69AD-47D4-8773-ACADBE3C8C29}" destId="{86FEFB6A-65EE-4558-942F-BCCC6A84BC03}" srcOrd="10" destOrd="0" presId="urn:microsoft.com/office/officeart/2005/8/layout/vList2"/>
    <dgm:cxn modelId="{8C9FFE12-7D0E-4C65-838F-3E8DC6F3A886}" type="presParOf" srcId="{A935B4E4-69AD-47D4-8773-ACADBE3C8C29}" destId="{4FC8E9E3-5098-49FF-B763-C538F6D3691D}" srcOrd="11" destOrd="0" presId="urn:microsoft.com/office/officeart/2005/8/layout/vList2"/>
    <dgm:cxn modelId="{319D19BD-EFE7-4CE8-A5C8-5F1254EB427B}" type="presParOf" srcId="{A935B4E4-69AD-47D4-8773-ACADBE3C8C29}" destId="{8806076E-2934-4E5C-8084-7DF68924A297}" srcOrd="12" destOrd="0" presId="urn:microsoft.com/office/officeart/2005/8/layout/vList2"/>
    <dgm:cxn modelId="{6191CC5F-32DB-4C9F-A831-12ECD75F0217}" type="presParOf" srcId="{A935B4E4-69AD-47D4-8773-ACADBE3C8C29}" destId="{6E888F51-3D50-4113-B63F-2A94B826D816}" srcOrd="13" destOrd="0" presId="urn:microsoft.com/office/officeart/2005/8/layout/vList2"/>
    <dgm:cxn modelId="{794EDD74-5711-4333-BD81-EECD4FD797CD}"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1" dirty="0" smtClean="0">
              <a:solidFill>
                <a:srgbClr val="FF0000"/>
              </a:solidFill>
            </a:rPr>
            <a:t>IEEE 802.3 Standards and Frame Formats,</a:t>
          </a:r>
          <a:endParaRPr lang="en-US" sz="2400" b="1" dirty="0">
            <a:solidFill>
              <a:srgbClr val="FF0000"/>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000" smtClean="0"/>
            <a:t>Binary Exponential Back -off algorithm, </a:t>
          </a:r>
          <a:endParaRPr lang="en-US" sz="2000"/>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000" smtClean="0"/>
            <a:t>Fast Ethernet, Gigabit Ethernet,</a:t>
          </a:r>
          <a:endParaRPr lang="en-US" sz="2000"/>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8022FDDE-6767-45C3-887A-BCCEA0B66CAD}" type="presOf" srcId="{AF38E7CA-7B89-44A4-B278-9A254DE91610}" destId="{63FCCC48-8745-4E6E-A772-1A26F7F29F29}" srcOrd="0" destOrd="0" presId="urn:microsoft.com/office/officeart/2005/8/layout/vList2"/>
    <dgm:cxn modelId="{7299DA82-3BCB-4C2D-88AF-FD2612393281}" srcId="{F087D092-323F-429D-B01A-029A24A9344B}" destId="{EDD0D653-DE2F-4507-94BE-408079E46F67}" srcOrd="7" destOrd="0" parTransId="{6EB1C0A4-1342-4BED-9ABD-3CD4C152C0EB}" sibTransId="{94332D33-EA81-4FD8-A73F-FA9B182FE297}"/>
    <dgm:cxn modelId="{36D2F887-B3C1-4016-B517-908C01B8B554}" type="presOf" srcId="{BF832AE4-2F18-42DC-B25D-A8B94299EC44}" destId="{8806076E-2934-4E5C-8084-7DF68924A297}" srcOrd="0" destOrd="0" presId="urn:microsoft.com/office/officeart/2005/8/layout/vList2"/>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C08F8B44-9A93-4B27-BA74-AC5D9296BDAA}" type="presOf" srcId="{A4661BDC-5B82-4E52-A119-0365A3E91504}" destId="{365CD179-72BD-4DDF-B313-7BE34ACBB385}"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A78F246F-5B9B-495B-933A-BC67C4575371}" srcId="{F087D092-323F-429D-B01A-029A24A9344B}" destId="{B64A8B13-4199-4967-BC01-127434616439}" srcOrd="0" destOrd="0" parTransId="{8FA35A01-FE42-4479-8070-52C88302F6C4}" sibTransId="{D8B2C7F5-2613-43DD-8845-5A38D3C5363B}"/>
    <dgm:cxn modelId="{60222319-BDC7-4497-BC09-1EDD881242FB}" srcId="{F087D092-323F-429D-B01A-029A24A9344B}" destId="{E6C9B60E-EE55-4C4B-B19B-E0AC457DAD88}" srcOrd="5" destOrd="0" parTransId="{94D70B42-08D0-422B-9C39-9B0F2A1321D3}" sibTransId="{73E8AE2C-8DF3-471C-A764-68FF59A13E6A}"/>
    <dgm:cxn modelId="{4FB0988B-09E7-456B-9E47-3A7687E78F04}" type="presOf" srcId="{EDD0D653-DE2F-4507-94BE-408079E46F67}" destId="{7E7F353B-0F2B-446B-9B0D-B52DE4EB120B}" srcOrd="0" destOrd="0" presId="urn:microsoft.com/office/officeart/2005/8/layout/vList2"/>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A174A44C-ECC3-4863-85FD-594C054BEFA0}" type="presOf" srcId="{3B997839-68A9-4FB9-ACA0-11D9CC47BF21}" destId="{7101371D-8B70-4EA3-B50D-E093CC6EC0E2}" srcOrd="0" destOrd="0" presId="urn:microsoft.com/office/officeart/2005/8/layout/vList2"/>
    <dgm:cxn modelId="{1AAE5725-5181-4C1F-8E42-326165CC2504}" type="presOf" srcId="{E6C9B60E-EE55-4C4B-B19B-E0AC457DAD88}" destId="{86FEFB6A-65EE-4558-942F-BCCC6A84BC03}" srcOrd="0" destOrd="0" presId="urn:microsoft.com/office/officeart/2005/8/layout/vList2"/>
    <dgm:cxn modelId="{4D308105-7AE9-484C-9AFE-F51A081BA4F9}" type="presOf" srcId="{F087D092-323F-429D-B01A-029A24A9344B}" destId="{A935B4E4-69AD-47D4-8773-ACADBE3C8C29}" srcOrd="0" destOrd="0" presId="urn:microsoft.com/office/officeart/2005/8/layout/vList2"/>
    <dgm:cxn modelId="{D843A9F1-7122-4070-989F-9F3884B75439}" type="presOf" srcId="{390D50BA-650E-4EB1-93D4-25409F7C081F}" destId="{EC8D8A87-4EC8-427C-84A3-13C8B99573BB}" srcOrd="0" destOrd="0" presId="urn:microsoft.com/office/officeart/2005/8/layout/vList2"/>
    <dgm:cxn modelId="{71F09089-581D-40BB-A08E-6880BA462D1B}" type="presOf" srcId="{B64A8B13-4199-4967-BC01-127434616439}" destId="{859F11C9-A226-4372-9871-24987B51864E}" srcOrd="0" destOrd="0" presId="urn:microsoft.com/office/officeart/2005/8/layout/vList2"/>
    <dgm:cxn modelId="{2A31E48C-01A8-4513-8F5A-880097DF4C57}" type="presParOf" srcId="{A935B4E4-69AD-47D4-8773-ACADBE3C8C29}" destId="{859F11C9-A226-4372-9871-24987B51864E}" srcOrd="0" destOrd="0" presId="urn:microsoft.com/office/officeart/2005/8/layout/vList2"/>
    <dgm:cxn modelId="{22389DCB-7CDE-443A-8251-EEF094D6CD46}" type="presParOf" srcId="{A935B4E4-69AD-47D4-8773-ACADBE3C8C29}" destId="{7C957171-FDE8-4457-AC5A-A97FC343A718}" srcOrd="1" destOrd="0" presId="urn:microsoft.com/office/officeart/2005/8/layout/vList2"/>
    <dgm:cxn modelId="{FFAE8161-9103-4BD7-AC7E-61EF8CDF2B8A}" type="presParOf" srcId="{A935B4E4-69AD-47D4-8773-ACADBE3C8C29}" destId="{7101371D-8B70-4EA3-B50D-E093CC6EC0E2}" srcOrd="2" destOrd="0" presId="urn:microsoft.com/office/officeart/2005/8/layout/vList2"/>
    <dgm:cxn modelId="{93E3D311-72FD-4C68-B7E8-2D597F62F435}" type="presParOf" srcId="{A935B4E4-69AD-47D4-8773-ACADBE3C8C29}" destId="{F5AC69EC-E423-4BD3-8BC5-7082955A0F47}" srcOrd="3" destOrd="0" presId="urn:microsoft.com/office/officeart/2005/8/layout/vList2"/>
    <dgm:cxn modelId="{06434A56-BB3A-4944-A50E-C30510E29FAC}" type="presParOf" srcId="{A935B4E4-69AD-47D4-8773-ACADBE3C8C29}" destId="{EC8D8A87-4EC8-427C-84A3-13C8B99573BB}" srcOrd="4" destOrd="0" presId="urn:microsoft.com/office/officeart/2005/8/layout/vList2"/>
    <dgm:cxn modelId="{61369AEA-BAC4-4313-96BB-9C4B2BD1EBE2}" type="presParOf" srcId="{A935B4E4-69AD-47D4-8773-ACADBE3C8C29}" destId="{7AF68060-AD52-4461-8A3A-9FF95D65D1A9}" srcOrd="5" destOrd="0" presId="urn:microsoft.com/office/officeart/2005/8/layout/vList2"/>
    <dgm:cxn modelId="{17261C0C-E22A-4CFE-8413-660DBD4433A0}" type="presParOf" srcId="{A935B4E4-69AD-47D4-8773-ACADBE3C8C29}" destId="{365CD179-72BD-4DDF-B313-7BE34ACBB385}" srcOrd="6" destOrd="0" presId="urn:microsoft.com/office/officeart/2005/8/layout/vList2"/>
    <dgm:cxn modelId="{98D34CCE-98FC-4373-AFE4-FCA754E274D9}" type="presParOf" srcId="{A935B4E4-69AD-47D4-8773-ACADBE3C8C29}" destId="{F8DB3378-C8B5-4DD9-A984-0CE5E13286A7}" srcOrd="7" destOrd="0" presId="urn:microsoft.com/office/officeart/2005/8/layout/vList2"/>
    <dgm:cxn modelId="{5FC8EEED-0255-48B2-9A7C-B5606B9F7E5A}" type="presParOf" srcId="{A935B4E4-69AD-47D4-8773-ACADBE3C8C29}" destId="{63FCCC48-8745-4E6E-A772-1A26F7F29F29}" srcOrd="8" destOrd="0" presId="urn:microsoft.com/office/officeart/2005/8/layout/vList2"/>
    <dgm:cxn modelId="{D45A23F4-C300-4030-8C2D-0964C5EACD8A}" type="presParOf" srcId="{A935B4E4-69AD-47D4-8773-ACADBE3C8C29}" destId="{B6C9CE26-703C-4F2E-8BD5-37081BF4E250}" srcOrd="9" destOrd="0" presId="urn:microsoft.com/office/officeart/2005/8/layout/vList2"/>
    <dgm:cxn modelId="{B8B022E7-C0E1-414B-9DC8-C4C747900F04}" type="presParOf" srcId="{A935B4E4-69AD-47D4-8773-ACADBE3C8C29}" destId="{86FEFB6A-65EE-4558-942F-BCCC6A84BC03}" srcOrd="10" destOrd="0" presId="urn:microsoft.com/office/officeart/2005/8/layout/vList2"/>
    <dgm:cxn modelId="{13427F3C-91EC-4032-AF2E-76A570E83B93}" type="presParOf" srcId="{A935B4E4-69AD-47D4-8773-ACADBE3C8C29}" destId="{4FC8E9E3-5098-49FF-B763-C538F6D3691D}" srcOrd="11" destOrd="0" presId="urn:microsoft.com/office/officeart/2005/8/layout/vList2"/>
    <dgm:cxn modelId="{0E32C7F8-9ECE-4BCC-B4FE-3E03C6B200A2}" type="presParOf" srcId="{A935B4E4-69AD-47D4-8773-ACADBE3C8C29}" destId="{8806076E-2934-4E5C-8084-7DF68924A297}" srcOrd="12" destOrd="0" presId="urn:microsoft.com/office/officeart/2005/8/layout/vList2"/>
    <dgm:cxn modelId="{909801A9-B654-46F3-BDF7-43CB7EC809A1}" type="presParOf" srcId="{A935B4E4-69AD-47D4-8773-ACADBE3C8C29}" destId="{6E888F51-3D50-4113-B63F-2A94B826D816}" srcOrd="13" destOrd="0" presId="urn:microsoft.com/office/officeart/2005/8/layout/vList2"/>
    <dgm:cxn modelId="{0BE4702C-3C2D-488D-87C9-961BE680FC51}"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0" dirty="0" smtClean="0">
              <a:solidFill>
                <a:schemeClr val="bg1">
                  <a:lumMod val="65000"/>
                </a:schemeClr>
              </a:solidFill>
            </a:rPr>
            <a:t>IEEE 802.3 Standards and Frame Formats,</a:t>
          </a:r>
          <a:endParaRPr lang="en-US" sz="2400" b="0" dirty="0">
            <a:solidFill>
              <a:schemeClr val="bg1">
                <a:lumMod val="65000"/>
              </a:schemeClr>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400" b="1" dirty="0" smtClean="0">
              <a:solidFill>
                <a:srgbClr val="FF0000"/>
              </a:solidFill>
            </a:rPr>
            <a:t>Binary Exponential Back -off algorithm, </a:t>
          </a:r>
          <a:endParaRPr lang="en-US" sz="2400" b="1" dirty="0">
            <a:solidFill>
              <a:srgbClr val="FF0000"/>
            </a:solidFill>
          </a:endParaRPr>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000" smtClean="0"/>
            <a:t>Fast Ethernet, Gigabit Ethernet,</a:t>
          </a:r>
          <a:endParaRPr lang="en-US" sz="2000"/>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custLinFactNeighborY="-33025">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BF6A42CB-69FF-4C7C-9492-8A9989083E05}" srcId="{F087D092-323F-429D-B01A-029A24A9344B}" destId="{AF38E7CA-7B89-44A4-B278-9A254DE91610}" srcOrd="4" destOrd="0" parTransId="{40A0F3FB-AFE9-4BFB-9900-B1C61E030AC6}" sibTransId="{DEDE8E6B-B1B0-49B9-BEB9-B9D5BA544CD7}"/>
    <dgm:cxn modelId="{02478738-3B5F-413C-9CF5-E86BDE9D1A2A}" type="presOf" srcId="{AF38E7CA-7B89-44A4-B278-9A254DE91610}" destId="{63FCCC48-8745-4E6E-A772-1A26F7F29F29}" srcOrd="0" destOrd="0" presId="urn:microsoft.com/office/officeart/2005/8/layout/vList2"/>
    <dgm:cxn modelId="{70645339-B63C-4D7A-94B4-73F357F703C0}" srcId="{F087D092-323F-429D-B01A-029A24A9344B}" destId="{BF832AE4-2F18-42DC-B25D-A8B94299EC44}" srcOrd="6" destOrd="0" parTransId="{89FBCFF8-49CB-4429-9AF3-454CFB0267DE}" sibTransId="{04DD3D60-81D5-421D-9167-C9A490AD071C}"/>
    <dgm:cxn modelId="{2D2A4CC6-8280-4303-964E-08136EB51F20}" type="presOf" srcId="{390D50BA-650E-4EB1-93D4-25409F7C081F}" destId="{EC8D8A87-4EC8-427C-84A3-13C8B99573BB}"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30F3B4D0-92F3-4DA7-A230-D90E2122AAE5}" type="presOf" srcId="{E6C9B60E-EE55-4C4B-B19B-E0AC457DAD88}" destId="{86FEFB6A-65EE-4558-942F-BCCC6A84BC03}" srcOrd="0" destOrd="0" presId="urn:microsoft.com/office/officeart/2005/8/layout/vList2"/>
    <dgm:cxn modelId="{A78F246F-5B9B-495B-933A-BC67C4575371}" srcId="{F087D092-323F-429D-B01A-029A24A9344B}" destId="{B64A8B13-4199-4967-BC01-127434616439}" srcOrd="0" destOrd="0" parTransId="{8FA35A01-FE42-4479-8070-52C88302F6C4}" sibTransId="{D8B2C7F5-2613-43DD-8845-5A38D3C5363B}"/>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8CDBA9BF-F12F-447E-BC4C-9BDCF5E052B7}" type="presOf" srcId="{EDD0D653-DE2F-4507-94BE-408079E46F67}" destId="{7E7F353B-0F2B-446B-9B0D-B52DE4EB120B}" srcOrd="0" destOrd="0" presId="urn:microsoft.com/office/officeart/2005/8/layout/vList2"/>
    <dgm:cxn modelId="{888E4A36-FE18-4B33-BCE7-70BC7109D38A}" type="presOf" srcId="{BF832AE4-2F18-42DC-B25D-A8B94299EC44}" destId="{8806076E-2934-4E5C-8084-7DF68924A297}" srcOrd="0" destOrd="0" presId="urn:microsoft.com/office/officeart/2005/8/layout/vList2"/>
    <dgm:cxn modelId="{37E79AB2-EDFB-4F43-BD6A-0A3F604E57E9}" type="presOf" srcId="{A4661BDC-5B82-4E52-A119-0365A3E91504}" destId="{365CD179-72BD-4DDF-B313-7BE34ACBB385}" srcOrd="0" destOrd="0" presId="urn:microsoft.com/office/officeart/2005/8/layout/vList2"/>
    <dgm:cxn modelId="{E4EADAF4-ED47-4526-AB2B-0313488C4BFF}" type="presOf" srcId="{F087D092-323F-429D-B01A-029A24A9344B}" destId="{A935B4E4-69AD-47D4-8773-ACADBE3C8C29}" srcOrd="0" destOrd="0" presId="urn:microsoft.com/office/officeart/2005/8/layout/vList2"/>
    <dgm:cxn modelId="{F15AFD43-1EA8-49E4-A760-41A4156CE89F}" type="presOf" srcId="{B64A8B13-4199-4967-BC01-127434616439}" destId="{859F11C9-A226-4372-9871-24987B51864E}" srcOrd="0" destOrd="0" presId="urn:microsoft.com/office/officeart/2005/8/layout/vList2"/>
    <dgm:cxn modelId="{2321E97B-19AD-40BB-9E0C-1A437A56D414}" type="presOf" srcId="{3B997839-68A9-4FB9-ACA0-11D9CC47BF21}" destId="{7101371D-8B70-4EA3-B50D-E093CC6EC0E2}" srcOrd="0" destOrd="0" presId="urn:microsoft.com/office/officeart/2005/8/layout/vList2"/>
    <dgm:cxn modelId="{97E443B7-AB2A-4FBD-8B7A-DA89B2C4A3D8}" type="presParOf" srcId="{A935B4E4-69AD-47D4-8773-ACADBE3C8C29}" destId="{859F11C9-A226-4372-9871-24987B51864E}" srcOrd="0" destOrd="0" presId="urn:microsoft.com/office/officeart/2005/8/layout/vList2"/>
    <dgm:cxn modelId="{71EFB495-9C29-4EA6-999D-0FFD65E5282F}" type="presParOf" srcId="{A935B4E4-69AD-47D4-8773-ACADBE3C8C29}" destId="{7C957171-FDE8-4457-AC5A-A97FC343A718}" srcOrd="1" destOrd="0" presId="urn:microsoft.com/office/officeart/2005/8/layout/vList2"/>
    <dgm:cxn modelId="{4AB085DD-2E85-4403-B490-D7004D3C1885}" type="presParOf" srcId="{A935B4E4-69AD-47D4-8773-ACADBE3C8C29}" destId="{7101371D-8B70-4EA3-B50D-E093CC6EC0E2}" srcOrd="2" destOrd="0" presId="urn:microsoft.com/office/officeart/2005/8/layout/vList2"/>
    <dgm:cxn modelId="{EAC1E149-962A-48FD-A9D2-BA76CD7A612F}" type="presParOf" srcId="{A935B4E4-69AD-47D4-8773-ACADBE3C8C29}" destId="{F5AC69EC-E423-4BD3-8BC5-7082955A0F47}" srcOrd="3" destOrd="0" presId="urn:microsoft.com/office/officeart/2005/8/layout/vList2"/>
    <dgm:cxn modelId="{236FAC86-B2AA-4D42-85B6-2081015FE2BF}" type="presParOf" srcId="{A935B4E4-69AD-47D4-8773-ACADBE3C8C29}" destId="{EC8D8A87-4EC8-427C-84A3-13C8B99573BB}" srcOrd="4" destOrd="0" presId="urn:microsoft.com/office/officeart/2005/8/layout/vList2"/>
    <dgm:cxn modelId="{F1142AB5-3BA3-4C2C-94EE-2DB8C3A71BF0}" type="presParOf" srcId="{A935B4E4-69AD-47D4-8773-ACADBE3C8C29}" destId="{7AF68060-AD52-4461-8A3A-9FF95D65D1A9}" srcOrd="5" destOrd="0" presId="urn:microsoft.com/office/officeart/2005/8/layout/vList2"/>
    <dgm:cxn modelId="{6F71D431-E479-491A-B09F-3769D430220E}" type="presParOf" srcId="{A935B4E4-69AD-47D4-8773-ACADBE3C8C29}" destId="{365CD179-72BD-4DDF-B313-7BE34ACBB385}" srcOrd="6" destOrd="0" presId="urn:microsoft.com/office/officeart/2005/8/layout/vList2"/>
    <dgm:cxn modelId="{CF0596F0-3C9C-4189-ADF3-EA42A7D96441}" type="presParOf" srcId="{A935B4E4-69AD-47D4-8773-ACADBE3C8C29}" destId="{F8DB3378-C8B5-4DD9-A984-0CE5E13286A7}" srcOrd="7" destOrd="0" presId="urn:microsoft.com/office/officeart/2005/8/layout/vList2"/>
    <dgm:cxn modelId="{9B9841D3-916C-4913-947E-C068070B403B}" type="presParOf" srcId="{A935B4E4-69AD-47D4-8773-ACADBE3C8C29}" destId="{63FCCC48-8745-4E6E-A772-1A26F7F29F29}" srcOrd="8" destOrd="0" presId="urn:microsoft.com/office/officeart/2005/8/layout/vList2"/>
    <dgm:cxn modelId="{DB1FBD1B-7481-4E7D-A7AA-FA4F9A10A808}" type="presParOf" srcId="{A935B4E4-69AD-47D4-8773-ACADBE3C8C29}" destId="{B6C9CE26-703C-4F2E-8BD5-37081BF4E250}" srcOrd="9" destOrd="0" presId="urn:microsoft.com/office/officeart/2005/8/layout/vList2"/>
    <dgm:cxn modelId="{6405D6CC-1E89-4395-9457-1A2807AF9FA6}" type="presParOf" srcId="{A935B4E4-69AD-47D4-8773-ACADBE3C8C29}" destId="{86FEFB6A-65EE-4558-942F-BCCC6A84BC03}" srcOrd="10" destOrd="0" presId="urn:microsoft.com/office/officeart/2005/8/layout/vList2"/>
    <dgm:cxn modelId="{052B86D6-3590-4CD2-9F06-52BC7416BD87}" type="presParOf" srcId="{A935B4E4-69AD-47D4-8773-ACADBE3C8C29}" destId="{4FC8E9E3-5098-49FF-B763-C538F6D3691D}" srcOrd="11" destOrd="0" presId="urn:microsoft.com/office/officeart/2005/8/layout/vList2"/>
    <dgm:cxn modelId="{885A1D94-21B6-461F-BE4B-5EB13C55C1A9}" type="presParOf" srcId="{A935B4E4-69AD-47D4-8773-ACADBE3C8C29}" destId="{8806076E-2934-4E5C-8084-7DF68924A297}" srcOrd="12" destOrd="0" presId="urn:microsoft.com/office/officeart/2005/8/layout/vList2"/>
    <dgm:cxn modelId="{9D68CEC7-2E5D-412D-8E4C-CEFA85EB02FA}" type="presParOf" srcId="{A935B4E4-69AD-47D4-8773-ACADBE3C8C29}" destId="{6E888F51-3D50-4113-B63F-2A94B826D816}" srcOrd="13" destOrd="0" presId="urn:microsoft.com/office/officeart/2005/8/layout/vList2"/>
    <dgm:cxn modelId="{B6D7A27F-9848-43CD-8308-09CE2DFF09C3}"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87D092-323F-429D-B01A-029A24A9344B}"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B64A8B13-4199-4967-BC01-127434616439}">
      <dgm:prSet custT="1"/>
      <dgm:spPr/>
      <dgm:t>
        <a:bodyPr/>
        <a:lstStyle/>
        <a:p>
          <a:pPr rtl="0"/>
          <a:r>
            <a:rPr lang="en-US" sz="2000" b="1" dirty="0" smtClean="0">
              <a:solidFill>
                <a:schemeClr val="bg1">
                  <a:lumMod val="65000"/>
                </a:schemeClr>
              </a:solidFill>
            </a:rPr>
            <a:t>Channel allocation: Static and Dynamic,</a:t>
          </a:r>
          <a:endParaRPr lang="en-US" sz="2000" b="1" dirty="0">
            <a:solidFill>
              <a:schemeClr val="bg1">
                <a:lumMod val="65000"/>
              </a:schemeClr>
            </a:solidFill>
          </a:endParaRPr>
        </a:p>
      </dgm:t>
    </dgm:pt>
    <dgm:pt modelId="{8FA35A01-FE42-4479-8070-52C88302F6C4}" type="parTrans" cxnId="{A78F246F-5B9B-495B-933A-BC67C4575371}">
      <dgm:prSet/>
      <dgm:spPr/>
      <dgm:t>
        <a:bodyPr/>
        <a:lstStyle/>
        <a:p>
          <a:endParaRPr lang="en-US" sz="2800"/>
        </a:p>
      </dgm:t>
    </dgm:pt>
    <dgm:pt modelId="{D8B2C7F5-2613-43DD-8845-5A38D3C5363B}" type="sibTrans" cxnId="{A78F246F-5B9B-495B-933A-BC67C4575371}">
      <dgm:prSet/>
      <dgm:spPr/>
      <dgm:t>
        <a:bodyPr/>
        <a:lstStyle/>
        <a:p>
          <a:endParaRPr lang="en-US" sz="2800"/>
        </a:p>
      </dgm:t>
    </dgm:pt>
    <dgm:pt modelId="{3B997839-68A9-4FB9-ACA0-11D9CC47BF21}">
      <dgm:prSet custT="1"/>
      <dgm:spPr/>
      <dgm:t>
        <a:bodyPr/>
        <a:lstStyle/>
        <a:p>
          <a:pPr rtl="0"/>
          <a:r>
            <a:rPr lang="en-US" sz="2000" b="1" dirty="0" smtClean="0">
              <a:solidFill>
                <a:schemeClr val="bg1">
                  <a:lumMod val="65000"/>
                </a:schemeClr>
              </a:solidFill>
            </a:rPr>
            <a:t>Multiple Access Protocols: Pure and Slotted ALOHA, CSMA, CSMA/CD, CSMA/CA, WDMA </a:t>
          </a:r>
          <a:endParaRPr lang="en-US" sz="2000" b="1" dirty="0">
            <a:solidFill>
              <a:schemeClr val="bg1">
                <a:lumMod val="65000"/>
              </a:schemeClr>
            </a:solidFill>
          </a:endParaRPr>
        </a:p>
      </dgm:t>
    </dgm:pt>
    <dgm:pt modelId="{6FA27E24-B433-45FC-BCE1-25D55026643F}" type="parTrans" cxnId="{C7163FEA-1BAA-426D-B718-DA40BC5962CF}">
      <dgm:prSet/>
      <dgm:spPr/>
      <dgm:t>
        <a:bodyPr/>
        <a:lstStyle/>
        <a:p>
          <a:endParaRPr lang="en-US" sz="2800"/>
        </a:p>
      </dgm:t>
    </dgm:pt>
    <dgm:pt modelId="{E491335B-540D-4ED9-99AF-B3DF83EB6CB2}" type="sibTrans" cxnId="{C7163FEA-1BAA-426D-B718-DA40BC5962CF}">
      <dgm:prSet/>
      <dgm:spPr/>
      <dgm:t>
        <a:bodyPr/>
        <a:lstStyle/>
        <a:p>
          <a:endParaRPr lang="en-US" sz="2800"/>
        </a:p>
      </dgm:t>
    </dgm:pt>
    <dgm:pt modelId="{390D50BA-650E-4EB1-93D4-25409F7C081F}">
      <dgm:prSet custT="1"/>
      <dgm:spPr/>
      <dgm:t>
        <a:bodyPr/>
        <a:lstStyle/>
        <a:p>
          <a:pPr rtl="0"/>
          <a:r>
            <a:rPr lang="en-US" sz="2400" b="0" dirty="0" smtClean="0">
              <a:solidFill>
                <a:schemeClr val="bg1">
                  <a:lumMod val="65000"/>
                </a:schemeClr>
              </a:solidFill>
            </a:rPr>
            <a:t>IEEE 802.3 Standards and Frame Formats,</a:t>
          </a:r>
          <a:endParaRPr lang="en-US" sz="2400" b="0" dirty="0">
            <a:solidFill>
              <a:schemeClr val="bg1">
                <a:lumMod val="65000"/>
              </a:schemeClr>
            </a:solidFill>
          </a:endParaRPr>
        </a:p>
      </dgm:t>
    </dgm:pt>
    <dgm:pt modelId="{1DF999F5-E714-4CCC-A93A-11E62BA64D1E}" type="parTrans" cxnId="{CBA4F288-C4C3-43F1-8F83-3412403C0D63}">
      <dgm:prSet/>
      <dgm:spPr/>
      <dgm:t>
        <a:bodyPr/>
        <a:lstStyle/>
        <a:p>
          <a:endParaRPr lang="en-US" sz="2800"/>
        </a:p>
      </dgm:t>
    </dgm:pt>
    <dgm:pt modelId="{25D79D0F-CE2D-4F4D-9A1D-8DC1B74A1D50}" type="sibTrans" cxnId="{CBA4F288-C4C3-43F1-8F83-3412403C0D63}">
      <dgm:prSet/>
      <dgm:spPr/>
      <dgm:t>
        <a:bodyPr/>
        <a:lstStyle/>
        <a:p>
          <a:endParaRPr lang="en-US" sz="2800"/>
        </a:p>
      </dgm:t>
    </dgm:pt>
    <dgm:pt modelId="{A4661BDC-5B82-4E52-A119-0365A3E91504}">
      <dgm:prSet custT="1"/>
      <dgm:spPr/>
      <dgm:t>
        <a:bodyPr/>
        <a:lstStyle/>
        <a:p>
          <a:pPr rtl="0"/>
          <a:r>
            <a:rPr lang="en-US" sz="2400" b="0" i="0" u="none" dirty="0" smtClean="0">
              <a:solidFill>
                <a:schemeClr val="bg1">
                  <a:lumMod val="65000"/>
                </a:schemeClr>
              </a:solidFill>
            </a:rPr>
            <a:t>Binary Exponential Back -off algorithm, </a:t>
          </a:r>
          <a:endParaRPr lang="en-US" sz="2400" b="0" i="0" u="none" dirty="0">
            <a:solidFill>
              <a:schemeClr val="bg1">
                <a:lumMod val="65000"/>
              </a:schemeClr>
            </a:solidFill>
          </a:endParaRPr>
        </a:p>
      </dgm:t>
    </dgm:pt>
    <dgm:pt modelId="{530BEF38-E2AA-4F36-9766-1B2FEC480B62}" type="parTrans" cxnId="{D250E7D4-BAB2-45C5-A67F-8E2EBC9DA1B4}">
      <dgm:prSet/>
      <dgm:spPr/>
      <dgm:t>
        <a:bodyPr/>
        <a:lstStyle/>
        <a:p>
          <a:endParaRPr lang="en-US" sz="2800"/>
        </a:p>
      </dgm:t>
    </dgm:pt>
    <dgm:pt modelId="{30148497-2880-494B-A618-EFE653689D08}" type="sibTrans" cxnId="{D250E7D4-BAB2-45C5-A67F-8E2EBC9DA1B4}">
      <dgm:prSet/>
      <dgm:spPr/>
      <dgm:t>
        <a:bodyPr/>
        <a:lstStyle/>
        <a:p>
          <a:endParaRPr lang="en-US" sz="2800"/>
        </a:p>
      </dgm:t>
    </dgm:pt>
    <dgm:pt modelId="{AF38E7CA-7B89-44A4-B278-9A254DE91610}">
      <dgm:prSet custT="1"/>
      <dgm:spPr/>
      <dgm:t>
        <a:bodyPr/>
        <a:lstStyle/>
        <a:p>
          <a:pPr rtl="0"/>
          <a:r>
            <a:rPr lang="en-US" sz="2400" b="1" dirty="0" smtClean="0">
              <a:solidFill>
                <a:srgbClr val="FF0000"/>
              </a:solidFill>
            </a:rPr>
            <a:t>Fast Ethernet, Gigabit Ethernet,</a:t>
          </a:r>
          <a:endParaRPr lang="en-US" sz="2400" b="1" dirty="0">
            <a:solidFill>
              <a:srgbClr val="FF0000"/>
            </a:solidFill>
          </a:endParaRPr>
        </a:p>
      </dgm:t>
    </dgm:pt>
    <dgm:pt modelId="{40A0F3FB-AFE9-4BFB-9900-B1C61E030AC6}" type="parTrans" cxnId="{BF6A42CB-69FF-4C7C-9492-8A9989083E05}">
      <dgm:prSet/>
      <dgm:spPr/>
      <dgm:t>
        <a:bodyPr/>
        <a:lstStyle/>
        <a:p>
          <a:endParaRPr lang="en-US" sz="2800"/>
        </a:p>
      </dgm:t>
    </dgm:pt>
    <dgm:pt modelId="{DEDE8E6B-B1B0-49B9-BEB9-B9D5BA544CD7}" type="sibTrans" cxnId="{BF6A42CB-69FF-4C7C-9492-8A9989083E05}">
      <dgm:prSet/>
      <dgm:spPr/>
      <dgm:t>
        <a:bodyPr/>
        <a:lstStyle/>
        <a:p>
          <a:endParaRPr lang="en-US" sz="2800"/>
        </a:p>
      </dgm:t>
    </dgm:pt>
    <dgm:pt modelId="{E6C9B60E-EE55-4C4B-B19B-E0AC457DAD88}">
      <dgm:prSet custT="1"/>
      <dgm:spPr/>
      <dgm:t>
        <a:bodyPr/>
        <a:lstStyle/>
        <a:p>
          <a:pPr rtl="0"/>
          <a:r>
            <a:rPr lang="en-US" sz="2000" smtClean="0"/>
            <a:t>IEEE 802.11a/b/g/n and </a:t>
          </a:r>
          <a:endParaRPr lang="en-US" sz="2000"/>
        </a:p>
      </dgm:t>
    </dgm:pt>
    <dgm:pt modelId="{94D70B42-08D0-422B-9C39-9B0F2A1321D3}" type="parTrans" cxnId="{60222319-BDC7-4497-BC09-1EDD881242FB}">
      <dgm:prSet/>
      <dgm:spPr/>
      <dgm:t>
        <a:bodyPr/>
        <a:lstStyle/>
        <a:p>
          <a:endParaRPr lang="en-US" sz="2800"/>
        </a:p>
      </dgm:t>
    </dgm:pt>
    <dgm:pt modelId="{73E8AE2C-8DF3-471C-A764-68FF59A13E6A}" type="sibTrans" cxnId="{60222319-BDC7-4497-BC09-1EDD881242FB}">
      <dgm:prSet/>
      <dgm:spPr/>
      <dgm:t>
        <a:bodyPr/>
        <a:lstStyle/>
        <a:p>
          <a:endParaRPr lang="en-US" sz="2800"/>
        </a:p>
      </dgm:t>
    </dgm:pt>
    <dgm:pt modelId="{BF832AE4-2F18-42DC-B25D-A8B94299EC44}">
      <dgm:prSet custT="1"/>
      <dgm:spPr/>
      <dgm:t>
        <a:bodyPr/>
        <a:lstStyle/>
        <a:p>
          <a:pPr rtl="0"/>
          <a:r>
            <a:rPr lang="en-US" sz="2000" smtClean="0"/>
            <a:t>IEEE 802.15 and </a:t>
          </a:r>
          <a:endParaRPr lang="en-US" sz="2000"/>
        </a:p>
      </dgm:t>
    </dgm:pt>
    <dgm:pt modelId="{89FBCFF8-49CB-4429-9AF3-454CFB0267DE}" type="parTrans" cxnId="{70645339-B63C-4D7A-94B4-73F357F703C0}">
      <dgm:prSet/>
      <dgm:spPr/>
      <dgm:t>
        <a:bodyPr/>
        <a:lstStyle/>
        <a:p>
          <a:endParaRPr lang="en-US" sz="2800"/>
        </a:p>
      </dgm:t>
    </dgm:pt>
    <dgm:pt modelId="{04DD3D60-81D5-421D-9167-C9A490AD071C}" type="sibTrans" cxnId="{70645339-B63C-4D7A-94B4-73F357F703C0}">
      <dgm:prSet/>
      <dgm:spPr/>
      <dgm:t>
        <a:bodyPr/>
        <a:lstStyle/>
        <a:p>
          <a:endParaRPr lang="en-US" sz="2800"/>
        </a:p>
      </dgm:t>
    </dgm:pt>
    <dgm:pt modelId="{EDD0D653-DE2F-4507-94BE-408079E46F67}">
      <dgm:prSet custT="1"/>
      <dgm:spPr/>
      <dgm:t>
        <a:bodyPr/>
        <a:lstStyle/>
        <a:p>
          <a:pPr rtl="0"/>
          <a:r>
            <a:rPr lang="en-US" sz="2000" smtClean="0"/>
            <a:t>IEEE 802.16 Standards, Frame formats, </a:t>
          </a:r>
          <a:endParaRPr lang="en-US" sz="2000"/>
        </a:p>
      </dgm:t>
    </dgm:pt>
    <dgm:pt modelId="{6EB1C0A4-1342-4BED-9ABD-3CD4C152C0EB}" type="parTrans" cxnId="{7299DA82-3BCB-4C2D-88AF-FD2612393281}">
      <dgm:prSet/>
      <dgm:spPr/>
      <dgm:t>
        <a:bodyPr/>
        <a:lstStyle/>
        <a:p>
          <a:endParaRPr lang="en-US" sz="2800"/>
        </a:p>
      </dgm:t>
    </dgm:pt>
    <dgm:pt modelId="{94332D33-EA81-4FD8-A73F-FA9B182FE297}" type="sibTrans" cxnId="{7299DA82-3BCB-4C2D-88AF-FD2612393281}">
      <dgm:prSet/>
      <dgm:spPr/>
      <dgm:t>
        <a:bodyPr/>
        <a:lstStyle/>
        <a:p>
          <a:endParaRPr lang="en-US" sz="2800"/>
        </a:p>
      </dgm:t>
    </dgm:pt>
    <dgm:pt modelId="{A935B4E4-69AD-47D4-8773-ACADBE3C8C29}" type="pres">
      <dgm:prSet presAssocID="{F087D092-323F-429D-B01A-029A24A9344B}" presName="linear" presStyleCnt="0">
        <dgm:presLayoutVars>
          <dgm:animLvl val="lvl"/>
          <dgm:resizeHandles val="exact"/>
        </dgm:presLayoutVars>
      </dgm:prSet>
      <dgm:spPr/>
      <dgm:t>
        <a:bodyPr/>
        <a:lstStyle/>
        <a:p>
          <a:endParaRPr lang="en-US"/>
        </a:p>
      </dgm:t>
    </dgm:pt>
    <dgm:pt modelId="{859F11C9-A226-4372-9871-24987B51864E}" type="pres">
      <dgm:prSet presAssocID="{B64A8B13-4199-4967-BC01-127434616439}" presName="parentText" presStyleLbl="node1" presStyleIdx="0" presStyleCnt="8">
        <dgm:presLayoutVars>
          <dgm:chMax val="0"/>
          <dgm:bulletEnabled val="1"/>
        </dgm:presLayoutVars>
      </dgm:prSet>
      <dgm:spPr/>
      <dgm:t>
        <a:bodyPr/>
        <a:lstStyle/>
        <a:p>
          <a:endParaRPr lang="en-US"/>
        </a:p>
      </dgm:t>
    </dgm:pt>
    <dgm:pt modelId="{7C957171-FDE8-4457-AC5A-A97FC343A718}" type="pres">
      <dgm:prSet presAssocID="{D8B2C7F5-2613-43DD-8845-5A38D3C5363B}" presName="spacer" presStyleCnt="0"/>
      <dgm:spPr/>
    </dgm:pt>
    <dgm:pt modelId="{7101371D-8B70-4EA3-B50D-E093CC6EC0E2}" type="pres">
      <dgm:prSet presAssocID="{3B997839-68A9-4FB9-ACA0-11D9CC47BF21}" presName="parentText" presStyleLbl="node1" presStyleIdx="1" presStyleCnt="8">
        <dgm:presLayoutVars>
          <dgm:chMax val="0"/>
          <dgm:bulletEnabled val="1"/>
        </dgm:presLayoutVars>
      </dgm:prSet>
      <dgm:spPr/>
      <dgm:t>
        <a:bodyPr/>
        <a:lstStyle/>
        <a:p>
          <a:endParaRPr lang="en-US"/>
        </a:p>
      </dgm:t>
    </dgm:pt>
    <dgm:pt modelId="{F5AC69EC-E423-4BD3-8BC5-7082955A0F47}" type="pres">
      <dgm:prSet presAssocID="{E491335B-540D-4ED9-99AF-B3DF83EB6CB2}" presName="spacer" presStyleCnt="0"/>
      <dgm:spPr/>
    </dgm:pt>
    <dgm:pt modelId="{EC8D8A87-4EC8-427C-84A3-13C8B99573BB}" type="pres">
      <dgm:prSet presAssocID="{390D50BA-650E-4EB1-93D4-25409F7C081F}" presName="parentText" presStyleLbl="node1" presStyleIdx="2" presStyleCnt="8" custLinFactNeighborY="-33025">
        <dgm:presLayoutVars>
          <dgm:chMax val="0"/>
          <dgm:bulletEnabled val="1"/>
        </dgm:presLayoutVars>
      </dgm:prSet>
      <dgm:spPr/>
      <dgm:t>
        <a:bodyPr/>
        <a:lstStyle/>
        <a:p>
          <a:endParaRPr lang="en-US"/>
        </a:p>
      </dgm:t>
    </dgm:pt>
    <dgm:pt modelId="{7AF68060-AD52-4461-8A3A-9FF95D65D1A9}" type="pres">
      <dgm:prSet presAssocID="{25D79D0F-CE2D-4F4D-9A1D-8DC1B74A1D50}" presName="spacer" presStyleCnt="0"/>
      <dgm:spPr/>
    </dgm:pt>
    <dgm:pt modelId="{365CD179-72BD-4DDF-B313-7BE34ACBB385}" type="pres">
      <dgm:prSet presAssocID="{A4661BDC-5B82-4E52-A119-0365A3E91504}" presName="parentText" presStyleLbl="node1" presStyleIdx="3" presStyleCnt="8">
        <dgm:presLayoutVars>
          <dgm:chMax val="0"/>
          <dgm:bulletEnabled val="1"/>
        </dgm:presLayoutVars>
      </dgm:prSet>
      <dgm:spPr/>
      <dgm:t>
        <a:bodyPr/>
        <a:lstStyle/>
        <a:p>
          <a:endParaRPr lang="en-US"/>
        </a:p>
      </dgm:t>
    </dgm:pt>
    <dgm:pt modelId="{F8DB3378-C8B5-4DD9-A984-0CE5E13286A7}" type="pres">
      <dgm:prSet presAssocID="{30148497-2880-494B-A618-EFE653689D08}" presName="spacer" presStyleCnt="0"/>
      <dgm:spPr/>
    </dgm:pt>
    <dgm:pt modelId="{63FCCC48-8745-4E6E-A772-1A26F7F29F29}" type="pres">
      <dgm:prSet presAssocID="{AF38E7CA-7B89-44A4-B278-9A254DE91610}" presName="parentText" presStyleLbl="node1" presStyleIdx="4" presStyleCnt="8">
        <dgm:presLayoutVars>
          <dgm:chMax val="0"/>
          <dgm:bulletEnabled val="1"/>
        </dgm:presLayoutVars>
      </dgm:prSet>
      <dgm:spPr/>
      <dgm:t>
        <a:bodyPr/>
        <a:lstStyle/>
        <a:p>
          <a:endParaRPr lang="en-US"/>
        </a:p>
      </dgm:t>
    </dgm:pt>
    <dgm:pt modelId="{B6C9CE26-703C-4F2E-8BD5-37081BF4E250}" type="pres">
      <dgm:prSet presAssocID="{DEDE8E6B-B1B0-49B9-BEB9-B9D5BA544CD7}" presName="spacer" presStyleCnt="0"/>
      <dgm:spPr/>
    </dgm:pt>
    <dgm:pt modelId="{86FEFB6A-65EE-4558-942F-BCCC6A84BC03}" type="pres">
      <dgm:prSet presAssocID="{E6C9B60E-EE55-4C4B-B19B-E0AC457DAD88}" presName="parentText" presStyleLbl="node1" presStyleIdx="5" presStyleCnt="8">
        <dgm:presLayoutVars>
          <dgm:chMax val="0"/>
          <dgm:bulletEnabled val="1"/>
        </dgm:presLayoutVars>
      </dgm:prSet>
      <dgm:spPr/>
      <dgm:t>
        <a:bodyPr/>
        <a:lstStyle/>
        <a:p>
          <a:endParaRPr lang="en-US"/>
        </a:p>
      </dgm:t>
    </dgm:pt>
    <dgm:pt modelId="{4FC8E9E3-5098-49FF-B763-C538F6D3691D}" type="pres">
      <dgm:prSet presAssocID="{73E8AE2C-8DF3-471C-A764-68FF59A13E6A}" presName="spacer" presStyleCnt="0"/>
      <dgm:spPr/>
    </dgm:pt>
    <dgm:pt modelId="{8806076E-2934-4E5C-8084-7DF68924A297}" type="pres">
      <dgm:prSet presAssocID="{BF832AE4-2F18-42DC-B25D-A8B94299EC44}" presName="parentText" presStyleLbl="node1" presStyleIdx="6" presStyleCnt="8">
        <dgm:presLayoutVars>
          <dgm:chMax val="0"/>
          <dgm:bulletEnabled val="1"/>
        </dgm:presLayoutVars>
      </dgm:prSet>
      <dgm:spPr/>
      <dgm:t>
        <a:bodyPr/>
        <a:lstStyle/>
        <a:p>
          <a:endParaRPr lang="en-US"/>
        </a:p>
      </dgm:t>
    </dgm:pt>
    <dgm:pt modelId="{6E888F51-3D50-4113-B63F-2A94B826D816}" type="pres">
      <dgm:prSet presAssocID="{04DD3D60-81D5-421D-9167-C9A490AD071C}" presName="spacer" presStyleCnt="0"/>
      <dgm:spPr/>
    </dgm:pt>
    <dgm:pt modelId="{7E7F353B-0F2B-446B-9B0D-B52DE4EB120B}" type="pres">
      <dgm:prSet presAssocID="{EDD0D653-DE2F-4507-94BE-408079E46F67}" presName="parentText" presStyleLbl="node1" presStyleIdx="7" presStyleCnt="8">
        <dgm:presLayoutVars>
          <dgm:chMax val="0"/>
          <dgm:bulletEnabled val="1"/>
        </dgm:presLayoutVars>
      </dgm:prSet>
      <dgm:spPr/>
      <dgm:t>
        <a:bodyPr/>
        <a:lstStyle/>
        <a:p>
          <a:endParaRPr lang="en-US"/>
        </a:p>
      </dgm:t>
    </dgm:pt>
  </dgm:ptLst>
  <dgm:cxnLst>
    <dgm:cxn modelId="{7299DA82-3BCB-4C2D-88AF-FD2612393281}" srcId="{F087D092-323F-429D-B01A-029A24A9344B}" destId="{EDD0D653-DE2F-4507-94BE-408079E46F67}" srcOrd="7" destOrd="0" parTransId="{6EB1C0A4-1342-4BED-9ABD-3CD4C152C0EB}" sibTransId="{94332D33-EA81-4FD8-A73F-FA9B182FE297}"/>
    <dgm:cxn modelId="{C3A1D2A6-EDE5-4249-AA2C-0C621D4E0E59}" type="presOf" srcId="{BF832AE4-2F18-42DC-B25D-A8B94299EC44}" destId="{8806076E-2934-4E5C-8084-7DF68924A297}" srcOrd="0" destOrd="0" presId="urn:microsoft.com/office/officeart/2005/8/layout/vList2"/>
    <dgm:cxn modelId="{9F3CBCF0-6748-479F-8FE6-C21DDAB1B33D}" type="presOf" srcId="{390D50BA-650E-4EB1-93D4-25409F7C081F}" destId="{EC8D8A87-4EC8-427C-84A3-13C8B99573BB}" srcOrd="0" destOrd="0" presId="urn:microsoft.com/office/officeart/2005/8/layout/vList2"/>
    <dgm:cxn modelId="{F4AE912E-C04D-4DCA-BBA4-842B4E5E3E27}" type="presOf" srcId="{3B997839-68A9-4FB9-ACA0-11D9CC47BF21}" destId="{7101371D-8B70-4EA3-B50D-E093CC6EC0E2}" srcOrd="0" destOrd="0" presId="urn:microsoft.com/office/officeart/2005/8/layout/vList2"/>
    <dgm:cxn modelId="{BF6A42CB-69FF-4C7C-9492-8A9989083E05}" srcId="{F087D092-323F-429D-B01A-029A24A9344B}" destId="{AF38E7CA-7B89-44A4-B278-9A254DE91610}" srcOrd="4" destOrd="0" parTransId="{40A0F3FB-AFE9-4BFB-9900-B1C61E030AC6}" sibTransId="{DEDE8E6B-B1B0-49B9-BEB9-B9D5BA544CD7}"/>
    <dgm:cxn modelId="{70645339-B63C-4D7A-94B4-73F357F703C0}" srcId="{F087D092-323F-429D-B01A-029A24A9344B}" destId="{BF832AE4-2F18-42DC-B25D-A8B94299EC44}" srcOrd="6" destOrd="0" parTransId="{89FBCFF8-49CB-4429-9AF3-454CFB0267DE}" sibTransId="{04DD3D60-81D5-421D-9167-C9A490AD071C}"/>
    <dgm:cxn modelId="{DAB5B850-73FF-4059-A7EF-13EC75C46D01}" type="presOf" srcId="{A4661BDC-5B82-4E52-A119-0365A3E91504}" destId="{365CD179-72BD-4DDF-B313-7BE34ACBB385}" srcOrd="0" destOrd="0" presId="urn:microsoft.com/office/officeart/2005/8/layout/vList2"/>
    <dgm:cxn modelId="{C7163FEA-1BAA-426D-B718-DA40BC5962CF}" srcId="{F087D092-323F-429D-B01A-029A24A9344B}" destId="{3B997839-68A9-4FB9-ACA0-11D9CC47BF21}" srcOrd="1" destOrd="0" parTransId="{6FA27E24-B433-45FC-BCE1-25D55026643F}" sibTransId="{E491335B-540D-4ED9-99AF-B3DF83EB6CB2}"/>
    <dgm:cxn modelId="{5EE92ED5-98D7-4E90-AB9B-6A3B1724E26D}" type="presOf" srcId="{B64A8B13-4199-4967-BC01-127434616439}" destId="{859F11C9-A226-4372-9871-24987B51864E}" srcOrd="0" destOrd="0" presId="urn:microsoft.com/office/officeart/2005/8/layout/vList2"/>
    <dgm:cxn modelId="{A78F246F-5B9B-495B-933A-BC67C4575371}" srcId="{F087D092-323F-429D-B01A-029A24A9344B}" destId="{B64A8B13-4199-4967-BC01-127434616439}" srcOrd="0" destOrd="0" parTransId="{8FA35A01-FE42-4479-8070-52C88302F6C4}" sibTransId="{D8B2C7F5-2613-43DD-8845-5A38D3C5363B}"/>
    <dgm:cxn modelId="{60222319-BDC7-4497-BC09-1EDD881242FB}" srcId="{F087D092-323F-429D-B01A-029A24A9344B}" destId="{E6C9B60E-EE55-4C4B-B19B-E0AC457DAD88}" srcOrd="5" destOrd="0" parTransId="{94D70B42-08D0-422B-9C39-9B0F2A1321D3}" sibTransId="{73E8AE2C-8DF3-471C-A764-68FF59A13E6A}"/>
    <dgm:cxn modelId="{CBA4F288-C4C3-43F1-8F83-3412403C0D63}" srcId="{F087D092-323F-429D-B01A-029A24A9344B}" destId="{390D50BA-650E-4EB1-93D4-25409F7C081F}" srcOrd="2" destOrd="0" parTransId="{1DF999F5-E714-4CCC-A93A-11E62BA64D1E}" sibTransId="{25D79D0F-CE2D-4F4D-9A1D-8DC1B74A1D50}"/>
    <dgm:cxn modelId="{D250E7D4-BAB2-45C5-A67F-8E2EBC9DA1B4}" srcId="{F087D092-323F-429D-B01A-029A24A9344B}" destId="{A4661BDC-5B82-4E52-A119-0365A3E91504}" srcOrd="3" destOrd="0" parTransId="{530BEF38-E2AA-4F36-9766-1B2FEC480B62}" sibTransId="{30148497-2880-494B-A618-EFE653689D08}"/>
    <dgm:cxn modelId="{31AC7820-EFA2-4F7F-BF54-345FEC6CA056}" type="presOf" srcId="{AF38E7CA-7B89-44A4-B278-9A254DE91610}" destId="{63FCCC48-8745-4E6E-A772-1A26F7F29F29}" srcOrd="0" destOrd="0" presId="urn:microsoft.com/office/officeart/2005/8/layout/vList2"/>
    <dgm:cxn modelId="{26A777C0-5393-4E39-BAF7-2B1F8FD49CDA}" type="presOf" srcId="{E6C9B60E-EE55-4C4B-B19B-E0AC457DAD88}" destId="{86FEFB6A-65EE-4558-942F-BCCC6A84BC03}" srcOrd="0" destOrd="0" presId="urn:microsoft.com/office/officeart/2005/8/layout/vList2"/>
    <dgm:cxn modelId="{0BA2969E-1FC2-4467-A637-6EA32CC8FF38}" type="presOf" srcId="{EDD0D653-DE2F-4507-94BE-408079E46F67}" destId="{7E7F353B-0F2B-446B-9B0D-B52DE4EB120B}" srcOrd="0" destOrd="0" presId="urn:microsoft.com/office/officeart/2005/8/layout/vList2"/>
    <dgm:cxn modelId="{B5F69D00-FC0D-45BF-B978-1CC97A4F4067}" type="presOf" srcId="{F087D092-323F-429D-B01A-029A24A9344B}" destId="{A935B4E4-69AD-47D4-8773-ACADBE3C8C29}" srcOrd="0" destOrd="0" presId="urn:microsoft.com/office/officeart/2005/8/layout/vList2"/>
    <dgm:cxn modelId="{D8E2E381-5BA3-4607-B395-42C3CC5320BE}" type="presParOf" srcId="{A935B4E4-69AD-47D4-8773-ACADBE3C8C29}" destId="{859F11C9-A226-4372-9871-24987B51864E}" srcOrd="0" destOrd="0" presId="urn:microsoft.com/office/officeart/2005/8/layout/vList2"/>
    <dgm:cxn modelId="{BF701DA7-9480-4159-B600-74EBC77DF493}" type="presParOf" srcId="{A935B4E4-69AD-47D4-8773-ACADBE3C8C29}" destId="{7C957171-FDE8-4457-AC5A-A97FC343A718}" srcOrd="1" destOrd="0" presId="urn:microsoft.com/office/officeart/2005/8/layout/vList2"/>
    <dgm:cxn modelId="{93F14E9D-B25B-4ACE-BDBD-5250971AD222}" type="presParOf" srcId="{A935B4E4-69AD-47D4-8773-ACADBE3C8C29}" destId="{7101371D-8B70-4EA3-B50D-E093CC6EC0E2}" srcOrd="2" destOrd="0" presId="urn:microsoft.com/office/officeart/2005/8/layout/vList2"/>
    <dgm:cxn modelId="{3448479F-7681-43B7-97CA-94F5BA7F6797}" type="presParOf" srcId="{A935B4E4-69AD-47D4-8773-ACADBE3C8C29}" destId="{F5AC69EC-E423-4BD3-8BC5-7082955A0F47}" srcOrd="3" destOrd="0" presId="urn:microsoft.com/office/officeart/2005/8/layout/vList2"/>
    <dgm:cxn modelId="{D4F10710-D28B-46AD-A315-BCCDEF4F7AE5}" type="presParOf" srcId="{A935B4E4-69AD-47D4-8773-ACADBE3C8C29}" destId="{EC8D8A87-4EC8-427C-84A3-13C8B99573BB}" srcOrd="4" destOrd="0" presId="urn:microsoft.com/office/officeart/2005/8/layout/vList2"/>
    <dgm:cxn modelId="{6BD3EEC4-EC5C-4B44-BA67-30987013D3CC}" type="presParOf" srcId="{A935B4E4-69AD-47D4-8773-ACADBE3C8C29}" destId="{7AF68060-AD52-4461-8A3A-9FF95D65D1A9}" srcOrd="5" destOrd="0" presId="urn:microsoft.com/office/officeart/2005/8/layout/vList2"/>
    <dgm:cxn modelId="{1BC2F1DB-05D4-40F3-9B6E-1E4D277A86FA}" type="presParOf" srcId="{A935B4E4-69AD-47D4-8773-ACADBE3C8C29}" destId="{365CD179-72BD-4DDF-B313-7BE34ACBB385}" srcOrd="6" destOrd="0" presId="urn:microsoft.com/office/officeart/2005/8/layout/vList2"/>
    <dgm:cxn modelId="{637C5711-ABBA-4016-842E-39321B4751D8}" type="presParOf" srcId="{A935B4E4-69AD-47D4-8773-ACADBE3C8C29}" destId="{F8DB3378-C8B5-4DD9-A984-0CE5E13286A7}" srcOrd="7" destOrd="0" presId="urn:microsoft.com/office/officeart/2005/8/layout/vList2"/>
    <dgm:cxn modelId="{A30C3156-8556-483C-A0E0-8E799B34D1AB}" type="presParOf" srcId="{A935B4E4-69AD-47D4-8773-ACADBE3C8C29}" destId="{63FCCC48-8745-4E6E-A772-1A26F7F29F29}" srcOrd="8" destOrd="0" presId="urn:microsoft.com/office/officeart/2005/8/layout/vList2"/>
    <dgm:cxn modelId="{0DB5341C-A33B-4565-860E-F1DD614D91D4}" type="presParOf" srcId="{A935B4E4-69AD-47D4-8773-ACADBE3C8C29}" destId="{B6C9CE26-703C-4F2E-8BD5-37081BF4E250}" srcOrd="9" destOrd="0" presId="urn:microsoft.com/office/officeart/2005/8/layout/vList2"/>
    <dgm:cxn modelId="{9E796198-FE2F-4848-B568-2DE1157111D2}" type="presParOf" srcId="{A935B4E4-69AD-47D4-8773-ACADBE3C8C29}" destId="{86FEFB6A-65EE-4558-942F-BCCC6A84BC03}" srcOrd="10" destOrd="0" presId="urn:microsoft.com/office/officeart/2005/8/layout/vList2"/>
    <dgm:cxn modelId="{BF7E6379-0569-4DCF-AEC4-2A0855C9BAAC}" type="presParOf" srcId="{A935B4E4-69AD-47D4-8773-ACADBE3C8C29}" destId="{4FC8E9E3-5098-49FF-B763-C538F6D3691D}" srcOrd="11" destOrd="0" presId="urn:microsoft.com/office/officeart/2005/8/layout/vList2"/>
    <dgm:cxn modelId="{D545E015-09DE-455F-8CBD-4FC6F48402D5}" type="presParOf" srcId="{A935B4E4-69AD-47D4-8773-ACADBE3C8C29}" destId="{8806076E-2934-4E5C-8084-7DF68924A297}" srcOrd="12" destOrd="0" presId="urn:microsoft.com/office/officeart/2005/8/layout/vList2"/>
    <dgm:cxn modelId="{13EA1CDA-C345-4580-A3F8-80737E97128F}" type="presParOf" srcId="{A935B4E4-69AD-47D4-8773-ACADBE3C8C29}" destId="{6E888F51-3D50-4113-B63F-2A94B826D816}" srcOrd="13" destOrd="0" presId="urn:microsoft.com/office/officeart/2005/8/layout/vList2"/>
    <dgm:cxn modelId="{E1E259EF-15CF-438C-9DCB-7D629C2F55FE}" type="presParOf" srcId="{A935B4E4-69AD-47D4-8773-ACADBE3C8C29}" destId="{7E7F353B-0F2B-446B-9B0D-B52DE4EB120B}"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579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802.3 Standards and Frame Formats,</a:t>
          </a:r>
          <a:endParaRPr lang="en-US" sz="2400" b="0" kern="1200" dirty="0">
            <a:solidFill>
              <a:schemeClr val="bg1">
                <a:lumMod val="65000"/>
              </a:schemeClr>
            </a:solidFill>
          </a:endParaRPr>
        </a:p>
      </dsp:txBody>
      <dsp:txXfrm>
        <a:off x="31070" y="132686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lumMod val="65000"/>
                </a:schemeClr>
              </a:solidFill>
            </a:rPr>
            <a:t>Binary Exponential Back -off algorithm, </a:t>
          </a:r>
          <a:endParaRPr lang="en-US" sz="2400" b="0" i="0" u="none" kern="1200" dirty="0">
            <a:solidFill>
              <a:schemeClr val="bg1">
                <a:lumMod val="65000"/>
              </a:schemeClr>
            </a:solidFill>
          </a:endParaRPr>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Fast Ethernet, Gigabit Ethernet,</a:t>
          </a:r>
          <a:endParaRPr lang="en-US" sz="2400" b="0" kern="1200" dirty="0">
            <a:solidFill>
              <a:schemeClr val="bg1">
                <a:lumMod val="65000"/>
              </a:schemeClr>
            </a:solidFill>
          </a:endParaRPr>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IEEE 802.11a/b/g/n  </a:t>
          </a:r>
          <a:endParaRPr lang="en-US" sz="2400" b="1" kern="1200" dirty="0">
            <a:solidFill>
              <a:srgbClr val="FF0000"/>
            </a:solidFill>
          </a:endParaRPr>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802.15 and </a:t>
          </a:r>
          <a:endParaRPr lang="en-US" sz="2000" kern="1200"/>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802.16 Standards, Frame formats, </a:t>
          </a:r>
          <a:endParaRPr lang="en-US" sz="2000" kern="1200"/>
        </a:p>
      </dsp:txBody>
      <dsp:txXfrm>
        <a:off x="31070" y="4573469"/>
        <a:ext cx="7024460" cy="5743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0C7B2-74D6-4EA7-85C7-A1DF12912A84}">
      <dsp:nvSpPr>
        <dsp:cNvPr id="0" name=""/>
        <dsp:cNvSpPr/>
      </dsp:nvSpPr>
      <dsp:spPr>
        <a:xfrm>
          <a:off x="4914" y="0"/>
          <a:ext cx="2948940" cy="2592010"/>
        </a:xfrm>
        <a:prstGeom prst="upArrow">
          <a:avLst/>
        </a:prstGeom>
        <a:blipFill rotWithShape="0">
          <a:blip xmlns:r="http://schemas.openxmlformats.org/officeDocument/2006/relationships" r:embed="rId1">
            <a:duotone>
              <a:schemeClr val="accent1">
                <a:shade val="50000"/>
                <a:hueOff val="0"/>
                <a:satOff val="0"/>
                <a:lumOff val="0"/>
                <a:alphaOff val="0"/>
                <a:tint val="30000"/>
                <a:satMod val="300000"/>
              </a:schemeClr>
              <a:schemeClr val="accent1">
                <a:shade val="5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0C768B0-0A4B-4C43-92EA-52923BAD0031}">
      <dsp:nvSpPr>
        <dsp:cNvPr id="0" name=""/>
        <dsp:cNvSpPr/>
      </dsp:nvSpPr>
      <dsp:spPr>
        <a:xfrm>
          <a:off x="3042323" y="0"/>
          <a:ext cx="5004261" cy="259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lvl="0" algn="l" defTabSz="1600200" rtl="0">
            <a:lnSpc>
              <a:spcPct val="90000"/>
            </a:lnSpc>
            <a:spcBef>
              <a:spcPct val="0"/>
            </a:spcBef>
            <a:spcAft>
              <a:spcPct val="35000"/>
            </a:spcAft>
          </a:pPr>
          <a:r>
            <a:rPr lang="en-US" sz="3600" b="1" kern="1200" cap="none" spc="0" dirty="0" smtClean="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rPr>
            <a:t>Wired LANs </a:t>
          </a:r>
          <a:endParaRPr lang="en-US" sz="3600" b="1" kern="1200" cap="none" spc="0" dirty="0">
            <a:ln w="12700">
              <a:solidFill>
                <a:schemeClr val="tx2">
                  <a:satMod val="155000"/>
                </a:schemeClr>
              </a:solidFill>
              <a:prstDash val="solid"/>
            </a:ln>
            <a:solidFill>
              <a:schemeClr val="accent4">
                <a:lumMod val="60000"/>
                <a:lumOff val="40000"/>
              </a:schemeClr>
            </a:solidFill>
            <a:effectLst>
              <a:outerShdw blurRad="41275" dist="20320" dir="1800000" algn="tl" rotWithShape="0">
                <a:srgbClr val="000000">
                  <a:alpha val="40000"/>
                </a:srgbClr>
              </a:outerShdw>
            </a:effectLst>
          </a:endParaRPr>
        </a:p>
        <a:p>
          <a:pPr marL="285750" lvl="1" indent="-285750" algn="l" defTabSz="1244600" rtl="0">
            <a:lnSpc>
              <a:spcPct val="90000"/>
            </a:lnSpc>
            <a:spcBef>
              <a:spcPct val="0"/>
            </a:spcBef>
            <a:spcAft>
              <a:spcPct val="15000"/>
            </a:spcAft>
            <a:buChar char="••"/>
          </a:pPr>
          <a:r>
            <a:rPr lang="en-US" sz="2800" kern="1200" dirty="0" smtClean="0"/>
            <a:t>Limitations because of physical, hard-wired infrastructure </a:t>
          </a:r>
          <a:endParaRPr lang="en-US" sz="2800" kern="1200" dirty="0"/>
        </a:p>
      </dsp:txBody>
      <dsp:txXfrm>
        <a:off x="3042323" y="0"/>
        <a:ext cx="5004261" cy="2592010"/>
      </dsp:txXfrm>
    </dsp:sp>
    <dsp:sp modelId="{9359D9F1-3DF1-4C0C-BCD7-678BB73FA707}">
      <dsp:nvSpPr>
        <dsp:cNvPr id="0" name=""/>
        <dsp:cNvSpPr/>
      </dsp:nvSpPr>
      <dsp:spPr>
        <a:xfrm>
          <a:off x="889596" y="2808011"/>
          <a:ext cx="2948940" cy="2592010"/>
        </a:xfrm>
        <a:prstGeom prst="downArrow">
          <a:avLst/>
        </a:prstGeom>
        <a:blipFill rotWithShape="0">
          <a:blip xmlns:r="http://schemas.openxmlformats.org/officeDocument/2006/relationships" r:embed="rId1">
            <a:duotone>
              <a:schemeClr val="accent1">
                <a:shade val="50000"/>
                <a:hueOff val="-568983"/>
                <a:satOff val="-30245"/>
                <a:lumOff val="47767"/>
                <a:alphaOff val="0"/>
                <a:tint val="30000"/>
                <a:satMod val="300000"/>
              </a:schemeClr>
              <a:schemeClr val="accent1">
                <a:shade val="50000"/>
                <a:hueOff val="-568983"/>
                <a:satOff val="-30245"/>
                <a:lumOff val="477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6ABBCC-C187-4356-B44E-E75E87F885DC}">
      <dsp:nvSpPr>
        <dsp:cNvPr id="0" name=""/>
        <dsp:cNvSpPr/>
      </dsp:nvSpPr>
      <dsp:spPr>
        <a:xfrm>
          <a:off x="3927005" y="2808011"/>
          <a:ext cx="5004261" cy="259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lvl="0" algn="l" defTabSz="1600200" rtl="0">
            <a:lnSpc>
              <a:spcPct val="90000"/>
            </a:lnSpc>
            <a:spcBef>
              <a:spcPct val="0"/>
            </a:spcBef>
            <a:spcAft>
              <a:spcPct val="35000"/>
            </a:spcAft>
          </a:pPr>
          <a:r>
            <a:rPr lang="en-US" sz="36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Wireless LANs provide </a:t>
          </a:r>
          <a:endParaRPr lang="en-US" sz="36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285750" lvl="1" indent="-285750" algn="l" defTabSz="1244600" rtl="0">
            <a:lnSpc>
              <a:spcPct val="90000"/>
            </a:lnSpc>
            <a:spcBef>
              <a:spcPct val="0"/>
            </a:spcBef>
            <a:spcAft>
              <a:spcPct val="15000"/>
            </a:spcAft>
            <a:buChar char="••"/>
          </a:pPr>
          <a:r>
            <a:rPr lang="en-US" sz="2800" kern="1200" dirty="0" smtClean="0"/>
            <a:t>Flexibility </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Portability</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Mobility</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Ease of Installation</a:t>
          </a:r>
          <a:endParaRPr lang="en-US" sz="2800" kern="1200" dirty="0"/>
        </a:p>
      </dsp:txBody>
      <dsp:txXfrm>
        <a:off x="3927005" y="2808011"/>
        <a:ext cx="5004261" cy="25920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7E512-8DB4-495E-99DF-E1F7EAAA6E13}">
      <dsp:nvSpPr>
        <dsp:cNvPr id="0" name=""/>
        <dsp:cNvSpPr/>
      </dsp:nvSpPr>
      <dsp:spPr>
        <a:xfrm>
          <a:off x="0" y="99025"/>
          <a:ext cx="8229600" cy="926639"/>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1. LAN refers to a wired network while WLAN is used to refer to a wireless network.</a:t>
          </a:r>
          <a:endParaRPr lang="en-US" sz="2400" kern="1200" dirty="0"/>
        </a:p>
      </dsp:txBody>
      <dsp:txXfrm>
        <a:off x="45235" y="144260"/>
        <a:ext cx="8139130" cy="836169"/>
      </dsp:txXfrm>
    </dsp:sp>
    <dsp:sp modelId="{1EAE9EF6-84ED-4B3E-A26E-D480AE323601}">
      <dsp:nvSpPr>
        <dsp:cNvPr id="0" name=""/>
        <dsp:cNvSpPr/>
      </dsp:nvSpPr>
      <dsp:spPr>
        <a:xfrm>
          <a:off x="0" y="1094785"/>
          <a:ext cx="8229600" cy="926639"/>
        </a:xfrm>
        <a:prstGeom prst="roundRect">
          <a:avLst/>
        </a:prstGeom>
        <a:blipFill rotWithShape="0">
          <a:blip xmlns:r="http://schemas.openxmlformats.org/officeDocument/2006/relationships" r:embed="rId1">
            <a:duotone>
              <a:schemeClr val="accent3">
                <a:hueOff val="-353548"/>
                <a:satOff val="1606"/>
                <a:lumOff val="-1863"/>
                <a:alphaOff val="0"/>
                <a:tint val="30000"/>
                <a:satMod val="300000"/>
              </a:schemeClr>
              <a:schemeClr val="accent3">
                <a:hueOff val="-353548"/>
                <a:satOff val="1606"/>
                <a:lumOff val="-1863"/>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2. LAN is commonly used in fixed networks while WLAN is common in areas where computers are moved quite often.</a:t>
          </a:r>
          <a:endParaRPr lang="en-US" sz="2400" kern="1200" dirty="0"/>
        </a:p>
      </dsp:txBody>
      <dsp:txXfrm>
        <a:off x="45235" y="1140020"/>
        <a:ext cx="8139130" cy="836169"/>
      </dsp:txXfrm>
    </dsp:sp>
    <dsp:sp modelId="{5630569A-6345-46AE-B85B-B6F5CEA7B968}">
      <dsp:nvSpPr>
        <dsp:cNvPr id="0" name=""/>
        <dsp:cNvSpPr/>
      </dsp:nvSpPr>
      <dsp:spPr>
        <a:xfrm>
          <a:off x="0" y="2090545"/>
          <a:ext cx="8229600" cy="926639"/>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3. WLAN is more convenient to users compared to LAN.</a:t>
          </a:r>
          <a:endParaRPr lang="en-US" sz="2400" kern="1200" dirty="0"/>
        </a:p>
      </dsp:txBody>
      <dsp:txXfrm>
        <a:off x="45235" y="2135780"/>
        <a:ext cx="8139130" cy="836169"/>
      </dsp:txXfrm>
    </dsp:sp>
    <dsp:sp modelId="{7CD4241D-A14D-4BEE-A511-51E440202192}">
      <dsp:nvSpPr>
        <dsp:cNvPr id="0" name=""/>
        <dsp:cNvSpPr/>
      </dsp:nvSpPr>
      <dsp:spPr>
        <a:xfrm>
          <a:off x="0" y="3086304"/>
          <a:ext cx="8229600" cy="926639"/>
        </a:xfrm>
        <a:prstGeom prst="roundRect">
          <a:avLst/>
        </a:prstGeom>
        <a:blipFill rotWithShape="0">
          <a:blip xmlns:r="http://schemas.openxmlformats.org/officeDocument/2006/relationships" r:embed="rId1">
            <a:duotone>
              <a:schemeClr val="accent3">
                <a:hueOff val="-1060644"/>
                <a:satOff val="4819"/>
                <a:lumOff val="-5588"/>
                <a:alphaOff val="0"/>
                <a:tint val="30000"/>
                <a:satMod val="300000"/>
              </a:schemeClr>
              <a:schemeClr val="accent3">
                <a:hueOff val="-1060644"/>
                <a:satOff val="4819"/>
                <a:lumOff val="-558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4. LAN is much faster compared to WLAN.</a:t>
          </a:r>
          <a:endParaRPr lang="en-US" sz="2400" kern="1200" dirty="0"/>
        </a:p>
      </dsp:txBody>
      <dsp:txXfrm>
        <a:off x="45235" y="3131539"/>
        <a:ext cx="8139130" cy="836169"/>
      </dsp:txXfrm>
    </dsp:sp>
    <dsp:sp modelId="{9EE32BA0-90AD-4936-88DA-01E74B626EC0}">
      <dsp:nvSpPr>
        <dsp:cNvPr id="0" name=""/>
        <dsp:cNvSpPr/>
      </dsp:nvSpPr>
      <dsp:spPr>
        <a:xfrm>
          <a:off x="0" y="4082065"/>
          <a:ext cx="8229600" cy="926639"/>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5. LAN is more secure compared to WLAN.</a:t>
          </a:r>
          <a:endParaRPr lang="en-US" sz="2400" kern="1200" dirty="0"/>
        </a:p>
      </dsp:txBody>
      <dsp:txXfrm>
        <a:off x="45235" y="4127300"/>
        <a:ext cx="8139130" cy="8361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E45CD-1AFC-4B72-A15A-806C33AB2D6F}">
      <dsp:nvSpPr>
        <dsp:cNvPr id="0" name=""/>
        <dsp:cNvSpPr/>
      </dsp:nvSpPr>
      <dsp:spPr>
        <a:xfrm>
          <a:off x="0" y="510859"/>
          <a:ext cx="8229600" cy="193401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A wireless local area network (WLAN) is a wireless computer network that links two or more devices using a wireless distribution method within a limited area such as a home, school, computer laboratory, or office building. </a:t>
          </a:r>
          <a:endParaRPr lang="en-US" sz="2900" kern="1200" dirty="0"/>
        </a:p>
      </dsp:txBody>
      <dsp:txXfrm>
        <a:off x="94411" y="605270"/>
        <a:ext cx="8040778" cy="1745188"/>
      </dsp:txXfrm>
    </dsp:sp>
    <dsp:sp modelId="{1A6D624F-DA98-46A3-9D97-3BF9A7266944}">
      <dsp:nvSpPr>
        <dsp:cNvPr id="0" name=""/>
        <dsp:cNvSpPr/>
      </dsp:nvSpPr>
      <dsp:spPr>
        <a:xfrm>
          <a:off x="0" y="2528390"/>
          <a:ext cx="8229600" cy="193401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This gives users the ability to move around within a local coverage area and still be connected to the network, and can provide a connection to the wider Internet.</a:t>
          </a:r>
          <a:endParaRPr lang="en-US" sz="2900" kern="1200" dirty="0"/>
        </a:p>
      </dsp:txBody>
      <dsp:txXfrm>
        <a:off x="94411" y="2622801"/>
        <a:ext cx="8040778" cy="17451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0B7BE-7CC6-4E66-BC77-FA7C259943A3}">
      <dsp:nvSpPr>
        <dsp:cNvPr id="0" name=""/>
        <dsp:cNvSpPr/>
      </dsp:nvSpPr>
      <dsp:spPr>
        <a:xfrm>
          <a:off x="0" y="17378"/>
          <a:ext cx="8485909" cy="1235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Access point (AP): </a:t>
          </a:r>
          <a:r>
            <a:rPr lang="en-US" sz="3200" kern="1200" dirty="0" smtClean="0"/>
            <a:t>A station that provides access to the DS.</a:t>
          </a:r>
          <a:endParaRPr lang="en-US" sz="3200" kern="1200" dirty="0"/>
        </a:p>
      </dsp:txBody>
      <dsp:txXfrm>
        <a:off x="60313" y="77691"/>
        <a:ext cx="8365283" cy="1114894"/>
      </dsp:txXfrm>
    </dsp:sp>
    <dsp:sp modelId="{9DE1509B-8A87-45BD-89E3-EACC29448BB8}">
      <dsp:nvSpPr>
        <dsp:cNvPr id="0" name=""/>
        <dsp:cNvSpPr/>
      </dsp:nvSpPr>
      <dsp:spPr>
        <a:xfrm>
          <a:off x="0" y="1345059"/>
          <a:ext cx="8485909" cy="1235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Basic service set (BSS): </a:t>
          </a:r>
          <a:r>
            <a:rPr lang="en-US" sz="3200" kern="1200" dirty="0" smtClean="0"/>
            <a:t>A set of stations controlled by a single AP.</a:t>
          </a:r>
          <a:endParaRPr lang="en-US" sz="3200" kern="1200" dirty="0"/>
        </a:p>
      </dsp:txBody>
      <dsp:txXfrm>
        <a:off x="60313" y="1405372"/>
        <a:ext cx="8365283" cy="1114894"/>
      </dsp:txXfrm>
    </dsp:sp>
    <dsp:sp modelId="{1D38FC32-EE1D-4393-8B33-A37589EB7581}">
      <dsp:nvSpPr>
        <dsp:cNvPr id="0" name=""/>
        <dsp:cNvSpPr/>
      </dsp:nvSpPr>
      <dsp:spPr>
        <a:xfrm>
          <a:off x="0" y="2672739"/>
          <a:ext cx="8485909" cy="1235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Distribution system (DS): </a:t>
          </a:r>
          <a:r>
            <a:rPr lang="en-US" sz="3200" kern="1200" dirty="0" smtClean="0"/>
            <a:t>A system used to interconnect a set of BSSs to create an ESS. </a:t>
          </a:r>
          <a:endParaRPr lang="en-US" sz="3200" kern="1200" dirty="0"/>
        </a:p>
      </dsp:txBody>
      <dsp:txXfrm>
        <a:off x="60313" y="2733052"/>
        <a:ext cx="8365283" cy="1114894"/>
      </dsp:txXfrm>
    </dsp:sp>
    <dsp:sp modelId="{6D09858A-A1EC-4A79-A6F7-D7603BBD3F3D}">
      <dsp:nvSpPr>
        <dsp:cNvPr id="0" name=""/>
        <dsp:cNvSpPr/>
      </dsp:nvSpPr>
      <dsp:spPr>
        <a:xfrm>
          <a:off x="0" y="4000419"/>
          <a:ext cx="8485909" cy="1235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Extended service set (ESS):</a:t>
          </a:r>
          <a:r>
            <a:rPr lang="en-US" sz="3200" kern="1200" dirty="0" smtClean="0"/>
            <a:t>Two or more BSS interconnected by DS</a:t>
          </a:r>
          <a:endParaRPr lang="en-US" sz="3200" kern="1200" dirty="0"/>
        </a:p>
      </dsp:txBody>
      <dsp:txXfrm>
        <a:off x="60313" y="4060732"/>
        <a:ext cx="8365283" cy="11148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A1273-6F86-4264-B313-DDCBD21E7714}">
      <dsp:nvSpPr>
        <dsp:cNvPr id="0" name=""/>
        <dsp:cNvSpPr/>
      </dsp:nvSpPr>
      <dsp:spPr>
        <a:xfrm>
          <a:off x="0" y="0"/>
          <a:ext cx="8229600" cy="1486484"/>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In a wireless local area network (</a:t>
          </a:r>
          <a:r>
            <a:rPr lang="en-US" sz="2800" kern="1200" dirty="0" smtClean="0">
              <a:hlinkClick xmlns:r="http://schemas.openxmlformats.org/officeDocument/2006/relationships" r:id="rId2"/>
            </a:rPr>
            <a:t>WLAN</a:t>
          </a:r>
          <a:r>
            <a:rPr lang="en-US" sz="2800" kern="1200" dirty="0" smtClean="0"/>
            <a:t>), an access point is a station that transmits and receives data.</a:t>
          </a:r>
          <a:endParaRPr lang="en-US" sz="2800" kern="1200" dirty="0"/>
        </a:p>
      </dsp:txBody>
      <dsp:txXfrm>
        <a:off x="72564" y="72564"/>
        <a:ext cx="8084472" cy="1341356"/>
      </dsp:txXfrm>
    </dsp:sp>
    <dsp:sp modelId="{1DE58A54-66B0-4049-8844-10A6E912956F}">
      <dsp:nvSpPr>
        <dsp:cNvPr id="0" name=""/>
        <dsp:cNvSpPr/>
      </dsp:nvSpPr>
      <dsp:spPr>
        <a:xfrm>
          <a:off x="0" y="1778080"/>
          <a:ext cx="8229600" cy="1486484"/>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An access point connects users to other users within the network and also can serve as the point of interconnection between the WLAN and a fixed wire network. </a:t>
          </a:r>
          <a:endParaRPr lang="en-US" sz="2800" kern="1200" dirty="0"/>
        </a:p>
      </dsp:txBody>
      <dsp:txXfrm>
        <a:off x="72564" y="1850644"/>
        <a:ext cx="8084472" cy="1341356"/>
      </dsp:txXfrm>
    </dsp:sp>
    <dsp:sp modelId="{C0BDEB8F-A9A4-485E-8749-166907B0555B}">
      <dsp:nvSpPr>
        <dsp:cNvPr id="0" name=""/>
        <dsp:cNvSpPr/>
      </dsp:nvSpPr>
      <dsp:spPr>
        <a:xfrm>
          <a:off x="0" y="3556162"/>
          <a:ext cx="8229600" cy="1486484"/>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Each access point can serve multiple users within a defined network area; as people move beyond the range of one access point, they are automatically handed over to the next one.</a:t>
          </a:r>
          <a:endParaRPr lang="en-US" sz="2800" kern="1200" dirty="0"/>
        </a:p>
      </dsp:txBody>
      <dsp:txXfrm>
        <a:off x="72564" y="3628726"/>
        <a:ext cx="8084472" cy="134135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A5465-E613-471B-9295-D1B57B656B7B}">
      <dsp:nvSpPr>
        <dsp:cNvPr id="0" name=""/>
        <dsp:cNvSpPr/>
      </dsp:nvSpPr>
      <dsp:spPr>
        <a:xfrm>
          <a:off x="3324093" y="1499"/>
          <a:ext cx="5536709" cy="2272041"/>
        </a:xfrm>
        <a:prstGeom prst="rightArrow">
          <a:avLst>
            <a:gd name="adj1" fmla="val 75000"/>
            <a:gd name="adj2" fmla="val 50000"/>
          </a:avLst>
        </a:prstGeom>
        <a:solidFill>
          <a:schemeClr val="accent1">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Provides the basic building-block of an 802.11 wireless LAN.</a:t>
          </a:r>
          <a:endParaRPr lang="en-US" sz="2400" kern="1200" dirty="0"/>
        </a:p>
        <a:p>
          <a:pPr marL="228600" lvl="1" indent="-228600" algn="l" defTabSz="1066800">
            <a:lnSpc>
              <a:spcPct val="90000"/>
            </a:lnSpc>
            <a:spcBef>
              <a:spcPct val="0"/>
            </a:spcBef>
            <a:spcAft>
              <a:spcPct val="15000"/>
            </a:spcAft>
            <a:buChar char="••"/>
          </a:pPr>
          <a:r>
            <a:rPr lang="en-US" sz="2400" kern="1200" dirty="0" smtClean="0"/>
            <a:t> In </a:t>
          </a:r>
          <a:r>
            <a:rPr lang="en-US" sz="2400" kern="1200" dirty="0" smtClean="0">
              <a:hlinkClick xmlns:r="http://schemas.openxmlformats.org/officeDocument/2006/relationships" r:id="rId1"/>
            </a:rPr>
            <a:t>infrastructure mode</a:t>
          </a:r>
          <a:r>
            <a:rPr lang="en-US" sz="2400" kern="1200" dirty="0" smtClean="0"/>
            <a:t>, a single </a:t>
          </a:r>
          <a:r>
            <a:rPr lang="en-US" sz="2400" kern="1200" dirty="0" smtClean="0">
              <a:hlinkClick xmlns:r="http://schemas.openxmlformats.org/officeDocument/2006/relationships" r:id="rId2"/>
            </a:rPr>
            <a:t>access point</a:t>
          </a:r>
          <a:r>
            <a:rPr lang="en-US" sz="2400" kern="1200" dirty="0" smtClean="0"/>
            <a:t> (AP) together with all associated </a:t>
          </a:r>
          <a:r>
            <a:rPr lang="en-US" sz="2400" kern="1200" dirty="0" smtClean="0">
              <a:hlinkClick xmlns:r="http://schemas.openxmlformats.org/officeDocument/2006/relationships" r:id="rId3"/>
            </a:rPr>
            <a:t>stations</a:t>
          </a:r>
          <a:r>
            <a:rPr lang="en-US" sz="2400" kern="1200" dirty="0" smtClean="0"/>
            <a:t> (STAs) is called a BSS</a:t>
          </a:r>
          <a:endParaRPr lang="en-US" sz="2400" kern="1200" dirty="0"/>
        </a:p>
      </dsp:txBody>
      <dsp:txXfrm>
        <a:off x="3324093" y="285504"/>
        <a:ext cx="4684694" cy="1704031"/>
      </dsp:txXfrm>
    </dsp:sp>
    <dsp:sp modelId="{FC583760-48F7-4E2B-8CED-C9AD80F27616}">
      <dsp:nvSpPr>
        <dsp:cNvPr id="0" name=""/>
        <dsp:cNvSpPr/>
      </dsp:nvSpPr>
      <dsp:spPr>
        <a:xfrm>
          <a:off x="6105" y="77038"/>
          <a:ext cx="3317987" cy="2120965"/>
        </a:xfrm>
        <a:prstGeom prst="roundRect">
          <a:avLst/>
        </a:prstGeom>
        <a:blipFill rotWithShape="0">
          <a:blip xmlns:r="http://schemas.openxmlformats.org/officeDocument/2006/relationships" r:embed="rId4">
            <a:duotone>
              <a:schemeClr val="accent1">
                <a:shade val="50000"/>
                <a:hueOff val="0"/>
                <a:satOff val="0"/>
                <a:lumOff val="0"/>
                <a:alphaOff val="0"/>
                <a:tint val="30000"/>
                <a:satMod val="300000"/>
              </a:schemeClr>
              <a:schemeClr val="accent1">
                <a:shade val="5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dirty="0" smtClean="0"/>
            <a:t>The </a:t>
          </a:r>
          <a:r>
            <a:rPr lang="en-US" sz="4000" b="1" kern="1200" dirty="0" smtClean="0"/>
            <a:t>basic service set (BSS)</a:t>
          </a:r>
          <a:endParaRPr lang="en-US" sz="4000" kern="1200" dirty="0"/>
        </a:p>
      </dsp:txBody>
      <dsp:txXfrm>
        <a:off x="109642" y="180575"/>
        <a:ext cx="3110913" cy="1913891"/>
      </dsp:txXfrm>
    </dsp:sp>
    <dsp:sp modelId="{723D38CB-6222-42D6-924A-C6405410C31E}">
      <dsp:nvSpPr>
        <dsp:cNvPr id="0" name=""/>
        <dsp:cNvSpPr/>
      </dsp:nvSpPr>
      <dsp:spPr>
        <a:xfrm>
          <a:off x="3233581" y="2485637"/>
          <a:ext cx="5624681" cy="2421039"/>
        </a:xfrm>
        <a:prstGeom prst="rightArrow">
          <a:avLst>
            <a:gd name="adj1" fmla="val 75000"/>
            <a:gd name="adj2" fmla="val 50000"/>
          </a:avLst>
        </a:prstGeom>
        <a:solidFill>
          <a:schemeClr val="accent1">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en-US" sz="2400" kern="1200" dirty="0" smtClean="0"/>
            <a:t>Is a set of connected BSSs.</a:t>
          </a:r>
          <a:endParaRPr lang="en-US" sz="2400" kern="1200" dirty="0"/>
        </a:p>
        <a:p>
          <a:pPr marL="228600" lvl="1" indent="-228600" algn="l" defTabSz="1066800">
            <a:lnSpc>
              <a:spcPct val="90000"/>
            </a:lnSpc>
            <a:spcBef>
              <a:spcPct val="0"/>
            </a:spcBef>
            <a:spcAft>
              <a:spcPct val="15000"/>
            </a:spcAft>
            <a:buChar char="••"/>
          </a:pPr>
          <a:r>
            <a:rPr lang="en-US" sz="2400" kern="1200" dirty="0" smtClean="0"/>
            <a:t> Access points in an ESS are connected by a distribution system. </a:t>
          </a:r>
          <a:endParaRPr lang="en-US" sz="2400" kern="1200" dirty="0"/>
        </a:p>
        <a:p>
          <a:pPr marL="228600" lvl="1" indent="-228600" algn="l" defTabSz="1066800">
            <a:lnSpc>
              <a:spcPct val="90000"/>
            </a:lnSpc>
            <a:spcBef>
              <a:spcPct val="0"/>
            </a:spcBef>
            <a:spcAft>
              <a:spcPct val="15000"/>
            </a:spcAft>
            <a:buChar char="••"/>
          </a:pPr>
          <a:r>
            <a:rPr lang="en-US" sz="2400" kern="1200" dirty="0" smtClean="0"/>
            <a:t>Each ESS has an ID called the SSID</a:t>
          </a:r>
          <a:endParaRPr lang="en-US" sz="2400" kern="1200" dirty="0"/>
        </a:p>
      </dsp:txBody>
      <dsp:txXfrm>
        <a:off x="3233581" y="2788267"/>
        <a:ext cx="4716791" cy="1815779"/>
      </dsp:txXfrm>
    </dsp:sp>
    <dsp:sp modelId="{8D16D5C4-B598-4402-8630-1396856B1711}">
      <dsp:nvSpPr>
        <dsp:cNvPr id="0" name=""/>
        <dsp:cNvSpPr/>
      </dsp:nvSpPr>
      <dsp:spPr>
        <a:xfrm>
          <a:off x="8646" y="2635674"/>
          <a:ext cx="3224935" cy="2120965"/>
        </a:xfrm>
        <a:prstGeom prst="roundRect">
          <a:avLst/>
        </a:prstGeom>
        <a:blipFill rotWithShape="0">
          <a:blip xmlns:r="http://schemas.openxmlformats.org/officeDocument/2006/relationships" r:embed="rId4">
            <a:duotone>
              <a:schemeClr val="accent1">
                <a:shade val="50000"/>
                <a:hueOff val="-568983"/>
                <a:satOff val="-30245"/>
                <a:lumOff val="47767"/>
                <a:alphaOff val="0"/>
                <a:tint val="30000"/>
                <a:satMod val="300000"/>
              </a:schemeClr>
              <a:schemeClr val="accent1">
                <a:shade val="50000"/>
                <a:hueOff val="-568983"/>
                <a:satOff val="-30245"/>
                <a:lumOff val="477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kern="1200" dirty="0" smtClean="0"/>
            <a:t>An </a:t>
          </a:r>
          <a:r>
            <a:rPr lang="en-US" sz="4000" b="1" kern="1200" dirty="0" smtClean="0"/>
            <a:t>extended service set (ESS)</a:t>
          </a:r>
          <a:endParaRPr lang="en-US" sz="4000" kern="1200" dirty="0"/>
        </a:p>
      </dsp:txBody>
      <dsp:txXfrm>
        <a:off x="112183" y="2739211"/>
        <a:ext cx="3017861" cy="19138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95D3E-07DA-4101-9458-48931C2F7C66}">
      <dsp:nvSpPr>
        <dsp:cNvPr id="0" name=""/>
        <dsp:cNvSpPr/>
      </dsp:nvSpPr>
      <dsp:spPr>
        <a:xfrm rot="5400000">
          <a:off x="4488840" y="-1581339"/>
          <a:ext cx="2554878" cy="5852160"/>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Flexible deployment</a:t>
          </a:r>
          <a:endParaRPr lang="en-US" sz="1800" kern="1200" dirty="0"/>
        </a:p>
        <a:p>
          <a:pPr marL="171450" lvl="1" indent="-171450" algn="l" defTabSz="800100" rtl="0">
            <a:lnSpc>
              <a:spcPct val="90000"/>
            </a:lnSpc>
            <a:spcBef>
              <a:spcPct val="0"/>
            </a:spcBef>
            <a:spcAft>
              <a:spcPct val="15000"/>
            </a:spcAft>
            <a:buChar char="••"/>
          </a:pPr>
          <a:r>
            <a:rPr lang="en-US" sz="1800" kern="1200" dirty="0" smtClean="0"/>
            <a:t>Minimal wiring difficulties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More robust against disasters (earthquake etc)</a:t>
          </a:r>
          <a:endParaRPr lang="en-US" sz="1800" kern="1200" dirty="0"/>
        </a:p>
        <a:p>
          <a:pPr marL="171450" lvl="1" indent="-171450" algn="l" defTabSz="800100" rtl="0">
            <a:lnSpc>
              <a:spcPct val="90000"/>
            </a:lnSpc>
            <a:spcBef>
              <a:spcPct val="0"/>
            </a:spcBef>
            <a:spcAft>
              <a:spcPct val="15000"/>
            </a:spcAft>
            <a:buChar char="••"/>
          </a:pPr>
          <a:r>
            <a:rPr lang="en-US" sz="1800" kern="1200" dirty="0" smtClean="0"/>
            <a:t>Historic buildings, conferences, trade shows,…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User mobility </a:t>
          </a:r>
          <a:endParaRPr lang="en-US" sz="1800" kern="1200" dirty="0"/>
        </a:p>
        <a:p>
          <a:pPr marL="171450" lvl="1" indent="-171450" algn="l" defTabSz="800100" rtl="0">
            <a:lnSpc>
              <a:spcPct val="90000"/>
            </a:lnSpc>
            <a:spcBef>
              <a:spcPct val="0"/>
            </a:spcBef>
            <a:spcAft>
              <a:spcPct val="15000"/>
            </a:spcAft>
            <a:buChar char="••"/>
          </a:pPr>
          <a:r>
            <a:rPr lang="en-US" sz="1800" kern="1200" dirty="0" smtClean="0"/>
            <a:t>Voice and data services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Scalable architecture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Plug-and-Play architecture</a:t>
          </a:r>
          <a:endParaRPr lang="en-US" sz="1800" kern="1200" dirty="0"/>
        </a:p>
      </dsp:txBody>
      <dsp:txXfrm rot="-5400000">
        <a:off x="2840200" y="192020"/>
        <a:ext cx="5727441" cy="2305440"/>
      </dsp:txXfrm>
    </dsp:sp>
    <dsp:sp modelId="{9481089B-8A75-4667-BB94-94BA6F67DBD9}">
      <dsp:nvSpPr>
        <dsp:cNvPr id="0" name=""/>
        <dsp:cNvSpPr/>
      </dsp:nvSpPr>
      <dsp:spPr>
        <a:xfrm>
          <a:off x="313119" y="67"/>
          <a:ext cx="2527079" cy="2689346"/>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smtClean="0"/>
            <a:t>Advantages</a:t>
          </a:r>
          <a:endParaRPr lang="en-US" sz="2800" b="1" kern="1200" dirty="0"/>
        </a:p>
      </dsp:txBody>
      <dsp:txXfrm>
        <a:off x="436481" y="123429"/>
        <a:ext cx="2280355" cy="2442622"/>
      </dsp:txXfrm>
    </dsp:sp>
    <dsp:sp modelId="{06ED2AB9-0677-4F79-BFF0-36CD553CB0DA}">
      <dsp:nvSpPr>
        <dsp:cNvPr id="0" name=""/>
        <dsp:cNvSpPr/>
      </dsp:nvSpPr>
      <dsp:spPr>
        <a:xfrm rot="5400000">
          <a:off x="4627360" y="1242473"/>
          <a:ext cx="2554878" cy="5852160"/>
        </a:xfrm>
        <a:prstGeom prst="round2SameRect">
          <a:avLst/>
        </a:prstGeom>
        <a:solidFill>
          <a:schemeClr val="accent3">
            <a:tint val="40000"/>
            <a:alpha val="90000"/>
            <a:hueOff val="-1448007"/>
            <a:satOff val="-977"/>
            <a:lumOff val="-1343"/>
            <a:alphaOff val="0"/>
          </a:schemeClr>
        </a:solidFill>
        <a:ln w="9525" cap="flat" cmpd="sng" algn="ctr">
          <a:solidFill>
            <a:schemeClr val="accent3">
              <a:tint val="40000"/>
              <a:alpha val="90000"/>
              <a:hueOff val="-1448007"/>
              <a:satOff val="-977"/>
              <a:lumOff val="-13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Low bandwidth compared to wired networks (1-10 </a:t>
          </a:r>
          <a:r>
            <a:rPr lang="en-US" sz="1800" kern="1200" dirty="0" err="1" smtClean="0"/>
            <a:t>Mbit</a:t>
          </a:r>
          <a:r>
            <a:rPr lang="en-US" sz="1800" kern="1200" dirty="0" smtClean="0"/>
            <a:t>/s)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Security</a:t>
          </a:r>
          <a:endParaRPr lang="en-US" sz="1800" kern="1200" dirty="0"/>
        </a:p>
        <a:p>
          <a:pPr marL="171450" lvl="1" indent="-171450" algn="l" defTabSz="800100" rtl="0">
            <a:lnSpc>
              <a:spcPct val="90000"/>
            </a:lnSpc>
            <a:spcBef>
              <a:spcPct val="0"/>
            </a:spcBef>
            <a:spcAft>
              <a:spcPct val="15000"/>
            </a:spcAft>
            <a:buChar char="••"/>
          </a:pPr>
          <a:r>
            <a:rPr lang="en-US" sz="1800" kern="1200" dirty="0" smtClean="0"/>
            <a:t>Interference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Power consumption</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Speed</a:t>
          </a:r>
          <a:endParaRPr lang="en-US" sz="1800" kern="1200" dirty="0"/>
        </a:p>
        <a:p>
          <a:pPr marL="171450" lvl="1" indent="-171450" algn="l" defTabSz="800100" rtl="0">
            <a:lnSpc>
              <a:spcPct val="90000"/>
            </a:lnSpc>
            <a:spcBef>
              <a:spcPct val="0"/>
            </a:spcBef>
            <a:spcAft>
              <a:spcPct val="15000"/>
            </a:spcAft>
            <a:buChar char="••"/>
          </a:pPr>
          <a:r>
            <a:rPr lang="en-US" sz="1800" kern="1200" dirty="0" smtClean="0"/>
            <a:t>Inconsistent connections</a:t>
          </a:r>
          <a:endParaRPr lang="en-US" sz="1800" kern="1200" dirty="0"/>
        </a:p>
      </dsp:txBody>
      <dsp:txXfrm rot="-5400000">
        <a:off x="2978720" y="3015833"/>
        <a:ext cx="5727441" cy="2305440"/>
      </dsp:txXfrm>
    </dsp:sp>
    <dsp:sp modelId="{38E2537F-5FDA-447E-BAE6-AE0D73C80A1C}">
      <dsp:nvSpPr>
        <dsp:cNvPr id="0" name=""/>
        <dsp:cNvSpPr/>
      </dsp:nvSpPr>
      <dsp:spPr>
        <a:xfrm>
          <a:off x="313119" y="2823880"/>
          <a:ext cx="2665600" cy="2689346"/>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b="1" kern="1200" dirty="0" smtClean="0"/>
            <a:t>Disadvantages</a:t>
          </a:r>
          <a:endParaRPr lang="en-US" sz="2800" kern="1200" dirty="0"/>
        </a:p>
      </dsp:txBody>
      <dsp:txXfrm>
        <a:off x="443243" y="2954004"/>
        <a:ext cx="2405352" cy="24290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43093-8E0A-4D89-8FE2-94515D941116}">
      <dsp:nvSpPr>
        <dsp:cNvPr id="0" name=""/>
        <dsp:cNvSpPr/>
      </dsp:nvSpPr>
      <dsp:spPr>
        <a:xfrm>
          <a:off x="5673" y="1900578"/>
          <a:ext cx="3424272" cy="1712136"/>
        </a:xfrm>
        <a:prstGeom prst="roundRect">
          <a:avLst>
            <a:gd name="adj" fmla="val 10000"/>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WLAN types/Categories</a:t>
          </a:r>
          <a:endParaRPr lang="en-US" sz="3500" kern="1200" dirty="0"/>
        </a:p>
      </dsp:txBody>
      <dsp:txXfrm>
        <a:off x="55820" y="1950725"/>
        <a:ext cx="3323978" cy="1611842"/>
      </dsp:txXfrm>
    </dsp:sp>
    <dsp:sp modelId="{0F39E99E-08FD-4AA7-B6DE-79D9015DF524}">
      <dsp:nvSpPr>
        <dsp:cNvPr id="0" name=""/>
        <dsp:cNvSpPr/>
      </dsp:nvSpPr>
      <dsp:spPr>
        <a:xfrm rot="19105928">
          <a:off x="3198472" y="2118826"/>
          <a:ext cx="1838327" cy="55898"/>
        </a:xfrm>
        <a:custGeom>
          <a:avLst/>
          <a:gdLst/>
          <a:ahLst/>
          <a:cxnLst/>
          <a:rect l="0" t="0" r="0" b="0"/>
          <a:pathLst>
            <a:path>
              <a:moveTo>
                <a:pt x="0" y="27949"/>
              </a:moveTo>
              <a:lnTo>
                <a:pt x="1838327" y="27949"/>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071678" y="2100817"/>
        <a:ext cx="91916" cy="91916"/>
      </dsp:txXfrm>
    </dsp:sp>
    <dsp:sp modelId="{F6FDA296-86CD-403E-89B1-38D5BD8D9D47}">
      <dsp:nvSpPr>
        <dsp:cNvPr id="0" name=""/>
        <dsp:cNvSpPr/>
      </dsp:nvSpPr>
      <dsp:spPr>
        <a:xfrm>
          <a:off x="4805327" y="680835"/>
          <a:ext cx="3424272" cy="1712136"/>
        </a:xfrm>
        <a:prstGeom prst="roundRect">
          <a:avLst>
            <a:gd name="adj" fmla="val 10000"/>
          </a:avLst>
        </a:prstGeom>
        <a:blipFill>
          <a:blip xmlns:r="http://schemas.openxmlformats.org/officeDocument/2006/relationships" r:embed="rId1">
            <a:duotone>
              <a:schemeClr val="accent6">
                <a:tint val="30000"/>
                <a:satMod val="300000"/>
              </a:schemeClr>
              <a:schemeClr val="accent6">
                <a:tint val="40000"/>
                <a:satMod val="200000"/>
              </a:schemeClr>
            </a:duotone>
          </a:blip>
          <a:tile tx="0" ty="0" sx="70000" sy="70000" flip="none" algn="ctr"/>
        </a:blipFill>
        <a:ln w="9525" cap="flat" cmpd="sng" algn="ctr">
          <a:solidFill>
            <a:schemeClr val="accent6">
              <a:shade val="60000"/>
              <a:satMod val="110000"/>
            </a:schemeClr>
          </a:solidFill>
          <a:prstDash val="solid"/>
        </a:ln>
        <a:effectLst>
          <a:outerShdw blurRad="38100" dist="25400" dir="5400000" algn="t" rotWithShape="0">
            <a:srgbClr val="000000">
              <a:alpha val="50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kern="1200" dirty="0" smtClean="0"/>
            <a:t>Infrastructure based</a:t>
          </a:r>
          <a:endParaRPr lang="en-US" sz="3500" kern="1200" dirty="0"/>
        </a:p>
      </dsp:txBody>
      <dsp:txXfrm>
        <a:off x="4855474" y="730982"/>
        <a:ext cx="3323978" cy="1611842"/>
      </dsp:txXfrm>
    </dsp:sp>
    <dsp:sp modelId="{C04ED98F-A1D5-40AE-9D57-0507D5D4302F}">
      <dsp:nvSpPr>
        <dsp:cNvPr id="0" name=""/>
        <dsp:cNvSpPr/>
      </dsp:nvSpPr>
      <dsp:spPr>
        <a:xfrm rot="2368597">
          <a:off x="3226711" y="3295115"/>
          <a:ext cx="1781850" cy="55898"/>
        </a:xfrm>
        <a:custGeom>
          <a:avLst/>
          <a:gdLst/>
          <a:ahLst/>
          <a:cxnLst/>
          <a:rect l="0" t="0" r="0" b="0"/>
          <a:pathLst>
            <a:path>
              <a:moveTo>
                <a:pt x="0" y="27949"/>
              </a:moveTo>
              <a:lnTo>
                <a:pt x="1781850" y="27949"/>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073090" y="3278518"/>
        <a:ext cx="89092" cy="89092"/>
      </dsp:txXfrm>
    </dsp:sp>
    <dsp:sp modelId="{800C6BE2-C99A-4617-90A0-EA0FC695028E}">
      <dsp:nvSpPr>
        <dsp:cNvPr id="0" name=""/>
        <dsp:cNvSpPr/>
      </dsp:nvSpPr>
      <dsp:spPr>
        <a:xfrm>
          <a:off x="4805327" y="3033413"/>
          <a:ext cx="3424272" cy="1712136"/>
        </a:xfrm>
        <a:prstGeom prst="roundRect">
          <a:avLst>
            <a:gd name="adj" fmla="val 10000"/>
          </a:avLst>
        </a:prstGeom>
        <a:blipFill>
          <a:blip xmlns:r="http://schemas.openxmlformats.org/officeDocument/2006/relationships" r:embed="rId1">
            <a:duotone>
              <a:schemeClr val="accent6">
                <a:tint val="30000"/>
                <a:satMod val="300000"/>
              </a:schemeClr>
              <a:schemeClr val="accent6">
                <a:tint val="40000"/>
                <a:satMod val="200000"/>
              </a:schemeClr>
            </a:duotone>
          </a:blip>
          <a:tile tx="0" ty="0" sx="70000" sy="70000" flip="none" algn="ctr"/>
        </a:blipFill>
        <a:ln w="9525" cap="flat" cmpd="sng" algn="ctr">
          <a:solidFill>
            <a:schemeClr val="accent6">
              <a:shade val="60000"/>
              <a:satMod val="110000"/>
            </a:schemeClr>
          </a:solidFill>
          <a:prstDash val="solid"/>
        </a:ln>
        <a:effectLst>
          <a:outerShdw blurRad="38100" dist="25400" dir="5400000" algn="t" rotWithShape="0">
            <a:srgbClr val="000000">
              <a:alpha val="50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kern="1200" dirty="0" smtClean="0"/>
            <a:t>Ad-hoc</a:t>
          </a:r>
          <a:endParaRPr lang="en-US" sz="3500" kern="1200" dirty="0"/>
        </a:p>
      </dsp:txBody>
      <dsp:txXfrm>
        <a:off x="4855474" y="3083560"/>
        <a:ext cx="3323978" cy="16118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DA49A-3035-49F7-B2ED-C2640705AF32}">
      <dsp:nvSpPr>
        <dsp:cNvPr id="0" name=""/>
        <dsp:cNvSpPr/>
      </dsp:nvSpPr>
      <dsp:spPr>
        <a:xfrm>
          <a:off x="0" y="543"/>
          <a:ext cx="5957455" cy="6318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Medical Professionals(Healthcares)</a:t>
          </a:r>
          <a:endParaRPr lang="en-US" sz="2700" kern="1200" dirty="0"/>
        </a:p>
      </dsp:txBody>
      <dsp:txXfrm>
        <a:off x="30842" y="31385"/>
        <a:ext cx="5895771" cy="570116"/>
      </dsp:txXfrm>
    </dsp:sp>
    <dsp:sp modelId="{10929D50-2A39-484E-A410-1A6DD076EC8E}">
      <dsp:nvSpPr>
        <dsp:cNvPr id="0" name=""/>
        <dsp:cNvSpPr/>
      </dsp:nvSpPr>
      <dsp:spPr>
        <a:xfrm>
          <a:off x="0" y="710103"/>
          <a:ext cx="5957455" cy="631800"/>
        </a:xfrm>
        <a:prstGeom prst="roundRect">
          <a:avLst/>
        </a:prstGeom>
        <a:blipFill rotWithShape="0">
          <a:blip xmlns:r="http://schemas.openxmlformats.org/officeDocument/2006/relationships" r:embed="rId1">
            <a:duotone>
              <a:schemeClr val="accent3">
                <a:hueOff val="-235699"/>
                <a:satOff val="1071"/>
                <a:lumOff val="-1242"/>
                <a:alphaOff val="0"/>
                <a:tint val="30000"/>
                <a:satMod val="300000"/>
              </a:schemeClr>
              <a:schemeClr val="accent3">
                <a:hueOff val="-235699"/>
                <a:satOff val="1071"/>
                <a:lumOff val="-1242"/>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Conducting everyday business</a:t>
          </a:r>
          <a:endParaRPr lang="en-US" sz="2700" kern="1200" dirty="0"/>
        </a:p>
      </dsp:txBody>
      <dsp:txXfrm>
        <a:off x="30842" y="740945"/>
        <a:ext cx="5895771" cy="570116"/>
      </dsp:txXfrm>
    </dsp:sp>
    <dsp:sp modelId="{8B702916-CD07-4421-9677-D7C2E6E184AF}">
      <dsp:nvSpPr>
        <dsp:cNvPr id="0" name=""/>
        <dsp:cNvSpPr/>
      </dsp:nvSpPr>
      <dsp:spPr>
        <a:xfrm>
          <a:off x="0" y="1419663"/>
          <a:ext cx="5957455" cy="631800"/>
        </a:xfrm>
        <a:prstGeom prst="roundRect">
          <a:avLst/>
        </a:prstGeom>
        <a:blipFill rotWithShape="0">
          <a:blip xmlns:r="http://schemas.openxmlformats.org/officeDocument/2006/relationships" r:embed="rId1">
            <a:duotone>
              <a:schemeClr val="accent3">
                <a:hueOff val="-471397"/>
                <a:satOff val="2142"/>
                <a:lumOff val="-2484"/>
                <a:alphaOff val="0"/>
                <a:tint val="30000"/>
                <a:satMod val="300000"/>
              </a:schemeClr>
              <a:schemeClr val="accent3">
                <a:hueOff val="-471397"/>
                <a:satOff val="2142"/>
                <a:lumOff val="-248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Education</a:t>
          </a:r>
          <a:endParaRPr lang="en-US" sz="2700" kern="1200" dirty="0"/>
        </a:p>
      </dsp:txBody>
      <dsp:txXfrm>
        <a:off x="30842" y="1450505"/>
        <a:ext cx="5895771" cy="570116"/>
      </dsp:txXfrm>
    </dsp:sp>
    <dsp:sp modelId="{3C1C40F2-D8AF-4242-BDB6-94253222386E}">
      <dsp:nvSpPr>
        <dsp:cNvPr id="0" name=""/>
        <dsp:cNvSpPr/>
      </dsp:nvSpPr>
      <dsp:spPr>
        <a:xfrm>
          <a:off x="0" y="2129223"/>
          <a:ext cx="5957455" cy="631800"/>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Temporary Situations</a:t>
          </a:r>
          <a:endParaRPr lang="en-US" sz="2700" kern="1200" dirty="0"/>
        </a:p>
      </dsp:txBody>
      <dsp:txXfrm>
        <a:off x="30842" y="2160065"/>
        <a:ext cx="5895771" cy="570116"/>
      </dsp:txXfrm>
    </dsp:sp>
    <dsp:sp modelId="{0924B10B-3F51-47E4-AF92-BE32ACDB01A5}">
      <dsp:nvSpPr>
        <dsp:cNvPr id="0" name=""/>
        <dsp:cNvSpPr/>
      </dsp:nvSpPr>
      <dsp:spPr>
        <a:xfrm>
          <a:off x="0" y="2838783"/>
          <a:ext cx="5957455" cy="631800"/>
        </a:xfrm>
        <a:prstGeom prst="roundRect">
          <a:avLst/>
        </a:prstGeom>
        <a:blipFill rotWithShape="0">
          <a:blip xmlns:r="http://schemas.openxmlformats.org/officeDocument/2006/relationships" r:embed="rId1">
            <a:duotone>
              <a:schemeClr val="accent3">
                <a:hueOff val="-942795"/>
                <a:satOff val="4283"/>
                <a:lumOff val="-4967"/>
                <a:alphaOff val="0"/>
                <a:tint val="30000"/>
                <a:satMod val="300000"/>
              </a:schemeClr>
              <a:schemeClr val="accent3">
                <a:hueOff val="-942795"/>
                <a:satOff val="4283"/>
                <a:lumOff val="-49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Airlines</a:t>
          </a:r>
          <a:endParaRPr lang="en-US" sz="2700" kern="1200" dirty="0"/>
        </a:p>
      </dsp:txBody>
      <dsp:txXfrm>
        <a:off x="30842" y="2869625"/>
        <a:ext cx="5895771" cy="570116"/>
      </dsp:txXfrm>
    </dsp:sp>
    <dsp:sp modelId="{BDC720C4-5BCA-48A1-AD32-C86D5EE1309E}">
      <dsp:nvSpPr>
        <dsp:cNvPr id="0" name=""/>
        <dsp:cNvSpPr/>
      </dsp:nvSpPr>
      <dsp:spPr>
        <a:xfrm>
          <a:off x="0" y="3548343"/>
          <a:ext cx="5957455" cy="631800"/>
        </a:xfrm>
        <a:prstGeom prst="roundRect">
          <a:avLst/>
        </a:prstGeom>
        <a:blipFill rotWithShape="0">
          <a:blip xmlns:r="http://schemas.openxmlformats.org/officeDocument/2006/relationships" r:embed="rId1">
            <a:duotone>
              <a:schemeClr val="accent3">
                <a:hueOff val="-1178493"/>
                <a:satOff val="5354"/>
                <a:lumOff val="-6209"/>
                <a:alphaOff val="0"/>
                <a:tint val="30000"/>
                <a:satMod val="300000"/>
              </a:schemeClr>
              <a:schemeClr val="accent3">
                <a:hueOff val="-1178493"/>
                <a:satOff val="5354"/>
                <a:lumOff val="-620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Security Staff</a:t>
          </a:r>
          <a:endParaRPr lang="en-US" sz="2700" kern="1200" dirty="0"/>
        </a:p>
      </dsp:txBody>
      <dsp:txXfrm>
        <a:off x="30842" y="3579185"/>
        <a:ext cx="5895771" cy="570116"/>
      </dsp:txXfrm>
    </dsp:sp>
    <dsp:sp modelId="{F207665C-860B-4632-9FE9-595E13D0468B}">
      <dsp:nvSpPr>
        <dsp:cNvPr id="0" name=""/>
        <dsp:cNvSpPr/>
      </dsp:nvSpPr>
      <dsp:spPr>
        <a:xfrm>
          <a:off x="0" y="4257903"/>
          <a:ext cx="5957455" cy="6318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Emergency Centers</a:t>
          </a:r>
          <a:endParaRPr lang="en-US" sz="2700" kern="1200" dirty="0"/>
        </a:p>
      </dsp:txBody>
      <dsp:txXfrm>
        <a:off x="30842" y="4288745"/>
        <a:ext cx="5895771"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F9847-F92B-4EA8-A61E-D03D12905249}">
      <dsp:nvSpPr>
        <dsp:cNvPr id="0" name=""/>
        <dsp:cNvSpPr/>
      </dsp:nvSpPr>
      <dsp:spPr>
        <a:xfrm>
          <a:off x="0" y="20375"/>
          <a:ext cx="8382000" cy="2693047"/>
        </a:xfrm>
        <a:prstGeom prst="roundRect">
          <a:avLst/>
        </a:prstGeom>
        <a:blipFill>
          <a:blip xmlns:r="http://schemas.openxmlformats.org/officeDocument/2006/relationships" r:embed="rId1">
            <a:duotone>
              <a:schemeClr val="accent1">
                <a:tint val="30000"/>
                <a:satMod val="300000"/>
              </a:schemeClr>
              <a:schemeClr val="accent1">
                <a:tint val="40000"/>
                <a:satMod val="200000"/>
              </a:schemeClr>
            </a:duotone>
          </a:blip>
          <a:tile tx="0" ty="0" sx="70000" sy="70000" flip="none" algn="ctr"/>
        </a:blipFill>
        <a:ln w="9525" cap="flat" cmpd="sng" algn="ctr">
          <a:solidFill>
            <a:schemeClr val="accent1">
              <a:shade val="60000"/>
              <a:satMod val="110000"/>
            </a:schemeClr>
          </a:solidFill>
          <a:prstDash val="solid"/>
        </a:ln>
        <a:effectLst>
          <a:outerShdw blurRad="38100" dist="25400" dir="5400000" algn="t" rotWithShape="0">
            <a:srgbClr val="000000">
              <a:alpha val="50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t>IEEE developed the first internationally recognized wireless LAN standard – </a:t>
          </a:r>
          <a:r>
            <a:rPr lang="en-US" sz="4400" b="1" kern="1200" dirty="0" smtClean="0">
              <a:solidFill>
                <a:srgbClr val="FF0000"/>
              </a:solidFill>
              <a:effectLst>
                <a:outerShdw blurRad="38100" dist="38100" dir="2700000" algn="tl">
                  <a:srgbClr val="000000">
                    <a:alpha val="43137"/>
                  </a:srgbClr>
                </a:outerShdw>
              </a:effectLst>
            </a:rPr>
            <a:t>IEEE 802.11 </a:t>
          </a:r>
          <a:r>
            <a:rPr lang="en-US" sz="4400" kern="1200" dirty="0" smtClean="0"/>
            <a:t>in 1997</a:t>
          </a:r>
          <a:r>
            <a:rPr lang="en-US" sz="4400" b="1" kern="1200" dirty="0" smtClean="0">
              <a:solidFill>
                <a:srgbClr val="FF0000"/>
              </a:solidFill>
              <a:effectLst>
                <a:outerShdw blurRad="38100" dist="38100" dir="2700000" algn="tl">
                  <a:srgbClr val="000000">
                    <a:alpha val="43137"/>
                  </a:srgbClr>
                </a:outerShdw>
              </a:effectLst>
            </a:rPr>
            <a:t> </a:t>
          </a:r>
          <a:endParaRPr lang="en-US" sz="4400" b="1" kern="1200" dirty="0">
            <a:solidFill>
              <a:srgbClr val="FF0000"/>
            </a:solidFill>
            <a:effectLst>
              <a:outerShdw blurRad="38100" dist="38100" dir="2700000" algn="tl">
                <a:srgbClr val="000000">
                  <a:alpha val="43137"/>
                </a:srgbClr>
              </a:outerShdw>
            </a:effectLst>
          </a:endParaRPr>
        </a:p>
      </dsp:txBody>
      <dsp:txXfrm>
        <a:off x="131464" y="151839"/>
        <a:ext cx="8119072" cy="2430119"/>
      </dsp:txXfrm>
    </dsp:sp>
    <dsp:sp modelId="{AC77073A-B326-4D65-A6D5-481C64DCAD09}">
      <dsp:nvSpPr>
        <dsp:cNvPr id="0" name=""/>
        <dsp:cNvSpPr/>
      </dsp:nvSpPr>
      <dsp:spPr>
        <a:xfrm>
          <a:off x="0" y="2840142"/>
          <a:ext cx="8382000" cy="2316600"/>
        </a:xfrm>
        <a:prstGeom prst="roundRect">
          <a:avLst/>
        </a:prstGeom>
        <a:blipFill>
          <a:blip xmlns:r="http://schemas.openxmlformats.org/officeDocument/2006/relationships" r:embed="rId1">
            <a:duotone>
              <a:schemeClr val="accent3">
                <a:tint val="30000"/>
                <a:satMod val="300000"/>
              </a:schemeClr>
              <a:schemeClr val="accent3">
                <a:tint val="40000"/>
                <a:satMod val="200000"/>
              </a:schemeClr>
            </a:duotone>
          </a:blip>
          <a:tile tx="0" ty="0" sx="70000" sy="70000" flip="none" algn="ctr"/>
        </a:blipFill>
        <a:ln w="9525" cap="flat" cmpd="sng" algn="ctr">
          <a:solidFill>
            <a:schemeClr val="accent3">
              <a:shade val="60000"/>
              <a:satMod val="110000"/>
            </a:schemeClr>
          </a:solidFill>
          <a:prstDash val="solid"/>
        </a:ln>
        <a:effectLst>
          <a:outerShdw blurRad="38100" dist="25400" dir="5400000" algn="t" rotWithShape="0">
            <a:srgbClr val="000000">
              <a:alpha val="50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kern="1200" dirty="0" smtClean="0"/>
            <a:t>Scope of IEEE 802.11 is limited to </a:t>
          </a:r>
          <a:r>
            <a:rPr lang="en-US" sz="4400" b="1" kern="1200" dirty="0" smtClean="0">
              <a:solidFill>
                <a:srgbClr val="FF0000"/>
              </a:solidFill>
              <a:effectLst>
                <a:outerShdw blurRad="38100" dist="38100" dir="2700000" algn="tl">
                  <a:srgbClr val="000000">
                    <a:alpha val="43137"/>
                  </a:srgbClr>
                </a:outerShdw>
              </a:effectLst>
            </a:rPr>
            <a:t>Physical and Data Link Layers.</a:t>
          </a:r>
          <a:endParaRPr lang="en-US" sz="4400" b="1" kern="1200" dirty="0">
            <a:solidFill>
              <a:srgbClr val="FF0000"/>
            </a:solidFill>
            <a:effectLst>
              <a:outerShdw blurRad="38100" dist="38100" dir="2700000" algn="tl">
                <a:srgbClr val="000000">
                  <a:alpha val="43137"/>
                </a:srgbClr>
              </a:outerShdw>
            </a:effectLst>
          </a:endParaRPr>
        </a:p>
      </dsp:txBody>
      <dsp:txXfrm>
        <a:off x="113087" y="2953229"/>
        <a:ext cx="8155826" cy="20904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80464-AEB0-41A8-AFDE-7C35E64B67D7}">
      <dsp:nvSpPr>
        <dsp:cNvPr id="0" name=""/>
        <dsp:cNvSpPr/>
      </dsp:nvSpPr>
      <dsp:spPr>
        <a:xfrm rot="5400000">
          <a:off x="5096562" y="-1852171"/>
          <a:ext cx="1394817" cy="5453148"/>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Operating in 2.4 GHz ISM band</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Lower cost, power consumption</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Most tolerant to signal interference</a:t>
          </a:r>
          <a:endParaRPr lang="en-US" sz="2400" kern="1200" dirty="0"/>
        </a:p>
      </dsp:txBody>
      <dsp:txXfrm rot="-5400000">
        <a:off x="3067397" y="245083"/>
        <a:ext cx="5385059" cy="1258639"/>
      </dsp:txXfrm>
    </dsp:sp>
    <dsp:sp modelId="{9538F7FD-8964-496B-903A-E6B846CE03D4}">
      <dsp:nvSpPr>
        <dsp:cNvPr id="0" name=""/>
        <dsp:cNvSpPr/>
      </dsp:nvSpPr>
      <dsp:spPr>
        <a:xfrm>
          <a:off x="0" y="2641"/>
          <a:ext cx="3067396" cy="1743521"/>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kern="1200" dirty="0" smtClean="0"/>
            <a:t>Frequency-hopping spread spectrum</a:t>
          </a:r>
          <a:endParaRPr lang="en-US" sz="3500" kern="1200" dirty="0"/>
        </a:p>
      </dsp:txBody>
      <dsp:txXfrm>
        <a:off x="85112" y="87753"/>
        <a:ext cx="2897172" cy="1573297"/>
      </dsp:txXfrm>
    </dsp:sp>
    <dsp:sp modelId="{F2B088F0-8AA3-44A3-820E-C5EBDFAB2EEF}">
      <dsp:nvSpPr>
        <dsp:cNvPr id="0" name=""/>
        <dsp:cNvSpPr/>
      </dsp:nvSpPr>
      <dsp:spPr>
        <a:xfrm rot="5400000">
          <a:off x="5096562" y="-21474"/>
          <a:ext cx="1394817" cy="5453148"/>
        </a:xfrm>
        <a:prstGeom prst="round2SameRect">
          <a:avLst/>
        </a:prstGeom>
        <a:solidFill>
          <a:schemeClr val="accent3">
            <a:tint val="40000"/>
            <a:alpha val="90000"/>
            <a:hueOff val="-724003"/>
            <a:satOff val="-488"/>
            <a:lumOff val="-671"/>
            <a:alphaOff val="0"/>
          </a:schemeClr>
        </a:solidFill>
        <a:ln w="9525" cap="flat" cmpd="sng" algn="ctr">
          <a:solidFill>
            <a:schemeClr val="accent3">
              <a:tint val="40000"/>
              <a:alpha val="90000"/>
              <a:hueOff val="-724003"/>
              <a:satOff val="-488"/>
              <a:lumOff val="-6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Operating in 2.4 GHz ISM band</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Supports higher data rates</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More range than FH or IR physical layers</a:t>
          </a:r>
          <a:endParaRPr lang="en-US" sz="2400" kern="1200" dirty="0"/>
        </a:p>
      </dsp:txBody>
      <dsp:txXfrm rot="-5400000">
        <a:off x="3067397" y="2075781"/>
        <a:ext cx="5385059" cy="1258639"/>
      </dsp:txXfrm>
    </dsp:sp>
    <dsp:sp modelId="{93FC93DC-5B5B-424B-87CE-AA2DB489D600}">
      <dsp:nvSpPr>
        <dsp:cNvPr id="0" name=""/>
        <dsp:cNvSpPr/>
      </dsp:nvSpPr>
      <dsp:spPr>
        <a:xfrm>
          <a:off x="0" y="1833339"/>
          <a:ext cx="3067396" cy="1743521"/>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kern="1200" dirty="0" smtClean="0"/>
            <a:t>Direct-sequence spread spectrum</a:t>
          </a:r>
          <a:endParaRPr lang="en-US" sz="3500" kern="1200" dirty="0"/>
        </a:p>
      </dsp:txBody>
      <dsp:txXfrm>
        <a:off x="85112" y="1918451"/>
        <a:ext cx="2897172" cy="1573297"/>
      </dsp:txXfrm>
    </dsp:sp>
    <dsp:sp modelId="{FB308231-A463-4CB5-A2F1-1B728FF123F4}">
      <dsp:nvSpPr>
        <dsp:cNvPr id="0" name=""/>
        <dsp:cNvSpPr/>
      </dsp:nvSpPr>
      <dsp:spPr>
        <a:xfrm rot="5400000">
          <a:off x="5096562" y="1809223"/>
          <a:ext cx="1394817" cy="5453148"/>
        </a:xfrm>
        <a:prstGeom prst="round2SameRect">
          <a:avLst/>
        </a:prstGeom>
        <a:solidFill>
          <a:schemeClr val="accent3">
            <a:tint val="40000"/>
            <a:alpha val="90000"/>
            <a:hueOff val="-1448007"/>
            <a:satOff val="-977"/>
            <a:lumOff val="-1343"/>
            <a:alphaOff val="0"/>
          </a:schemeClr>
        </a:solidFill>
        <a:ln w="9525" cap="flat" cmpd="sng" algn="ctr">
          <a:solidFill>
            <a:schemeClr val="accent3">
              <a:tint val="40000"/>
              <a:alpha val="90000"/>
              <a:hueOff val="-1448007"/>
              <a:satOff val="-977"/>
              <a:lumOff val="-13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Lowest cost</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Lowest range compared to spread spectrum </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Doesn’t penetrate walls, so no eavesdropping</a:t>
          </a:r>
          <a:endParaRPr lang="en-US" sz="2400" kern="1200" dirty="0"/>
        </a:p>
      </dsp:txBody>
      <dsp:txXfrm rot="-5400000">
        <a:off x="3067397" y="3906478"/>
        <a:ext cx="5385059" cy="1258639"/>
      </dsp:txXfrm>
    </dsp:sp>
    <dsp:sp modelId="{E0B036D1-7203-4371-8213-CD24C5A1B680}">
      <dsp:nvSpPr>
        <dsp:cNvPr id="0" name=""/>
        <dsp:cNvSpPr/>
      </dsp:nvSpPr>
      <dsp:spPr>
        <a:xfrm>
          <a:off x="0" y="3664036"/>
          <a:ext cx="3067396" cy="1743521"/>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en-US" sz="3500" kern="1200" dirty="0" smtClean="0"/>
            <a:t>Infrared</a:t>
          </a:r>
          <a:endParaRPr lang="en-US" sz="3500" kern="1200" dirty="0"/>
        </a:p>
      </dsp:txBody>
      <dsp:txXfrm>
        <a:off x="85112" y="3749148"/>
        <a:ext cx="2897172" cy="15732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9C4C7-DA76-46CA-BB40-5C509A2EA296}">
      <dsp:nvSpPr>
        <dsp:cNvPr id="0" name=""/>
        <dsp:cNvSpPr/>
      </dsp:nvSpPr>
      <dsp:spPr>
        <a:xfrm>
          <a:off x="0" y="36659"/>
          <a:ext cx="8229600" cy="2203621"/>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b="1" kern="1200" dirty="0" smtClean="0"/>
            <a:t>Spread spectrum</a:t>
          </a:r>
          <a:r>
            <a:rPr lang="en-US" sz="2700" kern="1200" dirty="0" smtClean="0"/>
            <a:t> is a form of wireless communications in which the </a:t>
          </a:r>
          <a:r>
            <a:rPr lang="en-US" sz="3200" b="1" i="0" kern="1200" dirty="0" smtClean="0">
              <a:solidFill>
                <a:srgbClr val="FF0000"/>
              </a:solidFill>
              <a:effectLst>
                <a:outerShdw blurRad="38100" dist="38100" dir="2700000" algn="tl">
                  <a:srgbClr val="000000">
                    <a:alpha val="43137"/>
                  </a:srgbClr>
                </a:outerShdw>
              </a:effectLst>
              <a:latin typeface="Harrington" pitchFamily="82" charset="0"/>
            </a:rPr>
            <a:t>frequency of the transmitted signal is varied</a:t>
          </a:r>
          <a:r>
            <a:rPr lang="en-US" sz="2700" kern="1200" dirty="0" smtClean="0"/>
            <a:t>. This results in a much greater bandwidth than the signal (</a:t>
          </a:r>
          <a:r>
            <a:rPr lang="en-US" sz="2700" kern="1200" dirty="0" err="1" smtClean="0"/>
            <a:t>Bss</a:t>
          </a:r>
          <a:r>
            <a:rPr lang="en-US" sz="2700" kern="1200" dirty="0" smtClean="0"/>
            <a:t> </a:t>
          </a:r>
          <a:r>
            <a:rPr lang="en-US" sz="2000" kern="1200" dirty="0" smtClean="0"/>
            <a:t>&gt;&gt;</a:t>
          </a:r>
          <a:r>
            <a:rPr lang="en-US" sz="2700" kern="1200" dirty="0" smtClean="0"/>
            <a:t> B)</a:t>
          </a:r>
          <a:endParaRPr lang="en-US" sz="2700" kern="1200" dirty="0"/>
        </a:p>
      </dsp:txBody>
      <dsp:txXfrm>
        <a:off x="107572" y="144231"/>
        <a:ext cx="8014456" cy="1988477"/>
      </dsp:txXfrm>
    </dsp:sp>
    <dsp:sp modelId="{37261F69-09FA-4D78-84BC-4A416A902289}">
      <dsp:nvSpPr>
        <dsp:cNvPr id="0" name=""/>
        <dsp:cNvSpPr/>
      </dsp:nvSpPr>
      <dsp:spPr>
        <a:xfrm>
          <a:off x="0" y="2361240"/>
          <a:ext cx="8229600" cy="1504148"/>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t>This technique decreases the potential interference to other receivers while achieving privacy.</a:t>
          </a:r>
          <a:endParaRPr lang="en-US" sz="3300" kern="1200" dirty="0"/>
        </a:p>
      </dsp:txBody>
      <dsp:txXfrm>
        <a:off x="73426" y="2434666"/>
        <a:ext cx="8082748" cy="1357296"/>
      </dsp:txXfrm>
    </dsp:sp>
    <dsp:sp modelId="{F5B10D73-902A-4FAC-81F1-43709D4A5F6C}">
      <dsp:nvSpPr>
        <dsp:cNvPr id="0" name=""/>
        <dsp:cNvSpPr/>
      </dsp:nvSpPr>
      <dsp:spPr>
        <a:xfrm>
          <a:off x="0" y="3986349"/>
          <a:ext cx="8229600" cy="81578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solidFill>
                <a:srgbClr val="FF0000"/>
              </a:solidFill>
              <a:effectLst>
                <a:outerShdw blurRad="38100" dist="38100" dir="2700000" algn="tl">
                  <a:srgbClr val="000000">
                    <a:alpha val="43137"/>
                  </a:srgbClr>
                </a:outerShdw>
              </a:effectLst>
            </a:rPr>
            <a:t>Two types </a:t>
          </a:r>
          <a:r>
            <a:rPr lang="en-US" sz="3300" kern="1200" dirty="0" smtClean="0"/>
            <a:t>of Spread Spectrum- FHSS and DSSS</a:t>
          </a:r>
          <a:endParaRPr lang="en-US" sz="3300" kern="1200" dirty="0"/>
        </a:p>
      </dsp:txBody>
      <dsp:txXfrm>
        <a:off x="39823" y="4026172"/>
        <a:ext cx="8149954" cy="73613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0C07-5D66-4276-A5FC-1A94B0E94069}">
      <dsp:nvSpPr>
        <dsp:cNvPr id="0" name=""/>
        <dsp:cNvSpPr/>
      </dsp:nvSpPr>
      <dsp:spPr>
        <a:xfrm>
          <a:off x="0" y="1525500"/>
          <a:ext cx="7772400" cy="1521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smtClean="0"/>
            <a:t>MAC Layer</a:t>
          </a:r>
          <a:endParaRPr lang="en-US" sz="6500" kern="1200"/>
        </a:p>
      </dsp:txBody>
      <dsp:txXfrm>
        <a:off x="74249" y="1599749"/>
        <a:ext cx="7623902" cy="13725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DAAE3-A8B1-49E6-960D-77F7FCC88DB8}">
      <dsp:nvSpPr>
        <dsp:cNvPr id="0" name=""/>
        <dsp:cNvSpPr/>
      </dsp:nvSpPr>
      <dsp:spPr>
        <a:xfrm>
          <a:off x="2651760" y="51434"/>
          <a:ext cx="2468880" cy="2468880"/>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lumMod val="75000"/>
                  <a:lumOff val="25000"/>
                </a:schemeClr>
              </a:solidFill>
            </a:rPr>
            <a:t>Reliable data delivery</a:t>
          </a:r>
          <a:endParaRPr lang="en-US" sz="2800" b="1" kern="1200" dirty="0">
            <a:solidFill>
              <a:schemeClr val="tx1">
                <a:lumMod val="75000"/>
                <a:lumOff val="25000"/>
              </a:schemeClr>
            </a:solidFill>
          </a:endParaRPr>
        </a:p>
      </dsp:txBody>
      <dsp:txXfrm>
        <a:off x="2980944" y="483488"/>
        <a:ext cx="1810512" cy="1110996"/>
      </dsp:txXfrm>
    </dsp:sp>
    <dsp:sp modelId="{5F15A789-D18A-4236-BD6C-8D5878BCA393}">
      <dsp:nvSpPr>
        <dsp:cNvPr id="0" name=""/>
        <dsp:cNvSpPr/>
      </dsp:nvSpPr>
      <dsp:spPr>
        <a:xfrm>
          <a:off x="3542614" y="1594485"/>
          <a:ext cx="2468880" cy="2468880"/>
        </a:xfrm>
        <a:prstGeom prst="ellipse">
          <a:avLst/>
        </a:prstGeom>
        <a:solidFill>
          <a:schemeClr val="accent3">
            <a:alpha val="50000"/>
            <a:hueOff val="-707096"/>
            <a:satOff val="3212"/>
            <a:lumOff val="-3725"/>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lumMod val="75000"/>
                  <a:lumOff val="25000"/>
                </a:schemeClr>
              </a:solidFill>
            </a:rPr>
            <a:t>Access control</a:t>
          </a:r>
          <a:endParaRPr lang="en-US" sz="2800" b="1" kern="1200" dirty="0">
            <a:solidFill>
              <a:schemeClr val="tx1">
                <a:lumMod val="75000"/>
                <a:lumOff val="25000"/>
              </a:schemeClr>
            </a:solidFill>
          </a:endParaRPr>
        </a:p>
      </dsp:txBody>
      <dsp:txXfrm>
        <a:off x="4297680" y="2232278"/>
        <a:ext cx="1481328" cy="1357884"/>
      </dsp:txXfrm>
    </dsp:sp>
    <dsp:sp modelId="{F26DB535-D167-4E57-B7EA-2AD9E19CCB72}">
      <dsp:nvSpPr>
        <dsp:cNvPr id="0" name=""/>
        <dsp:cNvSpPr/>
      </dsp:nvSpPr>
      <dsp:spPr>
        <a:xfrm>
          <a:off x="1760905" y="1594485"/>
          <a:ext cx="2468880" cy="2468880"/>
        </a:xfrm>
        <a:prstGeom prst="ellipse">
          <a:avLst/>
        </a:prstGeom>
        <a:solidFill>
          <a:schemeClr val="accent3">
            <a:alpha val="50000"/>
            <a:hueOff val="-1414192"/>
            <a:satOff val="6425"/>
            <a:lumOff val="-7451"/>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tx1">
                  <a:lumMod val="75000"/>
                  <a:lumOff val="25000"/>
                </a:schemeClr>
              </a:solidFill>
            </a:rPr>
            <a:t>   Security</a:t>
          </a:r>
          <a:endParaRPr lang="en-US" sz="2800" b="1" kern="1200" dirty="0">
            <a:solidFill>
              <a:schemeClr val="tx1">
                <a:lumMod val="75000"/>
                <a:lumOff val="25000"/>
              </a:schemeClr>
            </a:solidFill>
          </a:endParaRPr>
        </a:p>
      </dsp:txBody>
      <dsp:txXfrm>
        <a:off x="1993392" y="2232278"/>
        <a:ext cx="1481328" cy="135788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ED43-A188-4EA8-9EF7-727D577376FE}">
      <dsp:nvSpPr>
        <dsp:cNvPr id="0" name=""/>
        <dsp:cNvSpPr/>
      </dsp:nvSpPr>
      <dsp:spPr>
        <a:xfrm>
          <a:off x="0" y="271636"/>
          <a:ext cx="8797636" cy="834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2794" tIns="416560" rIns="68279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noise, interference, and propagation effects</a:t>
          </a:r>
          <a:endParaRPr lang="en-US" sz="2000" kern="1200" dirty="0"/>
        </a:p>
      </dsp:txBody>
      <dsp:txXfrm>
        <a:off x="0" y="271636"/>
        <a:ext cx="8797636" cy="834750"/>
      </dsp:txXfrm>
    </dsp:sp>
    <dsp:sp modelId="{51E5F90A-8015-401C-A762-88D29964BE2C}">
      <dsp:nvSpPr>
        <dsp:cNvPr id="0" name=""/>
        <dsp:cNvSpPr/>
      </dsp:nvSpPr>
      <dsp:spPr>
        <a:xfrm>
          <a:off x="439881" y="91707"/>
          <a:ext cx="6158345" cy="590400"/>
        </a:xfrm>
        <a:prstGeom prst="round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771" tIns="0" rIns="232771" bIns="0" numCol="1" spcCol="1270" anchor="ctr" anchorCtr="0">
          <a:noAutofit/>
        </a:bodyPr>
        <a:lstStyle/>
        <a:p>
          <a:pPr lvl="0" algn="l" defTabSz="889000" rtl="0">
            <a:lnSpc>
              <a:spcPct val="90000"/>
            </a:lnSpc>
            <a:spcBef>
              <a:spcPct val="0"/>
            </a:spcBef>
            <a:spcAft>
              <a:spcPct val="35000"/>
            </a:spcAft>
          </a:pPr>
          <a:r>
            <a:rPr lang="en-US" sz="2000" b="1" kern="1200" dirty="0" smtClean="0"/>
            <a:t>Loss of frames due to </a:t>
          </a:r>
          <a:endParaRPr lang="en-US" sz="2000" b="1" kern="1200" dirty="0"/>
        </a:p>
      </dsp:txBody>
      <dsp:txXfrm>
        <a:off x="468702" y="120528"/>
        <a:ext cx="6100703" cy="532758"/>
      </dsp:txXfrm>
    </dsp:sp>
    <dsp:sp modelId="{56074935-EC12-4219-A675-57CDCFF634E6}">
      <dsp:nvSpPr>
        <dsp:cNvPr id="0" name=""/>
        <dsp:cNvSpPr/>
      </dsp:nvSpPr>
      <dsp:spPr>
        <a:xfrm>
          <a:off x="0" y="1624857"/>
          <a:ext cx="8797636" cy="1764000"/>
        </a:xfrm>
        <a:prstGeom prst="rect">
          <a:avLst/>
        </a:prstGeom>
        <a:solidFill>
          <a:schemeClr val="lt1">
            <a:alpha val="90000"/>
            <a:hueOff val="0"/>
            <a:satOff val="0"/>
            <a:lumOff val="0"/>
            <a:alphaOff val="0"/>
          </a:schemeClr>
        </a:solidFill>
        <a:ln w="9525" cap="flat" cmpd="sng" algn="ctr">
          <a:solidFill>
            <a:schemeClr val="accent2">
              <a:hueOff val="953895"/>
              <a:satOff val="-21764"/>
              <a:lumOff val="80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2794" tIns="416560" rIns="682794"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Source station transmits data</a:t>
          </a:r>
          <a:endParaRPr lang="en-US" sz="2000" kern="1200" dirty="0"/>
        </a:p>
        <a:p>
          <a:pPr marL="228600" lvl="1" indent="-228600" algn="l" defTabSz="889000" rtl="0">
            <a:lnSpc>
              <a:spcPct val="90000"/>
            </a:lnSpc>
            <a:spcBef>
              <a:spcPct val="0"/>
            </a:spcBef>
            <a:spcAft>
              <a:spcPct val="15000"/>
            </a:spcAft>
            <a:buChar char="••"/>
          </a:pPr>
          <a:r>
            <a:rPr lang="en-US" sz="2000" kern="1200" dirty="0" smtClean="0"/>
            <a:t>Destination responds with acknowledgment (ACK)</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If source doesn’t receive ACK, it retransmits frame</a:t>
          </a:r>
          <a:endParaRPr lang="en-US" sz="2000" kern="1200" dirty="0"/>
        </a:p>
        <a:p>
          <a:pPr marL="228600" lvl="1" indent="-228600" algn="l" defTabSz="889000" rtl="0">
            <a:lnSpc>
              <a:spcPct val="90000"/>
            </a:lnSpc>
            <a:spcBef>
              <a:spcPct val="0"/>
            </a:spcBef>
            <a:spcAft>
              <a:spcPct val="15000"/>
            </a:spcAft>
            <a:buChar char="••"/>
          </a:pPr>
          <a:endParaRPr lang="en-US" sz="2000" kern="1200" dirty="0"/>
        </a:p>
      </dsp:txBody>
      <dsp:txXfrm>
        <a:off x="0" y="1624857"/>
        <a:ext cx="8797636" cy="1764000"/>
      </dsp:txXfrm>
    </dsp:sp>
    <dsp:sp modelId="{3C918386-DE1B-4328-9854-8D22010582AE}">
      <dsp:nvSpPr>
        <dsp:cNvPr id="0" name=""/>
        <dsp:cNvSpPr/>
      </dsp:nvSpPr>
      <dsp:spPr>
        <a:xfrm>
          <a:off x="439881" y="1329657"/>
          <a:ext cx="6158345" cy="590400"/>
        </a:xfrm>
        <a:prstGeom prst="roundRect">
          <a:avLst/>
        </a:prstGeom>
        <a:blipFill rotWithShape="0">
          <a:blip xmlns:r="http://schemas.openxmlformats.org/officeDocument/2006/relationships" r:embed="rId1">
            <a:duotone>
              <a:schemeClr val="accent2">
                <a:hueOff val="953895"/>
                <a:satOff val="-21764"/>
                <a:lumOff val="8039"/>
                <a:alphaOff val="0"/>
                <a:tint val="30000"/>
                <a:satMod val="300000"/>
              </a:schemeClr>
              <a:schemeClr val="accent2">
                <a:hueOff val="953895"/>
                <a:satOff val="-21764"/>
                <a:lumOff val="803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771" tIns="0" rIns="232771" bIns="0" numCol="1" spcCol="1270" anchor="ctr" anchorCtr="0">
          <a:noAutofit/>
        </a:bodyPr>
        <a:lstStyle/>
        <a:p>
          <a:pPr lvl="0" algn="l" defTabSz="889000" rtl="0">
            <a:lnSpc>
              <a:spcPct val="90000"/>
            </a:lnSpc>
            <a:spcBef>
              <a:spcPct val="0"/>
            </a:spcBef>
            <a:spcAft>
              <a:spcPct val="35000"/>
            </a:spcAft>
          </a:pPr>
          <a:r>
            <a:rPr lang="en-US" sz="2000" b="1" kern="1200" dirty="0" smtClean="0"/>
            <a:t>Frame exchange protocol</a:t>
          </a:r>
          <a:endParaRPr lang="en-US" sz="2000" b="1" kern="1200" dirty="0"/>
        </a:p>
      </dsp:txBody>
      <dsp:txXfrm>
        <a:off x="468702" y="1358478"/>
        <a:ext cx="6100703" cy="532758"/>
      </dsp:txXfrm>
    </dsp:sp>
    <dsp:sp modelId="{1D909E6A-9A3B-45BA-8344-8959B3C74CA7}">
      <dsp:nvSpPr>
        <dsp:cNvPr id="0" name=""/>
        <dsp:cNvSpPr/>
      </dsp:nvSpPr>
      <dsp:spPr>
        <a:xfrm>
          <a:off x="0" y="3792057"/>
          <a:ext cx="8797636" cy="1764000"/>
        </a:xfrm>
        <a:prstGeom prst="rect">
          <a:avLst/>
        </a:prstGeom>
        <a:solidFill>
          <a:schemeClr val="lt1">
            <a:alpha val="90000"/>
            <a:hueOff val="0"/>
            <a:satOff val="0"/>
            <a:lumOff val="0"/>
            <a:alphaOff val="0"/>
          </a:schemeClr>
        </a:solidFill>
        <a:ln w="9525" cap="flat" cmpd="sng" algn="ctr">
          <a:solidFill>
            <a:schemeClr val="accent2">
              <a:hueOff val="1907790"/>
              <a:satOff val="-43528"/>
              <a:lumOff val="160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2794" tIns="416560" rIns="682794"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Source issues request to send (RTS)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Destination responds with clear to send (CTS)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Source transmits data</a:t>
          </a:r>
          <a:endParaRPr lang="en-US" sz="2000" kern="1200" dirty="0"/>
        </a:p>
        <a:p>
          <a:pPr marL="228600" lvl="1" indent="-228600" algn="l" defTabSz="889000" rtl="0">
            <a:lnSpc>
              <a:spcPct val="90000"/>
            </a:lnSpc>
            <a:spcBef>
              <a:spcPct val="0"/>
            </a:spcBef>
            <a:spcAft>
              <a:spcPct val="15000"/>
            </a:spcAft>
            <a:buChar char="••"/>
          </a:pPr>
          <a:r>
            <a:rPr lang="en-US" sz="2000" kern="1200" dirty="0" smtClean="0"/>
            <a:t>Destination responds with ACK</a:t>
          </a:r>
          <a:endParaRPr lang="en-US" sz="2000" kern="1200" dirty="0"/>
        </a:p>
      </dsp:txBody>
      <dsp:txXfrm>
        <a:off x="0" y="3792057"/>
        <a:ext cx="8797636" cy="1764000"/>
      </dsp:txXfrm>
    </dsp:sp>
    <dsp:sp modelId="{86E70927-DCF8-4242-9AFD-3F3E96C56B1D}">
      <dsp:nvSpPr>
        <dsp:cNvPr id="0" name=""/>
        <dsp:cNvSpPr/>
      </dsp:nvSpPr>
      <dsp:spPr>
        <a:xfrm>
          <a:off x="439881" y="3496857"/>
          <a:ext cx="6158345" cy="590400"/>
        </a:xfrm>
        <a:prstGeom prst="roundRect">
          <a:avLst/>
        </a:prstGeom>
        <a:blipFill rotWithShape="0">
          <a:blip xmlns:r="http://schemas.openxmlformats.org/officeDocument/2006/relationships" r:embed="rId1">
            <a:duotone>
              <a:schemeClr val="accent2">
                <a:hueOff val="1907790"/>
                <a:satOff val="-43528"/>
                <a:lumOff val="16079"/>
                <a:alphaOff val="0"/>
                <a:tint val="30000"/>
                <a:satMod val="300000"/>
              </a:schemeClr>
              <a:schemeClr val="accent2">
                <a:hueOff val="1907790"/>
                <a:satOff val="-43528"/>
                <a:lumOff val="1607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771" tIns="0" rIns="232771" bIns="0" numCol="1" spcCol="1270" anchor="ctr" anchorCtr="0">
          <a:noAutofit/>
        </a:bodyPr>
        <a:lstStyle/>
        <a:p>
          <a:pPr lvl="0" algn="l" defTabSz="889000" rtl="0">
            <a:lnSpc>
              <a:spcPct val="90000"/>
            </a:lnSpc>
            <a:spcBef>
              <a:spcPct val="0"/>
            </a:spcBef>
            <a:spcAft>
              <a:spcPct val="35000"/>
            </a:spcAft>
          </a:pPr>
          <a:r>
            <a:rPr lang="en-US" sz="2000" b="1" kern="1200" dirty="0" smtClean="0"/>
            <a:t>Four frame exchange for enhanced reliability</a:t>
          </a:r>
          <a:endParaRPr lang="en-US" sz="2000" b="1" kern="1200" dirty="0"/>
        </a:p>
      </dsp:txBody>
      <dsp:txXfrm>
        <a:off x="468702" y="3525678"/>
        <a:ext cx="6100703" cy="53275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D60A-E3AE-4365-917A-5F8ABD1F4DD0}">
      <dsp:nvSpPr>
        <dsp:cNvPr id="0" name=""/>
        <dsp:cNvSpPr/>
      </dsp:nvSpPr>
      <dsp:spPr>
        <a:xfrm>
          <a:off x="371013" y="2188"/>
          <a:ext cx="2262018" cy="1131009"/>
        </a:xfrm>
        <a:prstGeom prst="roundRect">
          <a:avLst>
            <a:gd name="adj" fmla="val 10000"/>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tx1">
                  <a:lumMod val="65000"/>
                  <a:lumOff val="35000"/>
                </a:schemeClr>
              </a:solidFill>
              <a:effectLst>
                <a:outerShdw blurRad="38100" dist="38100" dir="2700000" algn="tl">
                  <a:srgbClr val="000000">
                    <a:alpha val="43137"/>
                  </a:srgbClr>
                </a:outerShdw>
              </a:effectLst>
            </a:rPr>
            <a:t>Asynchronous data service (DCF)</a:t>
          </a:r>
          <a:endParaRPr lang="en-US" sz="2400" b="1" kern="1200" dirty="0">
            <a:solidFill>
              <a:schemeClr val="tx1">
                <a:lumMod val="65000"/>
                <a:lumOff val="35000"/>
              </a:schemeClr>
            </a:solidFill>
            <a:effectLst>
              <a:outerShdw blurRad="38100" dist="38100" dir="2700000" algn="tl">
                <a:srgbClr val="000000">
                  <a:alpha val="43137"/>
                </a:srgbClr>
              </a:outerShdw>
            </a:effectLst>
          </a:endParaRPr>
        </a:p>
      </dsp:txBody>
      <dsp:txXfrm>
        <a:off x="404139" y="35314"/>
        <a:ext cx="2195766" cy="1064757"/>
      </dsp:txXfrm>
    </dsp:sp>
    <dsp:sp modelId="{A8DC10AB-D422-44E2-86DB-94D5236D8BE8}">
      <dsp:nvSpPr>
        <dsp:cNvPr id="0" name=""/>
        <dsp:cNvSpPr/>
      </dsp:nvSpPr>
      <dsp:spPr>
        <a:xfrm>
          <a:off x="597215" y="1133197"/>
          <a:ext cx="226201" cy="848256"/>
        </a:xfrm>
        <a:custGeom>
          <a:avLst/>
          <a:gdLst/>
          <a:ahLst/>
          <a:cxnLst/>
          <a:rect l="0" t="0" r="0" b="0"/>
          <a:pathLst>
            <a:path>
              <a:moveTo>
                <a:pt x="0" y="0"/>
              </a:moveTo>
              <a:lnTo>
                <a:pt x="0" y="848256"/>
              </a:lnTo>
              <a:lnTo>
                <a:pt x="226201" y="848256"/>
              </a:lnTo>
            </a:path>
          </a:pathLst>
        </a:custGeom>
        <a:noFill/>
        <a:ln w="12700" cap="flat" cmpd="sng" algn="ctr">
          <a:solidFill>
            <a:schemeClr val="accent3">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4A82FDAF-0A0E-4F17-81E6-9E3722B45678}">
      <dsp:nvSpPr>
        <dsp:cNvPr id="0" name=""/>
        <dsp:cNvSpPr/>
      </dsp:nvSpPr>
      <dsp:spPr>
        <a:xfrm>
          <a:off x="823416" y="1415950"/>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CSMA/CA</a:t>
          </a:r>
          <a:r>
            <a:rPr lang="en-US" sz="2800" kern="1200" smtClean="0"/>
            <a:t>	</a:t>
          </a:r>
          <a:endParaRPr lang="en-US" sz="2800" kern="1200" dirty="0"/>
        </a:p>
      </dsp:txBody>
      <dsp:txXfrm>
        <a:off x="856542" y="1449076"/>
        <a:ext cx="1743362" cy="1064757"/>
      </dsp:txXfrm>
    </dsp:sp>
    <dsp:sp modelId="{A3519A63-DEC7-4AF8-B38C-F05BA4190F6D}">
      <dsp:nvSpPr>
        <dsp:cNvPr id="0" name=""/>
        <dsp:cNvSpPr/>
      </dsp:nvSpPr>
      <dsp:spPr>
        <a:xfrm>
          <a:off x="597215" y="1133197"/>
          <a:ext cx="226201" cy="2262018"/>
        </a:xfrm>
        <a:custGeom>
          <a:avLst/>
          <a:gdLst/>
          <a:ahLst/>
          <a:cxnLst/>
          <a:rect l="0" t="0" r="0" b="0"/>
          <a:pathLst>
            <a:path>
              <a:moveTo>
                <a:pt x="0" y="0"/>
              </a:moveTo>
              <a:lnTo>
                <a:pt x="0" y="2262018"/>
              </a:lnTo>
              <a:lnTo>
                <a:pt x="226201" y="2262018"/>
              </a:lnTo>
            </a:path>
          </a:pathLst>
        </a:custGeom>
        <a:noFill/>
        <a:ln w="12700" cap="flat" cmpd="sng" algn="ctr">
          <a:solidFill>
            <a:schemeClr val="accent3">
              <a:lumMod val="60000"/>
              <a:lumOff val="40000"/>
            </a:schemeClr>
          </a:solidFill>
          <a:prstDash val="solid"/>
        </a:ln>
        <a:effectLst/>
      </dsp:spPr>
      <dsp:style>
        <a:lnRef idx="2">
          <a:scrgbClr r="0" g="0" b="0"/>
        </a:lnRef>
        <a:fillRef idx="0">
          <a:scrgbClr r="0" g="0" b="0"/>
        </a:fillRef>
        <a:effectRef idx="0">
          <a:scrgbClr r="0" g="0" b="0"/>
        </a:effectRef>
        <a:fontRef idx="minor"/>
      </dsp:style>
    </dsp:sp>
    <dsp:sp modelId="{89FDADC5-19E7-4E76-BA96-054F49795CEC}">
      <dsp:nvSpPr>
        <dsp:cNvPr id="0" name=""/>
        <dsp:cNvSpPr/>
      </dsp:nvSpPr>
      <dsp:spPr>
        <a:xfrm>
          <a:off x="823416" y="2829711"/>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282838"/>
              <a:satOff val="1285"/>
              <a:lumOff val="-14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RTS/CTS</a:t>
          </a:r>
          <a:endParaRPr lang="en-US" sz="2800" kern="1200" dirty="0"/>
        </a:p>
      </dsp:txBody>
      <dsp:txXfrm>
        <a:off x="856542" y="2862837"/>
        <a:ext cx="1743362" cy="1064757"/>
      </dsp:txXfrm>
    </dsp:sp>
    <dsp:sp modelId="{DF78AD78-D45D-4D19-B350-EB139300377F}">
      <dsp:nvSpPr>
        <dsp:cNvPr id="0" name=""/>
        <dsp:cNvSpPr/>
      </dsp:nvSpPr>
      <dsp:spPr>
        <a:xfrm>
          <a:off x="3198536" y="2188"/>
          <a:ext cx="2262018" cy="1131009"/>
        </a:xfrm>
        <a:prstGeom prst="roundRect">
          <a:avLst>
            <a:gd name="adj" fmla="val 10000"/>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endParaRPr lang="en-US" sz="2400" b="1" kern="1200" dirty="0" smtClean="0">
            <a:solidFill>
              <a:schemeClr val="tx1">
                <a:lumMod val="65000"/>
                <a:lumOff val="35000"/>
              </a:schemeClr>
            </a:solidFill>
            <a:effectLst>
              <a:outerShdw blurRad="38100" dist="38100" dir="2700000" algn="tl">
                <a:srgbClr val="000000">
                  <a:alpha val="43137"/>
                </a:srgbClr>
              </a:outerShdw>
            </a:effectLst>
          </a:endParaRPr>
        </a:p>
        <a:p>
          <a:pPr lvl="0" algn="ctr" defTabSz="1066800">
            <a:lnSpc>
              <a:spcPct val="90000"/>
            </a:lnSpc>
            <a:spcBef>
              <a:spcPct val="0"/>
            </a:spcBef>
            <a:spcAft>
              <a:spcPct val="35000"/>
            </a:spcAft>
          </a:pPr>
          <a:r>
            <a:rPr lang="en-US" sz="2400" b="1" kern="1200" dirty="0" smtClean="0">
              <a:solidFill>
                <a:schemeClr val="tx1">
                  <a:lumMod val="65000"/>
                  <a:lumOff val="35000"/>
                </a:schemeClr>
              </a:solidFill>
              <a:effectLst>
                <a:outerShdw blurRad="38100" dist="38100" dir="2700000" algn="tl">
                  <a:srgbClr val="000000">
                    <a:alpha val="43137"/>
                  </a:srgbClr>
                </a:outerShdw>
              </a:effectLst>
            </a:rPr>
            <a:t>Time bounded service (PCF)		</a:t>
          </a:r>
        </a:p>
      </dsp:txBody>
      <dsp:txXfrm>
        <a:off x="3231662" y="35314"/>
        <a:ext cx="2195766" cy="1064757"/>
      </dsp:txXfrm>
    </dsp:sp>
    <dsp:sp modelId="{3702DC9B-0141-41A9-8AB4-BE0DA4D6E37E}">
      <dsp:nvSpPr>
        <dsp:cNvPr id="0" name=""/>
        <dsp:cNvSpPr/>
      </dsp:nvSpPr>
      <dsp:spPr>
        <a:xfrm>
          <a:off x="3424738" y="1133197"/>
          <a:ext cx="226201" cy="848256"/>
        </a:xfrm>
        <a:custGeom>
          <a:avLst/>
          <a:gdLst/>
          <a:ahLst/>
          <a:cxnLst/>
          <a:rect l="0" t="0" r="0" b="0"/>
          <a:pathLst>
            <a:path>
              <a:moveTo>
                <a:pt x="0" y="0"/>
              </a:moveTo>
              <a:lnTo>
                <a:pt x="0" y="848256"/>
              </a:lnTo>
              <a:lnTo>
                <a:pt x="226201" y="848256"/>
              </a:lnTo>
            </a:path>
          </a:pathLst>
        </a:custGeom>
        <a:noFill/>
        <a:ln w="12700" cap="flat" cmpd="sng" algn="ctr">
          <a:solidFill>
            <a:srgbClr val="92D050"/>
          </a:solidFill>
          <a:prstDash val="solid"/>
        </a:ln>
        <a:effectLst/>
      </dsp:spPr>
      <dsp:style>
        <a:lnRef idx="2">
          <a:scrgbClr r="0" g="0" b="0"/>
        </a:lnRef>
        <a:fillRef idx="0">
          <a:scrgbClr r="0" g="0" b="0"/>
        </a:fillRef>
        <a:effectRef idx="0">
          <a:scrgbClr r="0" g="0" b="0"/>
        </a:effectRef>
        <a:fontRef idx="minor"/>
      </dsp:style>
    </dsp:sp>
    <dsp:sp modelId="{AB75EF7F-493F-4D00-A44F-4689B8EC0AF8}">
      <dsp:nvSpPr>
        <dsp:cNvPr id="0" name=""/>
        <dsp:cNvSpPr/>
      </dsp:nvSpPr>
      <dsp:spPr>
        <a:xfrm>
          <a:off x="3650939" y="1415950"/>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565677"/>
              <a:satOff val="2570"/>
              <a:lumOff val="-29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Polling</a:t>
          </a:r>
          <a:endParaRPr lang="en-US" sz="2800" kern="1200" dirty="0"/>
        </a:p>
      </dsp:txBody>
      <dsp:txXfrm>
        <a:off x="3684065" y="1449076"/>
        <a:ext cx="1743362" cy="1064757"/>
      </dsp:txXfrm>
    </dsp:sp>
    <dsp:sp modelId="{A075C328-A9D4-4D07-90D1-774036426BE1}">
      <dsp:nvSpPr>
        <dsp:cNvPr id="0" name=""/>
        <dsp:cNvSpPr/>
      </dsp:nvSpPr>
      <dsp:spPr>
        <a:xfrm>
          <a:off x="6026059" y="2188"/>
          <a:ext cx="2262018" cy="1131009"/>
        </a:xfrm>
        <a:prstGeom prst="roundRect">
          <a:avLst>
            <a:gd name="adj" fmla="val 10000"/>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endParaRPr lang="en-US" sz="2400" b="1" kern="1200" dirty="0" smtClean="0">
            <a:solidFill>
              <a:schemeClr val="tx1">
                <a:lumMod val="65000"/>
                <a:lumOff val="35000"/>
              </a:schemeClr>
            </a:solidFill>
            <a:effectLst>
              <a:outerShdw blurRad="38100" dist="38100" dir="2700000" algn="tl">
                <a:srgbClr val="000000">
                  <a:alpha val="43137"/>
                </a:srgbClr>
              </a:outerShdw>
            </a:effectLst>
          </a:endParaRPr>
        </a:p>
        <a:p>
          <a:pPr lvl="0" algn="ctr" defTabSz="1066800">
            <a:lnSpc>
              <a:spcPct val="90000"/>
            </a:lnSpc>
            <a:spcBef>
              <a:spcPct val="0"/>
            </a:spcBef>
            <a:spcAft>
              <a:spcPct val="35000"/>
            </a:spcAft>
          </a:pPr>
          <a:endParaRPr lang="en-US" sz="2400" b="1" kern="1200" dirty="0" smtClean="0">
            <a:solidFill>
              <a:schemeClr val="tx1">
                <a:lumMod val="65000"/>
                <a:lumOff val="35000"/>
              </a:schemeClr>
            </a:solidFill>
            <a:effectLst>
              <a:outerShdw blurRad="38100" dist="38100" dir="2700000" algn="tl">
                <a:srgbClr val="000000">
                  <a:alpha val="43137"/>
                </a:srgbClr>
              </a:outerShdw>
            </a:effectLst>
          </a:endParaRPr>
        </a:p>
        <a:p>
          <a:pPr lvl="0" algn="ctr" defTabSz="1066800">
            <a:lnSpc>
              <a:spcPct val="90000"/>
            </a:lnSpc>
            <a:spcBef>
              <a:spcPct val="0"/>
            </a:spcBef>
            <a:spcAft>
              <a:spcPct val="35000"/>
            </a:spcAft>
          </a:pPr>
          <a:r>
            <a:rPr lang="en-US" sz="2400" b="1" kern="1200" dirty="0" smtClean="0">
              <a:solidFill>
                <a:schemeClr val="tx1">
                  <a:lumMod val="65000"/>
                  <a:lumOff val="35000"/>
                </a:schemeClr>
              </a:solidFill>
              <a:effectLst>
                <a:outerShdw blurRad="38100" dist="38100" dir="2700000" algn="tl">
                  <a:srgbClr val="000000">
                    <a:alpha val="43137"/>
                  </a:srgbClr>
                </a:outerShdw>
              </a:effectLst>
            </a:rPr>
            <a:t>Inter-frame spacing (IFS)			</a:t>
          </a:r>
        </a:p>
      </dsp:txBody>
      <dsp:txXfrm>
        <a:off x="6059185" y="35314"/>
        <a:ext cx="2195766" cy="1064757"/>
      </dsp:txXfrm>
    </dsp:sp>
    <dsp:sp modelId="{A6EFC2E1-30B0-4A1A-AABD-5F6CF130C446}">
      <dsp:nvSpPr>
        <dsp:cNvPr id="0" name=""/>
        <dsp:cNvSpPr/>
      </dsp:nvSpPr>
      <dsp:spPr>
        <a:xfrm>
          <a:off x="6252261" y="1133197"/>
          <a:ext cx="226201" cy="848256"/>
        </a:xfrm>
        <a:custGeom>
          <a:avLst/>
          <a:gdLst/>
          <a:ahLst/>
          <a:cxnLst/>
          <a:rect l="0" t="0" r="0" b="0"/>
          <a:pathLst>
            <a:path>
              <a:moveTo>
                <a:pt x="0" y="0"/>
              </a:moveTo>
              <a:lnTo>
                <a:pt x="0" y="848256"/>
              </a:lnTo>
              <a:lnTo>
                <a:pt x="226201" y="848256"/>
              </a:lnTo>
            </a:path>
          </a:pathLst>
        </a:custGeom>
        <a:noFill/>
        <a:ln w="12700" cap="flat" cmpd="sng" algn="ctr">
          <a:solidFill>
            <a:schemeClr val="accent4">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23106066-7381-4DC2-A039-F34530B7D67F}">
      <dsp:nvSpPr>
        <dsp:cNvPr id="0" name=""/>
        <dsp:cNvSpPr/>
      </dsp:nvSpPr>
      <dsp:spPr>
        <a:xfrm>
          <a:off x="6478462" y="1415950"/>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848515"/>
              <a:satOff val="3855"/>
              <a:lumOff val="-44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DIFS</a:t>
          </a:r>
          <a:r>
            <a:rPr lang="en-US" sz="2800" kern="1200" smtClean="0"/>
            <a:t>	</a:t>
          </a:r>
          <a:endParaRPr lang="en-US" sz="2800" kern="1200" dirty="0"/>
        </a:p>
      </dsp:txBody>
      <dsp:txXfrm>
        <a:off x="6511588" y="1449076"/>
        <a:ext cx="1743362" cy="1064757"/>
      </dsp:txXfrm>
    </dsp:sp>
    <dsp:sp modelId="{BF1B5885-F253-4976-81B5-877E0D9D1F0C}">
      <dsp:nvSpPr>
        <dsp:cNvPr id="0" name=""/>
        <dsp:cNvSpPr/>
      </dsp:nvSpPr>
      <dsp:spPr>
        <a:xfrm>
          <a:off x="6252261" y="1133197"/>
          <a:ext cx="226201" cy="2262018"/>
        </a:xfrm>
        <a:custGeom>
          <a:avLst/>
          <a:gdLst/>
          <a:ahLst/>
          <a:cxnLst/>
          <a:rect l="0" t="0" r="0" b="0"/>
          <a:pathLst>
            <a:path>
              <a:moveTo>
                <a:pt x="0" y="0"/>
              </a:moveTo>
              <a:lnTo>
                <a:pt x="0" y="2262018"/>
              </a:lnTo>
              <a:lnTo>
                <a:pt x="226201" y="2262018"/>
              </a:lnTo>
            </a:path>
          </a:pathLst>
        </a:custGeom>
        <a:noFill/>
        <a:ln w="12700" cap="flat" cmpd="sng" algn="ctr">
          <a:solidFill>
            <a:schemeClr val="accent4">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00D89124-EB5D-48E8-BAEB-0A9F78A113E2}">
      <dsp:nvSpPr>
        <dsp:cNvPr id="0" name=""/>
        <dsp:cNvSpPr/>
      </dsp:nvSpPr>
      <dsp:spPr>
        <a:xfrm>
          <a:off x="6478462" y="2829711"/>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131354"/>
              <a:satOff val="5140"/>
              <a:lumOff val="-5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PIFS</a:t>
          </a:r>
          <a:r>
            <a:rPr lang="en-US" sz="2800" kern="1200" smtClean="0"/>
            <a:t>	</a:t>
          </a:r>
          <a:endParaRPr lang="en-US" sz="2800" kern="1200" dirty="0" smtClean="0"/>
        </a:p>
      </dsp:txBody>
      <dsp:txXfrm>
        <a:off x="6511588" y="2862837"/>
        <a:ext cx="1743362" cy="1064757"/>
      </dsp:txXfrm>
    </dsp:sp>
    <dsp:sp modelId="{C7D333E2-1E1A-44CC-83BE-D6B33124BE34}">
      <dsp:nvSpPr>
        <dsp:cNvPr id="0" name=""/>
        <dsp:cNvSpPr/>
      </dsp:nvSpPr>
      <dsp:spPr>
        <a:xfrm>
          <a:off x="6252261" y="1133197"/>
          <a:ext cx="226201" cy="3675779"/>
        </a:xfrm>
        <a:custGeom>
          <a:avLst/>
          <a:gdLst/>
          <a:ahLst/>
          <a:cxnLst/>
          <a:rect l="0" t="0" r="0" b="0"/>
          <a:pathLst>
            <a:path>
              <a:moveTo>
                <a:pt x="0" y="0"/>
              </a:moveTo>
              <a:lnTo>
                <a:pt x="0" y="3675779"/>
              </a:lnTo>
              <a:lnTo>
                <a:pt x="226201" y="3675779"/>
              </a:lnTo>
            </a:path>
          </a:pathLst>
        </a:custGeom>
        <a:noFill/>
        <a:ln w="12700" cap="flat" cmpd="sng" algn="ctr">
          <a:solidFill>
            <a:schemeClr val="accent4">
              <a:lumMod val="40000"/>
              <a:lumOff val="60000"/>
            </a:schemeClr>
          </a:solidFill>
          <a:prstDash val="solid"/>
        </a:ln>
        <a:effectLst/>
      </dsp:spPr>
      <dsp:style>
        <a:lnRef idx="2">
          <a:scrgbClr r="0" g="0" b="0"/>
        </a:lnRef>
        <a:fillRef idx="0">
          <a:scrgbClr r="0" g="0" b="0"/>
        </a:fillRef>
        <a:effectRef idx="0">
          <a:scrgbClr r="0" g="0" b="0"/>
        </a:effectRef>
        <a:fontRef idx="minor"/>
      </dsp:style>
    </dsp:sp>
    <dsp:sp modelId="{A1A4B664-B9F3-49CF-95D4-461D1A36FE90}">
      <dsp:nvSpPr>
        <dsp:cNvPr id="0" name=""/>
        <dsp:cNvSpPr/>
      </dsp:nvSpPr>
      <dsp:spPr>
        <a:xfrm>
          <a:off x="6478462" y="4243473"/>
          <a:ext cx="1809614" cy="1131009"/>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414192"/>
              <a:satOff val="6425"/>
              <a:lumOff val="-74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b="1" kern="1200" smtClean="0"/>
            <a:t>SIFS</a:t>
          </a:r>
          <a:r>
            <a:rPr lang="en-US" sz="2800" kern="1200" smtClean="0"/>
            <a:t>	</a:t>
          </a:r>
          <a:endParaRPr lang="en-US" sz="2800" kern="1200" dirty="0"/>
        </a:p>
      </dsp:txBody>
      <dsp:txXfrm>
        <a:off x="6511588" y="4276599"/>
        <a:ext cx="1743362" cy="106475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A6FE9-E3E1-4C38-8C6C-55468E84EBCC}">
      <dsp:nvSpPr>
        <dsp:cNvPr id="0" name=""/>
        <dsp:cNvSpPr/>
      </dsp:nvSpPr>
      <dsp:spPr>
        <a:xfrm>
          <a:off x="0" y="74026"/>
          <a:ext cx="8305800" cy="818999"/>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Defined  length  of  time  for  control </a:t>
          </a:r>
          <a:endParaRPr lang="en-US" sz="3500" kern="1200" dirty="0"/>
        </a:p>
      </dsp:txBody>
      <dsp:txXfrm>
        <a:off x="39980" y="114006"/>
        <a:ext cx="8225840" cy="739039"/>
      </dsp:txXfrm>
    </dsp:sp>
    <dsp:sp modelId="{2C48275F-FACD-4467-A326-4449DB0B78D0}">
      <dsp:nvSpPr>
        <dsp:cNvPr id="0" name=""/>
        <dsp:cNvSpPr/>
      </dsp:nvSpPr>
      <dsp:spPr>
        <a:xfrm>
          <a:off x="0" y="993826"/>
          <a:ext cx="8305800" cy="818999"/>
        </a:xfrm>
        <a:prstGeom prst="roundRect">
          <a:avLst/>
        </a:prstGeom>
        <a:blipFill rotWithShape="0">
          <a:blip xmlns:r="http://schemas.openxmlformats.org/officeDocument/2006/relationships" r:embed="rId1">
            <a:duotone>
              <a:schemeClr val="accent3">
                <a:hueOff val="-471397"/>
                <a:satOff val="2142"/>
                <a:lumOff val="-2484"/>
                <a:alphaOff val="0"/>
                <a:tint val="30000"/>
                <a:satMod val="300000"/>
              </a:schemeClr>
              <a:schemeClr val="accent3">
                <a:hueOff val="-471397"/>
                <a:satOff val="2142"/>
                <a:lumOff val="-248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SIFS  -  Short  Inter  Frame  Spacing</a:t>
          </a:r>
          <a:endParaRPr lang="en-US" sz="3500" kern="1200" dirty="0"/>
        </a:p>
      </dsp:txBody>
      <dsp:txXfrm>
        <a:off x="39980" y="1033806"/>
        <a:ext cx="8225840" cy="739039"/>
      </dsp:txXfrm>
    </dsp:sp>
    <dsp:sp modelId="{0749BFB0-42B3-4B61-AEE9-54D2EB9D3CE5}">
      <dsp:nvSpPr>
        <dsp:cNvPr id="0" name=""/>
        <dsp:cNvSpPr/>
      </dsp:nvSpPr>
      <dsp:spPr>
        <a:xfrm>
          <a:off x="0" y="1812826"/>
          <a:ext cx="83058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Used for immediate response actions </a:t>
          </a:r>
          <a:r>
            <a:rPr lang="en-US" sz="2700" kern="1200" dirty="0" err="1" smtClean="0"/>
            <a:t>e.g</a:t>
          </a:r>
          <a:r>
            <a:rPr lang="en-US" sz="2700" kern="1200" dirty="0" smtClean="0"/>
            <a:t> ACK, CTS</a:t>
          </a:r>
          <a:endParaRPr lang="en-US" sz="2700" kern="1200" dirty="0"/>
        </a:p>
      </dsp:txBody>
      <dsp:txXfrm>
        <a:off x="0" y="1812826"/>
        <a:ext cx="8305800" cy="579600"/>
      </dsp:txXfrm>
    </dsp:sp>
    <dsp:sp modelId="{09AB9138-6705-4C51-B154-513DDD66F172}">
      <dsp:nvSpPr>
        <dsp:cNvPr id="0" name=""/>
        <dsp:cNvSpPr/>
      </dsp:nvSpPr>
      <dsp:spPr>
        <a:xfrm>
          <a:off x="0" y="2392426"/>
          <a:ext cx="8305800" cy="818999"/>
        </a:xfrm>
        <a:prstGeom prst="roundRect">
          <a:avLst/>
        </a:prstGeom>
        <a:blipFill rotWithShape="0">
          <a:blip xmlns:r="http://schemas.openxmlformats.org/officeDocument/2006/relationships" r:embed="rId1">
            <a:duotone>
              <a:schemeClr val="accent3">
                <a:hueOff val="-942795"/>
                <a:satOff val="4283"/>
                <a:lumOff val="-4967"/>
                <a:alphaOff val="0"/>
                <a:tint val="30000"/>
                <a:satMod val="300000"/>
              </a:schemeClr>
              <a:schemeClr val="accent3">
                <a:hueOff val="-942795"/>
                <a:satOff val="4283"/>
                <a:lumOff val="-49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PIFS  -  Point  Inter  Frame  Spacing</a:t>
          </a:r>
          <a:endParaRPr lang="en-US" sz="3500" kern="1200" dirty="0"/>
        </a:p>
      </dsp:txBody>
      <dsp:txXfrm>
        <a:off x="39980" y="2432406"/>
        <a:ext cx="8225840" cy="739039"/>
      </dsp:txXfrm>
    </dsp:sp>
    <dsp:sp modelId="{A1D236A9-2C81-4C94-8411-BCB656E1C547}">
      <dsp:nvSpPr>
        <dsp:cNvPr id="0" name=""/>
        <dsp:cNvSpPr/>
      </dsp:nvSpPr>
      <dsp:spPr>
        <a:xfrm>
          <a:off x="0" y="3211426"/>
          <a:ext cx="83058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Used by centralized controller in PCF scheme</a:t>
          </a:r>
          <a:endParaRPr lang="en-US" sz="2700" kern="1200" dirty="0"/>
        </a:p>
      </dsp:txBody>
      <dsp:txXfrm>
        <a:off x="0" y="3211426"/>
        <a:ext cx="8305800" cy="579600"/>
      </dsp:txXfrm>
    </dsp:sp>
    <dsp:sp modelId="{36AD696A-E1F6-4D67-A2B0-68FA8F293D83}">
      <dsp:nvSpPr>
        <dsp:cNvPr id="0" name=""/>
        <dsp:cNvSpPr/>
      </dsp:nvSpPr>
      <dsp:spPr>
        <a:xfrm>
          <a:off x="0" y="3791026"/>
          <a:ext cx="8305800" cy="818999"/>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DIFS  -  Distributed  Inter  Frame  Spacing</a:t>
          </a:r>
          <a:endParaRPr lang="en-US" sz="3500" kern="1200" dirty="0"/>
        </a:p>
      </dsp:txBody>
      <dsp:txXfrm>
        <a:off x="39980" y="3831006"/>
        <a:ext cx="8225840" cy="739039"/>
      </dsp:txXfrm>
    </dsp:sp>
    <dsp:sp modelId="{59B61A9B-17DA-4B6B-83B4-C4398590FDB9}">
      <dsp:nvSpPr>
        <dsp:cNvPr id="0" name=""/>
        <dsp:cNvSpPr/>
      </dsp:nvSpPr>
      <dsp:spPr>
        <a:xfrm>
          <a:off x="0" y="4610026"/>
          <a:ext cx="8305800"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Used for all ordinary asynchronous traffic</a:t>
          </a:r>
          <a:endParaRPr lang="en-US" sz="2700" kern="1200" dirty="0"/>
        </a:p>
        <a:p>
          <a:pPr marL="228600" lvl="1" indent="-228600" algn="l" defTabSz="1200150" rtl="0">
            <a:lnSpc>
              <a:spcPct val="90000"/>
            </a:lnSpc>
            <a:spcBef>
              <a:spcPct val="0"/>
            </a:spcBef>
            <a:spcAft>
              <a:spcPct val="20000"/>
            </a:spcAft>
            <a:buChar char="••"/>
          </a:pPr>
          <a:r>
            <a:rPr lang="en-US" sz="2700" kern="1200" dirty="0" smtClean="0"/>
            <a:t>   DIFS  (MAX)  &gt;  PIFS  &gt;  SIFS  (MIN)</a:t>
          </a:r>
          <a:endParaRPr lang="en-US" sz="2700" kern="1200" dirty="0"/>
        </a:p>
      </dsp:txBody>
      <dsp:txXfrm>
        <a:off x="0" y="4610026"/>
        <a:ext cx="8305800" cy="8875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a:t>
          </a:r>
          <a:endParaRPr lang="en-US" sz="3200" kern="1200" dirty="0"/>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g</a:t>
          </a:r>
          <a:endParaRPr lang="en-US" sz="3200" kern="1200" dirty="0"/>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n</a:t>
          </a:r>
          <a:endParaRPr lang="en-US" sz="3200" kern="1200" dirty="0"/>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ac</a:t>
          </a:r>
          <a:endParaRPr lang="en-US" sz="3200" kern="1200" dirty="0"/>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ad</a:t>
          </a:r>
          <a:endParaRPr lang="en-US" sz="3200" kern="1200" dirty="0"/>
        </a:p>
      </dsp:txBody>
      <dsp:txXfrm>
        <a:off x="34963" y="3687540"/>
        <a:ext cx="5748983" cy="64629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D276E-EC27-4226-8E38-2431D3B589E5}">
      <dsp:nvSpPr>
        <dsp:cNvPr id="0" name=""/>
        <dsp:cNvSpPr/>
      </dsp:nvSpPr>
      <dsp:spPr>
        <a:xfrm>
          <a:off x="0" y="69110"/>
          <a:ext cx="7398327" cy="675674"/>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Frequency = 2.4 GHz (ISM band)</a:t>
          </a:r>
          <a:endParaRPr lang="en-US" sz="2800" kern="1200" dirty="0"/>
        </a:p>
      </dsp:txBody>
      <dsp:txXfrm>
        <a:off x="32984" y="102094"/>
        <a:ext cx="7332359" cy="609706"/>
      </dsp:txXfrm>
    </dsp:sp>
    <dsp:sp modelId="{806FF1FA-361C-452F-A676-48FFD52135E1}">
      <dsp:nvSpPr>
        <dsp:cNvPr id="0" name=""/>
        <dsp:cNvSpPr/>
      </dsp:nvSpPr>
      <dsp:spPr>
        <a:xfrm>
          <a:off x="0" y="825425"/>
          <a:ext cx="7398327" cy="675674"/>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Maximum Speed =11 Mbps</a:t>
          </a:r>
          <a:endParaRPr lang="en-US" sz="2800" kern="1200" dirty="0"/>
        </a:p>
      </dsp:txBody>
      <dsp:txXfrm>
        <a:off x="32984" y="858409"/>
        <a:ext cx="7332359" cy="609706"/>
      </dsp:txXfrm>
    </dsp:sp>
    <dsp:sp modelId="{124159E1-18A6-4D0F-AF0E-DACD11E8F649}">
      <dsp:nvSpPr>
        <dsp:cNvPr id="0" name=""/>
        <dsp:cNvSpPr/>
      </dsp:nvSpPr>
      <dsp:spPr>
        <a:xfrm>
          <a:off x="0" y="1581740"/>
          <a:ext cx="7398327" cy="675674"/>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Range = about 38meters(Varies)</a:t>
          </a:r>
          <a:endParaRPr lang="en-US" sz="2800" kern="1200" dirty="0"/>
        </a:p>
      </dsp:txBody>
      <dsp:txXfrm>
        <a:off x="32984" y="1614724"/>
        <a:ext cx="7332359" cy="609706"/>
      </dsp:txXfrm>
    </dsp:sp>
    <dsp:sp modelId="{59D77373-D7E4-4293-AD09-748B9360F61C}">
      <dsp:nvSpPr>
        <dsp:cNvPr id="0" name=""/>
        <dsp:cNvSpPr/>
      </dsp:nvSpPr>
      <dsp:spPr>
        <a:xfrm>
          <a:off x="0" y="2338055"/>
          <a:ext cx="7398327" cy="675674"/>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Encoding Scheme = DSSS</a:t>
          </a:r>
          <a:endParaRPr lang="en-US" sz="2800" kern="1200" dirty="0"/>
        </a:p>
      </dsp:txBody>
      <dsp:txXfrm>
        <a:off x="32984" y="2371039"/>
        <a:ext cx="7332359" cy="609706"/>
      </dsp:txXfrm>
    </dsp:sp>
    <dsp:sp modelId="{D294BED5-18D4-4EAD-8E93-7A871B446F3A}">
      <dsp:nvSpPr>
        <dsp:cNvPr id="0" name=""/>
        <dsp:cNvSpPr/>
      </dsp:nvSpPr>
      <dsp:spPr>
        <a:xfrm>
          <a:off x="0" y="3094369"/>
          <a:ext cx="7398327" cy="675674"/>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Modulation Technique= BPSK(1 Mbps),       </a:t>
          </a:r>
          <a:endParaRPr lang="en-US" sz="2800" kern="1200" dirty="0"/>
        </a:p>
      </dsp:txBody>
      <dsp:txXfrm>
        <a:off x="32984" y="3127353"/>
        <a:ext cx="7332359" cy="609706"/>
      </dsp:txXfrm>
    </dsp:sp>
    <dsp:sp modelId="{389F108C-9048-4F5F-90CF-CB39730A9D40}">
      <dsp:nvSpPr>
        <dsp:cNvPr id="0" name=""/>
        <dsp:cNvSpPr/>
      </dsp:nvSpPr>
      <dsp:spPr>
        <a:xfrm>
          <a:off x="0" y="3850684"/>
          <a:ext cx="7398327" cy="675674"/>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DQPSK(2 Mbps), CCK(5.5 Mbps,11Mbps)</a:t>
          </a:r>
          <a:endParaRPr lang="th-TH" sz="2800" kern="1200" dirty="0"/>
        </a:p>
      </dsp:txBody>
      <dsp:txXfrm>
        <a:off x="32984" y="3883668"/>
        <a:ext cx="7332359" cy="609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52E6D-D500-46FB-909F-76DEB713DFEC}">
      <dsp:nvSpPr>
        <dsp:cNvPr id="0" name=""/>
        <dsp:cNvSpPr/>
      </dsp:nvSpPr>
      <dsp:spPr>
        <a:xfrm>
          <a:off x="2964872" y="587"/>
          <a:ext cx="4447309" cy="2292776"/>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lowest cost; </a:t>
          </a:r>
          <a:endParaRPr lang="en-US" sz="2600" kern="1200" dirty="0"/>
        </a:p>
        <a:p>
          <a:pPr marL="228600" lvl="1" indent="-228600" algn="l" defTabSz="1155700">
            <a:lnSpc>
              <a:spcPct val="90000"/>
            </a:lnSpc>
            <a:spcBef>
              <a:spcPct val="0"/>
            </a:spcBef>
            <a:spcAft>
              <a:spcPct val="15000"/>
            </a:spcAft>
            <a:buChar char="••"/>
          </a:pPr>
          <a:r>
            <a:rPr lang="en-US" sz="2600" kern="1200" dirty="0" smtClean="0"/>
            <a:t>signal range is good and not easily obstructed</a:t>
          </a:r>
          <a:endParaRPr lang="en-US" sz="2600" kern="1200" dirty="0"/>
        </a:p>
      </dsp:txBody>
      <dsp:txXfrm>
        <a:off x="2964872" y="287184"/>
        <a:ext cx="3587518" cy="1719582"/>
      </dsp:txXfrm>
    </dsp:sp>
    <dsp:sp modelId="{0582BD4B-2920-4E50-8A65-6C5996020C6D}">
      <dsp:nvSpPr>
        <dsp:cNvPr id="0" name=""/>
        <dsp:cNvSpPr/>
      </dsp:nvSpPr>
      <dsp:spPr>
        <a:xfrm>
          <a:off x="0" y="587"/>
          <a:ext cx="2964872" cy="2292776"/>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100965" rIns="201930" bIns="100965" numCol="1" spcCol="1270" anchor="ctr" anchorCtr="0">
          <a:noAutofit/>
        </a:bodyPr>
        <a:lstStyle/>
        <a:p>
          <a:pPr lvl="0" algn="ctr" defTabSz="2355850" rtl="0">
            <a:lnSpc>
              <a:spcPct val="90000"/>
            </a:lnSpc>
            <a:spcBef>
              <a:spcPct val="0"/>
            </a:spcBef>
            <a:spcAft>
              <a:spcPct val="35000"/>
            </a:spcAft>
          </a:pPr>
          <a:r>
            <a:rPr lang="en-US" sz="5300" b="1" kern="1200" dirty="0" smtClean="0"/>
            <a:t>Pros of 802.11b</a:t>
          </a:r>
          <a:r>
            <a:rPr lang="en-US" sz="5300" kern="1200" dirty="0" smtClean="0"/>
            <a:t> </a:t>
          </a:r>
          <a:endParaRPr lang="en-US" sz="5300" kern="1200" dirty="0"/>
        </a:p>
      </dsp:txBody>
      <dsp:txXfrm>
        <a:off x="111924" y="112511"/>
        <a:ext cx="2741024" cy="2068928"/>
      </dsp:txXfrm>
    </dsp:sp>
    <dsp:sp modelId="{FEF8AC67-3531-496E-AD97-6D7BAEDDCA2F}">
      <dsp:nvSpPr>
        <dsp:cNvPr id="0" name=""/>
        <dsp:cNvSpPr/>
      </dsp:nvSpPr>
      <dsp:spPr>
        <a:xfrm>
          <a:off x="2964872" y="2522642"/>
          <a:ext cx="4447309" cy="2292776"/>
        </a:xfrm>
        <a:prstGeom prst="rightArrow">
          <a:avLst>
            <a:gd name="adj1" fmla="val 75000"/>
            <a:gd name="adj2" fmla="val 50000"/>
          </a:avLst>
        </a:prstGeom>
        <a:solidFill>
          <a:schemeClr val="accent3">
            <a:tint val="40000"/>
            <a:alpha val="90000"/>
            <a:hueOff val="-1448007"/>
            <a:satOff val="-977"/>
            <a:lumOff val="-1343"/>
            <a:alphaOff val="0"/>
          </a:schemeClr>
        </a:solidFill>
        <a:ln w="9525" cap="flat" cmpd="sng" algn="ctr">
          <a:solidFill>
            <a:schemeClr val="accent3">
              <a:tint val="40000"/>
              <a:alpha val="90000"/>
              <a:hueOff val="-1448007"/>
              <a:satOff val="-977"/>
              <a:lumOff val="-13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slowest maximum speed; </a:t>
          </a:r>
          <a:endParaRPr lang="en-US" sz="2600" kern="1200" dirty="0"/>
        </a:p>
        <a:p>
          <a:pPr marL="228600" lvl="1" indent="-228600" algn="l" defTabSz="1155700">
            <a:lnSpc>
              <a:spcPct val="90000"/>
            </a:lnSpc>
            <a:spcBef>
              <a:spcPct val="0"/>
            </a:spcBef>
            <a:spcAft>
              <a:spcPct val="15000"/>
            </a:spcAft>
            <a:buChar char="••"/>
          </a:pPr>
          <a:r>
            <a:rPr lang="en-US" sz="2600" kern="1200" dirty="0" smtClean="0"/>
            <a:t>home appliances may interfere on the unregulated frequency band</a:t>
          </a:r>
          <a:endParaRPr lang="en-US" sz="2600" kern="1200" dirty="0"/>
        </a:p>
      </dsp:txBody>
      <dsp:txXfrm>
        <a:off x="2964872" y="2809239"/>
        <a:ext cx="3587518" cy="1719582"/>
      </dsp:txXfrm>
    </dsp:sp>
    <dsp:sp modelId="{3C0DF90B-6298-42C5-938E-DAAA361911F4}">
      <dsp:nvSpPr>
        <dsp:cNvPr id="0" name=""/>
        <dsp:cNvSpPr/>
      </dsp:nvSpPr>
      <dsp:spPr>
        <a:xfrm>
          <a:off x="0" y="2522642"/>
          <a:ext cx="2964872" cy="2292776"/>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100965" rIns="201930" bIns="100965" numCol="1" spcCol="1270" anchor="ctr" anchorCtr="0">
          <a:noAutofit/>
        </a:bodyPr>
        <a:lstStyle/>
        <a:p>
          <a:pPr lvl="0" algn="ctr" defTabSz="2355850" rtl="0">
            <a:lnSpc>
              <a:spcPct val="90000"/>
            </a:lnSpc>
            <a:spcBef>
              <a:spcPct val="0"/>
            </a:spcBef>
            <a:spcAft>
              <a:spcPct val="35000"/>
            </a:spcAft>
          </a:pPr>
          <a:r>
            <a:rPr lang="en-US" sz="5300" b="1" kern="1200" dirty="0" smtClean="0"/>
            <a:t>Cons of 802.11b</a:t>
          </a:r>
          <a:r>
            <a:rPr lang="en-US" sz="5300" kern="1200" dirty="0" smtClean="0"/>
            <a:t> </a:t>
          </a:r>
          <a:endParaRPr lang="en-US" sz="5300" kern="1200" dirty="0"/>
        </a:p>
      </dsp:txBody>
      <dsp:txXfrm>
        <a:off x="111924" y="2634566"/>
        <a:ext cx="2741024" cy="206892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a:t>
          </a:r>
          <a:endParaRPr lang="en-US" sz="3200" b="1" kern="1200" dirty="0">
            <a:solidFill>
              <a:srgbClr val="FF0000"/>
            </a:solidFill>
          </a:endParaRPr>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g</a:t>
          </a:r>
          <a:endParaRPr lang="en-US" sz="3200" kern="1200" dirty="0"/>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n</a:t>
          </a:r>
          <a:endParaRPr lang="en-US" sz="3200" kern="1200" dirty="0"/>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ac</a:t>
          </a:r>
          <a:endParaRPr lang="en-US" sz="3200" kern="1200" dirty="0"/>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ad</a:t>
          </a:r>
          <a:endParaRPr lang="en-US" sz="3200" kern="1200" dirty="0"/>
        </a:p>
      </dsp:txBody>
      <dsp:txXfrm>
        <a:off x="34963" y="3687540"/>
        <a:ext cx="5748983" cy="64629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8AE3-B8D0-40FF-B547-2B14C5D7A476}">
      <dsp:nvSpPr>
        <dsp:cNvPr id="0" name=""/>
        <dsp:cNvSpPr/>
      </dsp:nvSpPr>
      <dsp:spPr>
        <a:xfrm>
          <a:off x="1324535" y="0"/>
          <a:ext cx="5647765" cy="5647765"/>
        </a:xfrm>
        <a:prstGeom prst="triangle">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5E1AC75-04B7-49F8-A1AD-837B2CACD426}">
      <dsp:nvSpPr>
        <dsp:cNvPr id="0" name=""/>
        <dsp:cNvSpPr/>
      </dsp:nvSpPr>
      <dsp:spPr>
        <a:xfrm>
          <a:off x="4148417" y="565328"/>
          <a:ext cx="3671047" cy="1003801"/>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Frequency = 5 GHz</a:t>
          </a:r>
          <a:endParaRPr lang="en-US" sz="2600" kern="1200" dirty="0"/>
        </a:p>
      </dsp:txBody>
      <dsp:txXfrm>
        <a:off x="4197419" y="614330"/>
        <a:ext cx="3573043" cy="905797"/>
      </dsp:txXfrm>
    </dsp:sp>
    <dsp:sp modelId="{A799A85A-20A2-485D-A782-6AC4854684DB}">
      <dsp:nvSpPr>
        <dsp:cNvPr id="0" name=""/>
        <dsp:cNvSpPr/>
      </dsp:nvSpPr>
      <dsp:spPr>
        <a:xfrm>
          <a:off x="4148417" y="1694605"/>
          <a:ext cx="3671047" cy="1003801"/>
        </a:xfrm>
        <a:prstGeom prst="roundRect">
          <a:avLst/>
        </a:prstGeom>
        <a:solidFill>
          <a:schemeClr val="lt1">
            <a:alpha val="90000"/>
            <a:hueOff val="0"/>
            <a:satOff val="0"/>
            <a:lumOff val="0"/>
            <a:alphaOff val="0"/>
          </a:schemeClr>
        </a:solidFill>
        <a:ln w="9525" cap="flat" cmpd="sng" algn="ctr">
          <a:solidFill>
            <a:schemeClr val="accent3">
              <a:hueOff val="-471397"/>
              <a:satOff val="2142"/>
              <a:lumOff val="-24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Maximum Speed = 54 Mbps</a:t>
          </a:r>
          <a:endParaRPr lang="en-US" sz="2600" kern="1200" dirty="0"/>
        </a:p>
      </dsp:txBody>
      <dsp:txXfrm>
        <a:off x="4197419" y="1743607"/>
        <a:ext cx="3573043" cy="905797"/>
      </dsp:txXfrm>
    </dsp:sp>
    <dsp:sp modelId="{BBEEAF61-0481-457E-AD80-F76CE04F07C5}">
      <dsp:nvSpPr>
        <dsp:cNvPr id="0" name=""/>
        <dsp:cNvSpPr/>
      </dsp:nvSpPr>
      <dsp:spPr>
        <a:xfrm>
          <a:off x="4148417" y="2823882"/>
          <a:ext cx="3671047" cy="1003801"/>
        </a:xfrm>
        <a:prstGeom prst="roundRect">
          <a:avLst/>
        </a:prstGeom>
        <a:solidFill>
          <a:schemeClr val="lt1">
            <a:alpha val="90000"/>
            <a:hueOff val="0"/>
            <a:satOff val="0"/>
            <a:lumOff val="0"/>
            <a:alphaOff val="0"/>
          </a:schemeClr>
        </a:solidFill>
        <a:ln w="9525" cap="flat" cmpd="sng" algn="ctr">
          <a:solidFill>
            <a:schemeClr val="accent3">
              <a:hueOff val="-942795"/>
              <a:satOff val="4283"/>
              <a:lumOff val="-49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Range = about 35 meters(Varies)</a:t>
          </a:r>
          <a:endParaRPr lang="en-US" sz="2600" kern="1200" dirty="0"/>
        </a:p>
      </dsp:txBody>
      <dsp:txXfrm>
        <a:off x="4197419" y="2872884"/>
        <a:ext cx="3573043" cy="905797"/>
      </dsp:txXfrm>
    </dsp:sp>
    <dsp:sp modelId="{9C3FFC39-AD59-468D-A20C-ED61B2C8FF50}">
      <dsp:nvSpPr>
        <dsp:cNvPr id="0" name=""/>
        <dsp:cNvSpPr/>
      </dsp:nvSpPr>
      <dsp:spPr>
        <a:xfrm>
          <a:off x="4148417" y="3953159"/>
          <a:ext cx="3671047" cy="1003801"/>
        </a:xfrm>
        <a:prstGeom prst="roundRect">
          <a:avLst/>
        </a:prstGeom>
        <a:solidFill>
          <a:schemeClr val="lt1">
            <a:alpha val="90000"/>
            <a:hueOff val="0"/>
            <a:satOff val="0"/>
            <a:lumOff val="0"/>
            <a:alphaOff val="0"/>
          </a:schemeClr>
        </a:solidFill>
        <a:ln w="9525" cap="flat" cmpd="sng" algn="ctr">
          <a:solidFill>
            <a:schemeClr val="accent3">
              <a:hueOff val="-1414192"/>
              <a:satOff val="6425"/>
              <a:lumOff val="-74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Encoding Scheme = OFDM</a:t>
          </a:r>
          <a:endParaRPr lang="en-US" sz="2600" kern="1200" dirty="0"/>
        </a:p>
      </dsp:txBody>
      <dsp:txXfrm>
        <a:off x="4197419" y="4002161"/>
        <a:ext cx="3573043" cy="90579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8A523-BC95-4AFA-AE55-1EB7FAFF04CA}">
      <dsp:nvSpPr>
        <dsp:cNvPr id="0" name=""/>
        <dsp:cNvSpPr/>
      </dsp:nvSpPr>
      <dsp:spPr>
        <a:xfrm>
          <a:off x="0" y="1408"/>
          <a:ext cx="8686800" cy="2400839"/>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tabLst>
              <a:tab pos="7796213" algn="l"/>
            </a:tabLst>
          </a:pPr>
          <a:r>
            <a:rPr lang="en-US" sz="3600" kern="1200" dirty="0" smtClean="0"/>
            <a:t>OFDM a digital multi-carrier modulation method. A large number of closely-spaced orthogonal sub-carriers are used to  carry data.</a:t>
          </a:r>
          <a:endParaRPr lang="en-US" sz="3600" kern="1200" dirty="0"/>
        </a:p>
      </dsp:txBody>
      <dsp:txXfrm>
        <a:off x="117199" y="118607"/>
        <a:ext cx="8452402" cy="2166441"/>
      </dsp:txXfrm>
    </dsp:sp>
    <dsp:sp modelId="{067DEF14-5BFA-482E-B6A8-DA63BE755EBE}">
      <dsp:nvSpPr>
        <dsp:cNvPr id="0" name=""/>
        <dsp:cNvSpPr/>
      </dsp:nvSpPr>
      <dsp:spPr>
        <a:xfrm>
          <a:off x="0" y="2505927"/>
          <a:ext cx="8686800" cy="2400839"/>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OFDM is popular for  wideband communications today by way of low-cost digital signal processing components</a:t>
          </a:r>
          <a:endParaRPr lang="en-US" sz="3600" kern="1200" dirty="0"/>
        </a:p>
      </dsp:txBody>
      <dsp:txXfrm>
        <a:off x="117199" y="2623126"/>
        <a:ext cx="8452402" cy="21664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1A36E-52E1-4AAF-AF35-66B44E76E78B}">
      <dsp:nvSpPr>
        <dsp:cNvPr id="0" name=""/>
        <dsp:cNvSpPr/>
      </dsp:nvSpPr>
      <dsp:spPr>
        <a:xfrm>
          <a:off x="0" y="79531"/>
          <a:ext cx="8478982" cy="7488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i="0" kern="1200" dirty="0" smtClean="0"/>
            <a:t>Ultra-high spectrum efficiency</a:t>
          </a:r>
          <a:endParaRPr lang="en-US" sz="3200" kern="1200" dirty="0"/>
        </a:p>
      </dsp:txBody>
      <dsp:txXfrm>
        <a:off x="36553" y="116084"/>
        <a:ext cx="8405876" cy="675694"/>
      </dsp:txXfrm>
    </dsp:sp>
    <dsp:sp modelId="{083C7462-2D36-411A-A9BF-A41C3C8718FB}">
      <dsp:nvSpPr>
        <dsp:cNvPr id="0" name=""/>
        <dsp:cNvSpPr/>
      </dsp:nvSpPr>
      <dsp:spPr>
        <a:xfrm>
          <a:off x="0" y="828331"/>
          <a:ext cx="8478982"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08"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i="0" kern="1200" dirty="0" smtClean="0"/>
            <a:t>5 GHz band is 300 MHz (vs. 83.5 MHz @ 2.4 GHz) </a:t>
          </a:r>
          <a:endParaRPr lang="en-US" sz="2500" kern="1200" dirty="0"/>
        </a:p>
        <a:p>
          <a:pPr marL="228600" lvl="1" indent="-228600" algn="l" defTabSz="1111250" rtl="0">
            <a:lnSpc>
              <a:spcPct val="90000"/>
            </a:lnSpc>
            <a:spcBef>
              <a:spcPct val="0"/>
            </a:spcBef>
            <a:spcAft>
              <a:spcPct val="20000"/>
            </a:spcAft>
            <a:buChar char="••"/>
          </a:pPr>
          <a:r>
            <a:rPr lang="en-US" sz="2500" i="0" kern="1200" dirty="0" smtClean="0"/>
            <a:t>More data can travel over a smaller amount of bandwidth</a:t>
          </a:r>
          <a:endParaRPr lang="en-US" sz="2500" kern="1200" dirty="0"/>
        </a:p>
      </dsp:txBody>
      <dsp:txXfrm>
        <a:off x="0" y="828331"/>
        <a:ext cx="8478982" cy="811440"/>
      </dsp:txXfrm>
    </dsp:sp>
    <dsp:sp modelId="{BF0181CB-72B4-4D02-8E5A-84E6E641967B}">
      <dsp:nvSpPr>
        <dsp:cNvPr id="0" name=""/>
        <dsp:cNvSpPr/>
      </dsp:nvSpPr>
      <dsp:spPr>
        <a:xfrm>
          <a:off x="0" y="1639771"/>
          <a:ext cx="8478982" cy="748800"/>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i="0" kern="1200" dirty="0" smtClean="0"/>
            <a:t>High speed</a:t>
          </a:r>
          <a:endParaRPr lang="en-US" sz="3200" kern="1200" dirty="0"/>
        </a:p>
      </dsp:txBody>
      <dsp:txXfrm>
        <a:off x="36553" y="1676324"/>
        <a:ext cx="8405876" cy="675694"/>
      </dsp:txXfrm>
    </dsp:sp>
    <dsp:sp modelId="{7A550EB8-248A-48C7-ABE8-2AB8A0C0AA72}">
      <dsp:nvSpPr>
        <dsp:cNvPr id="0" name=""/>
        <dsp:cNvSpPr/>
      </dsp:nvSpPr>
      <dsp:spPr>
        <a:xfrm>
          <a:off x="0" y="2388571"/>
          <a:ext cx="8478982"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08"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i="0" kern="1200" dirty="0" smtClean="0"/>
            <a:t>Up to 54 Mbps </a:t>
          </a:r>
          <a:endParaRPr lang="en-US" sz="2500" kern="1200" dirty="0"/>
        </a:p>
      </dsp:txBody>
      <dsp:txXfrm>
        <a:off x="0" y="2388571"/>
        <a:ext cx="8478982" cy="529920"/>
      </dsp:txXfrm>
    </dsp:sp>
    <dsp:sp modelId="{4178C373-0E52-4D7A-8CCF-53C0FF6DAF13}">
      <dsp:nvSpPr>
        <dsp:cNvPr id="0" name=""/>
        <dsp:cNvSpPr/>
      </dsp:nvSpPr>
      <dsp:spPr>
        <a:xfrm>
          <a:off x="0" y="2918491"/>
          <a:ext cx="8478982" cy="7488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i="0" kern="1200" dirty="0" smtClean="0"/>
            <a:t>Less interference</a:t>
          </a:r>
          <a:endParaRPr lang="en-US" sz="3200" kern="1200" dirty="0"/>
        </a:p>
      </dsp:txBody>
      <dsp:txXfrm>
        <a:off x="36553" y="2955044"/>
        <a:ext cx="8405876" cy="675694"/>
      </dsp:txXfrm>
    </dsp:sp>
    <dsp:sp modelId="{93FC3E7C-A82F-4A3B-8DB9-70B988AEBD56}">
      <dsp:nvSpPr>
        <dsp:cNvPr id="0" name=""/>
        <dsp:cNvSpPr/>
      </dsp:nvSpPr>
      <dsp:spPr>
        <a:xfrm>
          <a:off x="0" y="3667291"/>
          <a:ext cx="847898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08"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i="0" kern="1200" dirty="0" smtClean="0"/>
            <a:t>Fewer products using the frequency </a:t>
          </a:r>
          <a:endParaRPr lang="en-US" sz="2500" kern="1200" dirty="0"/>
        </a:p>
        <a:p>
          <a:pPr marL="457200" lvl="2" indent="-228600" algn="l" defTabSz="1111250" rtl="0">
            <a:lnSpc>
              <a:spcPct val="90000"/>
            </a:lnSpc>
            <a:spcBef>
              <a:spcPct val="0"/>
            </a:spcBef>
            <a:spcAft>
              <a:spcPct val="20000"/>
            </a:spcAft>
            <a:buChar char="••"/>
          </a:pPr>
          <a:r>
            <a:rPr lang="en-US" sz="2500" i="0" kern="1200" dirty="0" smtClean="0"/>
            <a:t>2.4 GHz band shared by cordless phones, microwave ovens, Bluetooth, and WLANs</a:t>
          </a:r>
          <a:endParaRPr lang="en-US" sz="2500" kern="1200" dirty="0"/>
        </a:p>
      </dsp:txBody>
      <dsp:txXfrm>
        <a:off x="0" y="3667291"/>
        <a:ext cx="8478982" cy="11592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023FC-E21C-4F93-BA45-DEAA31DBC1CC}">
      <dsp:nvSpPr>
        <dsp:cNvPr id="0" name=""/>
        <dsp:cNvSpPr/>
      </dsp:nvSpPr>
      <dsp:spPr>
        <a:xfrm>
          <a:off x="0" y="1016"/>
          <a:ext cx="8659091" cy="561599"/>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Standards and Interoperability</a:t>
          </a:r>
          <a:endParaRPr lang="en-US" sz="2400" kern="1200" dirty="0"/>
        </a:p>
      </dsp:txBody>
      <dsp:txXfrm>
        <a:off x="27415" y="28431"/>
        <a:ext cx="8604261" cy="506769"/>
      </dsp:txXfrm>
    </dsp:sp>
    <dsp:sp modelId="{420611DA-8D44-4A5A-A335-4C323229F5CC}">
      <dsp:nvSpPr>
        <dsp:cNvPr id="0" name=""/>
        <dsp:cNvSpPr/>
      </dsp:nvSpPr>
      <dsp:spPr>
        <a:xfrm>
          <a:off x="0" y="562616"/>
          <a:ext cx="8659091"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92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t>Standard not accepted worldwide</a:t>
          </a:r>
          <a:endParaRPr lang="en-US" sz="1900" kern="1200" dirty="0"/>
        </a:p>
        <a:p>
          <a:pPr marL="171450" lvl="1" indent="-171450" algn="l" defTabSz="844550" rtl="0">
            <a:lnSpc>
              <a:spcPct val="90000"/>
            </a:lnSpc>
            <a:spcBef>
              <a:spcPct val="0"/>
            </a:spcBef>
            <a:spcAft>
              <a:spcPct val="20000"/>
            </a:spcAft>
            <a:buChar char="••"/>
          </a:pPr>
          <a:r>
            <a:rPr lang="en-US" sz="1900" kern="1200" dirty="0" smtClean="0"/>
            <a:t>Not compatible or interoperable with 802.11b</a:t>
          </a:r>
          <a:endParaRPr lang="en-US" sz="1900" kern="1200" dirty="0"/>
        </a:p>
      </dsp:txBody>
      <dsp:txXfrm>
        <a:off x="0" y="562616"/>
        <a:ext cx="8659091" cy="621000"/>
      </dsp:txXfrm>
    </dsp:sp>
    <dsp:sp modelId="{A173E73A-6D6E-4855-8FCC-12CA32C46E47}">
      <dsp:nvSpPr>
        <dsp:cNvPr id="0" name=""/>
        <dsp:cNvSpPr/>
      </dsp:nvSpPr>
      <dsp:spPr>
        <a:xfrm>
          <a:off x="0" y="1183616"/>
          <a:ext cx="8659091" cy="561599"/>
        </a:xfrm>
        <a:prstGeom prst="roundRect">
          <a:avLst/>
        </a:prstGeom>
        <a:blipFill rotWithShape="0">
          <a:blip xmlns:r="http://schemas.openxmlformats.org/officeDocument/2006/relationships" r:embed="rId1">
            <a:duotone>
              <a:schemeClr val="accent3">
                <a:hueOff val="-353548"/>
                <a:satOff val="1606"/>
                <a:lumOff val="-1863"/>
                <a:alphaOff val="0"/>
                <a:tint val="30000"/>
                <a:satMod val="300000"/>
              </a:schemeClr>
              <a:schemeClr val="accent3">
                <a:hueOff val="-353548"/>
                <a:satOff val="1606"/>
                <a:lumOff val="-1863"/>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Legal issues</a:t>
          </a:r>
          <a:endParaRPr lang="en-US" sz="2400" kern="1200" dirty="0"/>
        </a:p>
      </dsp:txBody>
      <dsp:txXfrm>
        <a:off x="27415" y="1211031"/>
        <a:ext cx="8604261" cy="506769"/>
      </dsp:txXfrm>
    </dsp:sp>
    <dsp:sp modelId="{9300D961-7D6B-4ED9-8D51-60D358503350}">
      <dsp:nvSpPr>
        <dsp:cNvPr id="0" name=""/>
        <dsp:cNvSpPr/>
      </dsp:nvSpPr>
      <dsp:spPr>
        <a:xfrm>
          <a:off x="0" y="1745216"/>
          <a:ext cx="865909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92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t>License-free spectrum in 5 GHz band not available worldwide</a:t>
          </a:r>
          <a:endParaRPr lang="en-US" sz="1900" kern="1200" dirty="0"/>
        </a:p>
      </dsp:txBody>
      <dsp:txXfrm>
        <a:off x="0" y="1745216"/>
        <a:ext cx="8659091" cy="397440"/>
      </dsp:txXfrm>
    </dsp:sp>
    <dsp:sp modelId="{994A2695-0FCD-4F9E-B46D-747542EE1FB3}">
      <dsp:nvSpPr>
        <dsp:cNvPr id="0" name=""/>
        <dsp:cNvSpPr/>
      </dsp:nvSpPr>
      <dsp:spPr>
        <a:xfrm>
          <a:off x="0" y="2142656"/>
          <a:ext cx="8659091" cy="561599"/>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Market</a:t>
          </a:r>
          <a:endParaRPr lang="en-US" sz="2400" kern="1200" dirty="0"/>
        </a:p>
      </dsp:txBody>
      <dsp:txXfrm>
        <a:off x="27415" y="2170071"/>
        <a:ext cx="8604261" cy="506769"/>
      </dsp:txXfrm>
    </dsp:sp>
    <dsp:sp modelId="{6311C4EB-74F9-485D-9C05-4F4885F5F8F5}">
      <dsp:nvSpPr>
        <dsp:cNvPr id="0" name=""/>
        <dsp:cNvSpPr/>
      </dsp:nvSpPr>
      <dsp:spPr>
        <a:xfrm>
          <a:off x="0" y="2704256"/>
          <a:ext cx="865909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92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t>There is limited interest for 5 GHz adoption</a:t>
          </a:r>
          <a:endParaRPr lang="en-US" sz="1900" kern="1200" dirty="0"/>
        </a:p>
      </dsp:txBody>
      <dsp:txXfrm>
        <a:off x="0" y="2704256"/>
        <a:ext cx="8659091" cy="397440"/>
      </dsp:txXfrm>
    </dsp:sp>
    <dsp:sp modelId="{073B8128-5910-4E6F-9CD9-3E32CB83B966}">
      <dsp:nvSpPr>
        <dsp:cNvPr id="0" name=""/>
        <dsp:cNvSpPr/>
      </dsp:nvSpPr>
      <dsp:spPr>
        <a:xfrm>
          <a:off x="0" y="3101696"/>
          <a:ext cx="8659091" cy="561599"/>
        </a:xfrm>
        <a:prstGeom prst="roundRect">
          <a:avLst/>
        </a:prstGeom>
        <a:blipFill rotWithShape="0">
          <a:blip xmlns:r="http://schemas.openxmlformats.org/officeDocument/2006/relationships" r:embed="rId1">
            <a:duotone>
              <a:schemeClr val="accent3">
                <a:hueOff val="-1060644"/>
                <a:satOff val="4819"/>
                <a:lumOff val="-5588"/>
                <a:alphaOff val="0"/>
                <a:tint val="30000"/>
                <a:satMod val="300000"/>
              </a:schemeClr>
              <a:schemeClr val="accent3">
                <a:hueOff val="-1060644"/>
                <a:satOff val="4819"/>
                <a:lumOff val="-558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Cost</a:t>
          </a:r>
          <a:endParaRPr lang="en-US" sz="2400" kern="1200" dirty="0"/>
        </a:p>
      </dsp:txBody>
      <dsp:txXfrm>
        <a:off x="27415" y="3129111"/>
        <a:ext cx="8604261" cy="506769"/>
      </dsp:txXfrm>
    </dsp:sp>
    <dsp:sp modelId="{EF550240-EBDD-4E2B-9859-C9143AACF0A8}">
      <dsp:nvSpPr>
        <dsp:cNvPr id="0" name=""/>
        <dsp:cNvSpPr/>
      </dsp:nvSpPr>
      <dsp:spPr>
        <a:xfrm>
          <a:off x="0" y="3663296"/>
          <a:ext cx="865909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92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t>2.4 GHz will still has &gt;40% cost advantage</a:t>
          </a:r>
          <a:endParaRPr lang="en-US" sz="1900" kern="1200" dirty="0"/>
        </a:p>
      </dsp:txBody>
      <dsp:txXfrm>
        <a:off x="0" y="3663296"/>
        <a:ext cx="8659091" cy="397440"/>
      </dsp:txXfrm>
    </dsp:sp>
    <dsp:sp modelId="{8B191E2A-DC5B-4124-AD7B-F02898D88E5C}">
      <dsp:nvSpPr>
        <dsp:cNvPr id="0" name=""/>
        <dsp:cNvSpPr/>
      </dsp:nvSpPr>
      <dsp:spPr>
        <a:xfrm>
          <a:off x="0" y="4060736"/>
          <a:ext cx="8659091" cy="561599"/>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Power consumption</a:t>
          </a:r>
          <a:endParaRPr lang="en-US" sz="2400" kern="1200" dirty="0"/>
        </a:p>
      </dsp:txBody>
      <dsp:txXfrm>
        <a:off x="27415" y="4088151"/>
        <a:ext cx="8604261" cy="506769"/>
      </dsp:txXfrm>
    </dsp:sp>
    <dsp:sp modelId="{2A3A2E56-54E3-4539-95D3-A44B5C7ED8FB}">
      <dsp:nvSpPr>
        <dsp:cNvPr id="0" name=""/>
        <dsp:cNvSpPr/>
      </dsp:nvSpPr>
      <dsp:spPr>
        <a:xfrm>
          <a:off x="0" y="4622336"/>
          <a:ext cx="8659091"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492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t>Higher data rates and increased signal require more power</a:t>
          </a:r>
          <a:endParaRPr lang="en-US" sz="1900" kern="1200" dirty="0"/>
        </a:p>
        <a:p>
          <a:pPr marL="342900" lvl="2" indent="-171450" algn="l" defTabSz="844550" rtl="0">
            <a:lnSpc>
              <a:spcPct val="90000"/>
            </a:lnSpc>
            <a:spcBef>
              <a:spcPct val="0"/>
            </a:spcBef>
            <a:spcAft>
              <a:spcPct val="20000"/>
            </a:spcAft>
            <a:buChar char="••"/>
          </a:pPr>
          <a:r>
            <a:rPr lang="en-US" sz="1900" kern="1200" dirty="0" smtClean="0"/>
            <a:t>OFDM is less power-efficient than DSSS</a:t>
          </a:r>
          <a:endParaRPr lang="en-US" sz="1900" kern="1200" dirty="0"/>
        </a:p>
      </dsp:txBody>
      <dsp:txXfrm>
        <a:off x="0" y="4622336"/>
        <a:ext cx="8659091" cy="62100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46F2A-FD03-405D-BBBD-05E744FE5CB9}">
      <dsp:nvSpPr>
        <dsp:cNvPr id="0" name=""/>
        <dsp:cNvSpPr/>
      </dsp:nvSpPr>
      <dsp:spPr>
        <a:xfrm>
          <a:off x="0" y="12621"/>
          <a:ext cx="8229600" cy="10647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Building-to-building connections</a:t>
          </a:r>
          <a:endParaRPr lang="en-US" sz="2800" kern="1200" dirty="0"/>
        </a:p>
      </dsp:txBody>
      <dsp:txXfrm>
        <a:off x="51974" y="64595"/>
        <a:ext cx="8125652" cy="960752"/>
      </dsp:txXfrm>
    </dsp:sp>
    <dsp:sp modelId="{58519F89-98A3-4D56-AAA9-6C14E2EF9D5A}">
      <dsp:nvSpPr>
        <dsp:cNvPr id="0" name=""/>
        <dsp:cNvSpPr/>
      </dsp:nvSpPr>
      <dsp:spPr>
        <a:xfrm>
          <a:off x="0" y="1157961"/>
          <a:ext cx="8229600" cy="1064700"/>
        </a:xfrm>
        <a:prstGeom prst="roundRect">
          <a:avLst/>
        </a:prstGeom>
        <a:blipFill rotWithShape="0">
          <a:blip xmlns:r="http://schemas.openxmlformats.org/officeDocument/2006/relationships" r:embed="rId1">
            <a:duotone>
              <a:schemeClr val="accent3">
                <a:hueOff val="-471397"/>
                <a:satOff val="2142"/>
                <a:lumOff val="-2484"/>
                <a:alphaOff val="0"/>
                <a:tint val="30000"/>
                <a:satMod val="300000"/>
              </a:schemeClr>
              <a:schemeClr val="accent3">
                <a:hueOff val="-471397"/>
                <a:satOff val="2142"/>
                <a:lumOff val="-248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Video, audio conferencing/streaming video, </a:t>
          </a:r>
          <a:br>
            <a:rPr lang="en-US" sz="2800" kern="1200" dirty="0" smtClean="0"/>
          </a:br>
          <a:r>
            <a:rPr lang="en-US" sz="2800" kern="1200" dirty="0" smtClean="0"/>
            <a:t>and audio</a:t>
          </a:r>
          <a:endParaRPr lang="en-US" sz="2800" kern="1200" dirty="0"/>
        </a:p>
      </dsp:txBody>
      <dsp:txXfrm>
        <a:off x="51974" y="1209935"/>
        <a:ext cx="8125652" cy="960752"/>
      </dsp:txXfrm>
    </dsp:sp>
    <dsp:sp modelId="{D4C3AB4B-3B93-4509-B7F7-CB63C35AA03A}">
      <dsp:nvSpPr>
        <dsp:cNvPr id="0" name=""/>
        <dsp:cNvSpPr/>
      </dsp:nvSpPr>
      <dsp:spPr>
        <a:xfrm>
          <a:off x="0" y="2303301"/>
          <a:ext cx="8229600" cy="1064700"/>
        </a:xfrm>
        <a:prstGeom prst="roundRect">
          <a:avLst/>
        </a:prstGeom>
        <a:blipFill rotWithShape="0">
          <a:blip xmlns:r="http://schemas.openxmlformats.org/officeDocument/2006/relationships" r:embed="rId1">
            <a:duotone>
              <a:schemeClr val="accent3">
                <a:hueOff val="-942795"/>
                <a:satOff val="4283"/>
                <a:lumOff val="-4967"/>
                <a:alphaOff val="0"/>
                <a:tint val="30000"/>
                <a:satMod val="300000"/>
              </a:schemeClr>
              <a:schemeClr val="accent3">
                <a:hueOff val="-942795"/>
                <a:satOff val="4283"/>
                <a:lumOff val="-49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Large file transfers, such as engineering </a:t>
          </a:r>
          <a:br>
            <a:rPr lang="en-US" sz="2800" kern="1200" dirty="0" smtClean="0"/>
          </a:br>
          <a:r>
            <a:rPr lang="en-US" sz="2800" kern="1200" dirty="0" smtClean="0"/>
            <a:t>CAD drawings</a:t>
          </a:r>
          <a:endParaRPr lang="en-US" sz="2800" kern="1200" dirty="0"/>
        </a:p>
      </dsp:txBody>
      <dsp:txXfrm>
        <a:off x="51974" y="2355275"/>
        <a:ext cx="8125652" cy="960752"/>
      </dsp:txXfrm>
    </dsp:sp>
    <dsp:sp modelId="{C2F7F714-3C26-4AC5-AB1C-1DE9B00D1297}">
      <dsp:nvSpPr>
        <dsp:cNvPr id="0" name=""/>
        <dsp:cNvSpPr/>
      </dsp:nvSpPr>
      <dsp:spPr>
        <a:xfrm>
          <a:off x="0" y="3448641"/>
          <a:ext cx="8229600" cy="10647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Faster Web access and browsing</a:t>
          </a:r>
          <a:endParaRPr lang="en-US" sz="2800" kern="1200" dirty="0"/>
        </a:p>
      </dsp:txBody>
      <dsp:txXfrm>
        <a:off x="51974" y="3500615"/>
        <a:ext cx="8125652" cy="96075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a:t>
          </a:r>
          <a:endParaRPr lang="en-US" sz="3200" b="1" kern="1200" dirty="0">
            <a:solidFill>
              <a:srgbClr val="FF0000"/>
            </a:solidFill>
          </a:endParaRPr>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g</a:t>
          </a:r>
          <a:endParaRPr lang="en-US" sz="3200" b="1" kern="1200" dirty="0">
            <a:solidFill>
              <a:srgbClr val="FF0000"/>
            </a:solidFill>
          </a:endParaRPr>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n</a:t>
          </a:r>
          <a:endParaRPr lang="en-US" sz="3200" kern="1200" dirty="0"/>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ac</a:t>
          </a:r>
          <a:endParaRPr lang="en-US" sz="3200" kern="1200" dirty="0"/>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ad</a:t>
          </a:r>
          <a:endParaRPr lang="en-US" sz="3200" kern="1200" dirty="0"/>
        </a:p>
      </dsp:txBody>
      <dsp:txXfrm>
        <a:off x="34963" y="3687540"/>
        <a:ext cx="5748983" cy="64629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F4FCB-46D9-4451-95DB-F06D6B4C1637}">
      <dsp:nvSpPr>
        <dsp:cNvPr id="0" name=""/>
        <dsp:cNvSpPr/>
      </dsp:nvSpPr>
      <dsp:spPr>
        <a:xfrm>
          <a:off x="0" y="27974"/>
          <a:ext cx="7689273" cy="7488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Frequency= 2.4 GHz</a:t>
          </a:r>
          <a:endParaRPr lang="en-US" sz="3200" kern="1200" dirty="0"/>
        </a:p>
      </dsp:txBody>
      <dsp:txXfrm>
        <a:off x="36553" y="64527"/>
        <a:ext cx="7616167" cy="675694"/>
      </dsp:txXfrm>
    </dsp:sp>
    <dsp:sp modelId="{72B22293-FB1C-4D7E-932B-25D701A3C055}">
      <dsp:nvSpPr>
        <dsp:cNvPr id="0" name=""/>
        <dsp:cNvSpPr/>
      </dsp:nvSpPr>
      <dsp:spPr>
        <a:xfrm>
          <a:off x="0" y="868934"/>
          <a:ext cx="7689273" cy="748800"/>
        </a:xfrm>
        <a:prstGeom prst="roundRect">
          <a:avLst/>
        </a:prstGeom>
        <a:blipFill rotWithShape="0">
          <a:blip xmlns:r="http://schemas.openxmlformats.org/officeDocument/2006/relationships" r:embed="rId1">
            <a:duotone>
              <a:schemeClr val="accent3">
                <a:hueOff val="-353548"/>
                <a:satOff val="1606"/>
                <a:lumOff val="-1863"/>
                <a:alphaOff val="0"/>
                <a:tint val="30000"/>
                <a:satMod val="300000"/>
              </a:schemeClr>
              <a:schemeClr val="accent3">
                <a:hueOff val="-353548"/>
                <a:satOff val="1606"/>
                <a:lumOff val="-1863"/>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Maximum Speed = 54 Mbps</a:t>
          </a:r>
          <a:endParaRPr lang="en-US" sz="3200" kern="1200" dirty="0"/>
        </a:p>
      </dsp:txBody>
      <dsp:txXfrm>
        <a:off x="36553" y="905487"/>
        <a:ext cx="7616167" cy="675694"/>
      </dsp:txXfrm>
    </dsp:sp>
    <dsp:sp modelId="{8D7CEF02-78D5-4BD4-B66A-5E224C26D6F4}">
      <dsp:nvSpPr>
        <dsp:cNvPr id="0" name=""/>
        <dsp:cNvSpPr/>
      </dsp:nvSpPr>
      <dsp:spPr>
        <a:xfrm>
          <a:off x="0" y="1709894"/>
          <a:ext cx="7689273" cy="748800"/>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Range = about 38 meters(Varies)</a:t>
          </a:r>
          <a:endParaRPr lang="en-US" sz="3200" kern="1200" dirty="0"/>
        </a:p>
      </dsp:txBody>
      <dsp:txXfrm>
        <a:off x="36553" y="1746447"/>
        <a:ext cx="7616167" cy="675694"/>
      </dsp:txXfrm>
    </dsp:sp>
    <dsp:sp modelId="{22773106-DD4E-44A2-A0F7-605D9AC8671F}">
      <dsp:nvSpPr>
        <dsp:cNvPr id="0" name=""/>
        <dsp:cNvSpPr/>
      </dsp:nvSpPr>
      <dsp:spPr>
        <a:xfrm>
          <a:off x="0" y="2550853"/>
          <a:ext cx="7689273" cy="748800"/>
        </a:xfrm>
        <a:prstGeom prst="roundRect">
          <a:avLst/>
        </a:prstGeom>
        <a:blipFill rotWithShape="0">
          <a:blip xmlns:r="http://schemas.openxmlformats.org/officeDocument/2006/relationships" r:embed="rId1">
            <a:duotone>
              <a:schemeClr val="accent3">
                <a:hueOff val="-1060644"/>
                <a:satOff val="4819"/>
                <a:lumOff val="-5588"/>
                <a:alphaOff val="0"/>
                <a:tint val="30000"/>
                <a:satMod val="300000"/>
              </a:schemeClr>
              <a:schemeClr val="accent3">
                <a:hueOff val="-1060644"/>
                <a:satOff val="4819"/>
                <a:lumOff val="-558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Encoding Scheme = OFDM</a:t>
          </a:r>
          <a:endParaRPr lang="en-US" sz="3200" kern="1200" dirty="0"/>
        </a:p>
      </dsp:txBody>
      <dsp:txXfrm>
        <a:off x="36553" y="2587406"/>
        <a:ext cx="7616167" cy="675694"/>
      </dsp:txXfrm>
    </dsp:sp>
    <dsp:sp modelId="{0E8BEFC3-2855-456F-9ECA-228C459875D8}">
      <dsp:nvSpPr>
        <dsp:cNvPr id="0" name=""/>
        <dsp:cNvSpPr/>
      </dsp:nvSpPr>
      <dsp:spPr>
        <a:xfrm>
          <a:off x="0" y="3391814"/>
          <a:ext cx="7689273" cy="7488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Backward compatibility with 802.11 b devices</a:t>
          </a:r>
          <a:endParaRPr lang="en-US" sz="3200" kern="1200" dirty="0"/>
        </a:p>
      </dsp:txBody>
      <dsp:txXfrm>
        <a:off x="36553" y="3428367"/>
        <a:ext cx="7616167" cy="675694"/>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DFF1A-6561-4435-A98C-6F6A148941AD}">
      <dsp:nvSpPr>
        <dsp:cNvPr id="0" name=""/>
        <dsp:cNvSpPr/>
      </dsp:nvSpPr>
      <dsp:spPr>
        <a:xfrm>
          <a:off x="1100660" y="3063"/>
          <a:ext cx="2993271" cy="1496635"/>
        </a:xfrm>
        <a:prstGeom prst="roundRect">
          <a:avLst>
            <a:gd name="adj" fmla="val 10000"/>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kern="1200" dirty="0" smtClean="0"/>
            <a:t>Pros</a:t>
          </a:r>
          <a:endParaRPr lang="en-US" sz="6500" kern="1200" dirty="0"/>
        </a:p>
      </dsp:txBody>
      <dsp:txXfrm>
        <a:off x="1144495" y="46898"/>
        <a:ext cx="2905601" cy="1408965"/>
      </dsp:txXfrm>
    </dsp:sp>
    <dsp:sp modelId="{96C6F214-2687-4D81-A9FC-15B8AFD4A74F}">
      <dsp:nvSpPr>
        <dsp:cNvPr id="0" name=""/>
        <dsp:cNvSpPr/>
      </dsp:nvSpPr>
      <dsp:spPr>
        <a:xfrm>
          <a:off x="1399987" y="1499699"/>
          <a:ext cx="299327" cy="1122476"/>
        </a:xfrm>
        <a:custGeom>
          <a:avLst/>
          <a:gdLst/>
          <a:ahLst/>
          <a:cxnLst/>
          <a:rect l="0" t="0" r="0" b="0"/>
          <a:pathLst>
            <a:path>
              <a:moveTo>
                <a:pt x="0" y="0"/>
              </a:moveTo>
              <a:lnTo>
                <a:pt x="0" y="1122476"/>
              </a:lnTo>
              <a:lnTo>
                <a:pt x="299327" y="112247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45CD7F-D28C-4A17-A271-70FA6CD73B46}">
      <dsp:nvSpPr>
        <dsp:cNvPr id="0" name=""/>
        <dsp:cNvSpPr/>
      </dsp:nvSpPr>
      <dsp:spPr>
        <a:xfrm>
          <a:off x="1699314" y="1873858"/>
          <a:ext cx="2394617" cy="1496635"/>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smtClean="0">
              <a:latin typeface="Helvetica Neue"/>
            </a:rPr>
            <a:t>fast maximum speed</a:t>
          </a:r>
          <a:endParaRPr lang="en-US" sz="2300" kern="1200" dirty="0" smtClean="0">
            <a:latin typeface="Helvetica Neue"/>
          </a:endParaRPr>
        </a:p>
      </dsp:txBody>
      <dsp:txXfrm>
        <a:off x="1743149" y="1917693"/>
        <a:ext cx="2306947" cy="1408965"/>
      </dsp:txXfrm>
    </dsp:sp>
    <dsp:sp modelId="{9B19862E-D650-4DC2-BFD1-7C1129B1ACB4}">
      <dsp:nvSpPr>
        <dsp:cNvPr id="0" name=""/>
        <dsp:cNvSpPr/>
      </dsp:nvSpPr>
      <dsp:spPr>
        <a:xfrm>
          <a:off x="1399987" y="1499699"/>
          <a:ext cx="299327" cy="2993271"/>
        </a:xfrm>
        <a:custGeom>
          <a:avLst/>
          <a:gdLst/>
          <a:ahLst/>
          <a:cxnLst/>
          <a:rect l="0" t="0" r="0" b="0"/>
          <a:pathLst>
            <a:path>
              <a:moveTo>
                <a:pt x="0" y="0"/>
              </a:moveTo>
              <a:lnTo>
                <a:pt x="0" y="2993271"/>
              </a:lnTo>
              <a:lnTo>
                <a:pt x="299327" y="299327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F326D4-2079-46AF-AA65-15C665FD8B0A}">
      <dsp:nvSpPr>
        <dsp:cNvPr id="0" name=""/>
        <dsp:cNvSpPr/>
      </dsp:nvSpPr>
      <dsp:spPr>
        <a:xfrm>
          <a:off x="1699314" y="3744653"/>
          <a:ext cx="2394617" cy="1496635"/>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471397"/>
              <a:satOff val="2142"/>
              <a:lumOff val="-24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smtClean="0">
              <a:latin typeface="Helvetica Neue"/>
            </a:rPr>
            <a:t>signal range is good and not easily obstructed</a:t>
          </a:r>
          <a:endParaRPr lang="en-US" sz="2300" kern="1200" dirty="0"/>
        </a:p>
      </dsp:txBody>
      <dsp:txXfrm>
        <a:off x="1743149" y="3788488"/>
        <a:ext cx="2306947" cy="1408965"/>
      </dsp:txXfrm>
    </dsp:sp>
    <dsp:sp modelId="{3A385014-C56B-473F-8B9D-B62B8E2402DE}">
      <dsp:nvSpPr>
        <dsp:cNvPr id="0" name=""/>
        <dsp:cNvSpPr/>
      </dsp:nvSpPr>
      <dsp:spPr>
        <a:xfrm>
          <a:off x="4842249" y="3063"/>
          <a:ext cx="2993271" cy="1496635"/>
        </a:xfrm>
        <a:prstGeom prst="roundRect">
          <a:avLst>
            <a:gd name="adj" fmla="val 10000"/>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kern="1200" dirty="0" smtClean="0"/>
            <a:t>Cons</a:t>
          </a:r>
          <a:endParaRPr lang="en-US" sz="6500" kern="1200" dirty="0"/>
        </a:p>
      </dsp:txBody>
      <dsp:txXfrm>
        <a:off x="4886084" y="46898"/>
        <a:ext cx="2905601" cy="1408965"/>
      </dsp:txXfrm>
    </dsp:sp>
    <dsp:sp modelId="{B34722C0-E74E-431F-A2C6-E8B9A458CDA6}">
      <dsp:nvSpPr>
        <dsp:cNvPr id="0" name=""/>
        <dsp:cNvSpPr/>
      </dsp:nvSpPr>
      <dsp:spPr>
        <a:xfrm>
          <a:off x="5141577" y="1499699"/>
          <a:ext cx="299327" cy="1122476"/>
        </a:xfrm>
        <a:custGeom>
          <a:avLst/>
          <a:gdLst/>
          <a:ahLst/>
          <a:cxnLst/>
          <a:rect l="0" t="0" r="0" b="0"/>
          <a:pathLst>
            <a:path>
              <a:moveTo>
                <a:pt x="0" y="0"/>
              </a:moveTo>
              <a:lnTo>
                <a:pt x="0" y="1122476"/>
              </a:lnTo>
              <a:lnTo>
                <a:pt x="299327" y="112247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0CE87E-3BD1-4A07-9C5F-ED36F0E78790}">
      <dsp:nvSpPr>
        <dsp:cNvPr id="0" name=""/>
        <dsp:cNvSpPr/>
      </dsp:nvSpPr>
      <dsp:spPr>
        <a:xfrm>
          <a:off x="5440904" y="1873858"/>
          <a:ext cx="2394617" cy="1496635"/>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942795"/>
              <a:satOff val="4283"/>
              <a:lumOff val="-496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latin typeface="Helvetica Neue"/>
            </a:rPr>
            <a:t>costs more than 802.11b </a:t>
          </a:r>
        </a:p>
      </dsp:txBody>
      <dsp:txXfrm>
        <a:off x="5484739" y="1917693"/>
        <a:ext cx="2306947" cy="1408965"/>
      </dsp:txXfrm>
    </dsp:sp>
    <dsp:sp modelId="{30A7078E-AB39-4CA8-82B2-6CB9F5E9014C}">
      <dsp:nvSpPr>
        <dsp:cNvPr id="0" name=""/>
        <dsp:cNvSpPr/>
      </dsp:nvSpPr>
      <dsp:spPr>
        <a:xfrm>
          <a:off x="5141577" y="1499699"/>
          <a:ext cx="299327" cy="2993271"/>
        </a:xfrm>
        <a:custGeom>
          <a:avLst/>
          <a:gdLst/>
          <a:ahLst/>
          <a:cxnLst/>
          <a:rect l="0" t="0" r="0" b="0"/>
          <a:pathLst>
            <a:path>
              <a:moveTo>
                <a:pt x="0" y="0"/>
              </a:moveTo>
              <a:lnTo>
                <a:pt x="0" y="2993271"/>
              </a:lnTo>
              <a:lnTo>
                <a:pt x="299327" y="299327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F240DE-4F3D-4DAE-A995-01EBA63EB250}">
      <dsp:nvSpPr>
        <dsp:cNvPr id="0" name=""/>
        <dsp:cNvSpPr/>
      </dsp:nvSpPr>
      <dsp:spPr>
        <a:xfrm>
          <a:off x="5440904" y="3744653"/>
          <a:ext cx="2394617" cy="1496635"/>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414192"/>
              <a:satOff val="6425"/>
              <a:lumOff val="-74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smtClean="0">
              <a:latin typeface="Helvetica Neue"/>
            </a:rPr>
            <a:t>appliances may interfere on the unregulated   signal frequency</a:t>
          </a:r>
          <a:endParaRPr lang="en-US" sz="2300" kern="1200" dirty="0"/>
        </a:p>
      </dsp:txBody>
      <dsp:txXfrm>
        <a:off x="5484739" y="3788488"/>
        <a:ext cx="2306947" cy="1408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92E48-E4C7-4647-B366-DA26E3C64753}">
      <dsp:nvSpPr>
        <dsp:cNvPr id="0" name=""/>
        <dsp:cNvSpPr/>
      </dsp:nvSpPr>
      <dsp:spPr>
        <a:xfrm>
          <a:off x="0" y="112320"/>
          <a:ext cx="8229600" cy="87457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Provides higher speeds and higher capacity requirements for  applications</a:t>
          </a:r>
          <a:endParaRPr lang="en-US" sz="2300" kern="1200" dirty="0"/>
        </a:p>
      </dsp:txBody>
      <dsp:txXfrm>
        <a:off x="42693" y="155013"/>
        <a:ext cx="8144214" cy="789189"/>
      </dsp:txXfrm>
    </dsp:sp>
    <dsp:sp modelId="{E417064E-2717-4169-BB0A-6A58C612FDC2}">
      <dsp:nvSpPr>
        <dsp:cNvPr id="0" name=""/>
        <dsp:cNvSpPr/>
      </dsp:nvSpPr>
      <dsp:spPr>
        <a:xfrm>
          <a:off x="0" y="1053135"/>
          <a:ext cx="8229600" cy="874575"/>
        </a:xfrm>
        <a:prstGeom prst="roundRect">
          <a:avLst/>
        </a:prstGeom>
        <a:blipFill rotWithShape="0">
          <a:blip xmlns:r="http://schemas.openxmlformats.org/officeDocument/2006/relationships" r:embed="rId1">
            <a:duotone>
              <a:schemeClr val="accent3">
                <a:hueOff val="-353548"/>
                <a:satOff val="1606"/>
                <a:lumOff val="-1863"/>
                <a:alphaOff val="0"/>
                <a:tint val="30000"/>
                <a:satMod val="300000"/>
              </a:schemeClr>
              <a:schemeClr val="accent3">
                <a:hueOff val="-353548"/>
                <a:satOff val="1606"/>
                <a:lumOff val="-1863"/>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Leverages Worldwide spectrum availability </a:t>
          </a:r>
          <a:br>
            <a:rPr lang="en-US" sz="2300" kern="1200" dirty="0" smtClean="0"/>
          </a:br>
          <a:r>
            <a:rPr lang="en-US" sz="2300" kern="1200" dirty="0" smtClean="0"/>
            <a:t>in 2.4 GHz</a:t>
          </a:r>
          <a:endParaRPr lang="en-US" sz="2300" kern="1200" dirty="0"/>
        </a:p>
      </dsp:txBody>
      <dsp:txXfrm>
        <a:off x="42693" y="1095828"/>
        <a:ext cx="8144214" cy="789189"/>
      </dsp:txXfrm>
    </dsp:sp>
    <dsp:sp modelId="{6DB2B3B0-BE53-4764-8C29-6AFE578067D2}">
      <dsp:nvSpPr>
        <dsp:cNvPr id="0" name=""/>
        <dsp:cNvSpPr/>
      </dsp:nvSpPr>
      <dsp:spPr>
        <a:xfrm>
          <a:off x="0" y="1993951"/>
          <a:ext cx="8229600" cy="874575"/>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Less costly than 5 GHz alternatives</a:t>
          </a:r>
          <a:endParaRPr lang="en-US" sz="2300" kern="1200" dirty="0"/>
        </a:p>
      </dsp:txBody>
      <dsp:txXfrm>
        <a:off x="42693" y="2036644"/>
        <a:ext cx="8144214" cy="789189"/>
      </dsp:txXfrm>
    </dsp:sp>
    <dsp:sp modelId="{BB1B067E-5F66-47F0-B21A-0D61FFE1E28A}">
      <dsp:nvSpPr>
        <dsp:cNvPr id="0" name=""/>
        <dsp:cNvSpPr/>
      </dsp:nvSpPr>
      <dsp:spPr>
        <a:xfrm>
          <a:off x="0" y="2934766"/>
          <a:ext cx="8229600" cy="874575"/>
        </a:xfrm>
        <a:prstGeom prst="roundRect">
          <a:avLst/>
        </a:prstGeom>
        <a:blipFill rotWithShape="0">
          <a:blip xmlns:r="http://schemas.openxmlformats.org/officeDocument/2006/relationships" r:embed="rId1">
            <a:duotone>
              <a:schemeClr val="accent3">
                <a:hueOff val="-1060644"/>
                <a:satOff val="4819"/>
                <a:lumOff val="-5588"/>
                <a:alphaOff val="0"/>
                <a:tint val="30000"/>
                <a:satMod val="300000"/>
              </a:schemeClr>
              <a:schemeClr val="accent3">
                <a:hueOff val="-1060644"/>
                <a:satOff val="4819"/>
                <a:lumOff val="-558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Provides easy migration for current users of 802.11b WLANs</a:t>
          </a:r>
          <a:endParaRPr lang="en-US" sz="2300" kern="1200" dirty="0"/>
        </a:p>
      </dsp:txBody>
      <dsp:txXfrm>
        <a:off x="42693" y="2977459"/>
        <a:ext cx="8144214" cy="789189"/>
      </dsp:txXfrm>
    </dsp:sp>
    <dsp:sp modelId="{19391483-D5AD-4D9A-87BE-A07FE5ED5CDA}">
      <dsp:nvSpPr>
        <dsp:cNvPr id="0" name=""/>
        <dsp:cNvSpPr/>
      </dsp:nvSpPr>
      <dsp:spPr>
        <a:xfrm>
          <a:off x="0" y="3809341"/>
          <a:ext cx="8229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Delivers backward support for existing 802.11b products</a:t>
          </a:r>
          <a:endParaRPr lang="en-US" sz="1800" kern="1200" dirty="0"/>
        </a:p>
      </dsp:txBody>
      <dsp:txXfrm>
        <a:off x="0" y="3809341"/>
        <a:ext cx="8229600" cy="380880"/>
      </dsp:txXfrm>
    </dsp:sp>
    <dsp:sp modelId="{F889C390-25D0-4F67-A984-AA3536812A86}">
      <dsp:nvSpPr>
        <dsp:cNvPr id="0" name=""/>
        <dsp:cNvSpPr/>
      </dsp:nvSpPr>
      <dsp:spPr>
        <a:xfrm>
          <a:off x="0" y="4190221"/>
          <a:ext cx="8229600" cy="87457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Provides path to even higher speeds in the future</a:t>
          </a:r>
          <a:endParaRPr lang="en-US" sz="2300" kern="1200" dirty="0"/>
        </a:p>
      </dsp:txBody>
      <dsp:txXfrm>
        <a:off x="42693" y="4232914"/>
        <a:ext cx="8144214" cy="78918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a:t>
          </a:r>
          <a:endParaRPr lang="en-US" sz="3200" b="1" kern="1200" dirty="0">
            <a:solidFill>
              <a:srgbClr val="FF0000"/>
            </a:solidFill>
          </a:endParaRPr>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g</a:t>
          </a:r>
          <a:endParaRPr lang="en-US" sz="3200" b="1" kern="1200" dirty="0">
            <a:solidFill>
              <a:srgbClr val="FF0000"/>
            </a:solidFill>
          </a:endParaRPr>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n</a:t>
          </a:r>
          <a:endParaRPr lang="en-US" sz="3200" b="1" kern="1200" dirty="0">
            <a:solidFill>
              <a:srgbClr val="FF0000"/>
            </a:solidFill>
          </a:endParaRPr>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ac</a:t>
          </a:r>
          <a:endParaRPr lang="en-US" sz="3200" kern="1200" dirty="0"/>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ad</a:t>
          </a:r>
          <a:endParaRPr lang="en-US" sz="3200" kern="1200" dirty="0"/>
        </a:p>
      </dsp:txBody>
      <dsp:txXfrm>
        <a:off x="34963" y="3687540"/>
        <a:ext cx="5748983" cy="646299"/>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E8853-249D-46F7-BE94-CC52AA073237}">
      <dsp:nvSpPr>
        <dsp:cNvPr id="0" name=""/>
        <dsp:cNvSpPr/>
      </dsp:nvSpPr>
      <dsp:spPr>
        <a:xfrm>
          <a:off x="0" y="75017"/>
          <a:ext cx="7959436" cy="6786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Frequency = 5 GHz,2.4 GHz</a:t>
          </a:r>
          <a:endParaRPr lang="en-US" sz="2900" kern="1200" dirty="0"/>
        </a:p>
      </dsp:txBody>
      <dsp:txXfrm>
        <a:off x="33127" y="108144"/>
        <a:ext cx="7893182" cy="612346"/>
      </dsp:txXfrm>
    </dsp:sp>
    <dsp:sp modelId="{E33A9BC7-5C83-48C6-84CD-E5E4086D2E97}">
      <dsp:nvSpPr>
        <dsp:cNvPr id="0" name=""/>
        <dsp:cNvSpPr/>
      </dsp:nvSpPr>
      <dsp:spPr>
        <a:xfrm>
          <a:off x="0" y="837137"/>
          <a:ext cx="7959436" cy="678600"/>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Modulation = OFDM</a:t>
          </a:r>
          <a:endParaRPr lang="en-US" sz="2900" kern="1200" dirty="0"/>
        </a:p>
      </dsp:txBody>
      <dsp:txXfrm>
        <a:off x="33127" y="870264"/>
        <a:ext cx="7893182" cy="612346"/>
      </dsp:txXfrm>
    </dsp:sp>
    <dsp:sp modelId="{43D8CD95-D058-40FC-B8EA-7D202C8FC2BE}">
      <dsp:nvSpPr>
        <dsp:cNvPr id="0" name=""/>
        <dsp:cNvSpPr/>
      </dsp:nvSpPr>
      <dsp:spPr>
        <a:xfrm>
          <a:off x="0" y="1599257"/>
          <a:ext cx="7959436" cy="678600"/>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Addition of MIMO (</a:t>
          </a:r>
          <a:r>
            <a:rPr lang="en-US" sz="2900" b="1" i="1" kern="1200" dirty="0" smtClean="0"/>
            <a:t>M</a:t>
          </a:r>
          <a:r>
            <a:rPr lang="en-US" sz="2900" i="1" kern="1200" dirty="0" smtClean="0"/>
            <a:t>ultiple </a:t>
          </a:r>
          <a:r>
            <a:rPr lang="en-US" sz="2900" b="1" i="1" kern="1200" dirty="0" smtClean="0"/>
            <a:t>I</a:t>
          </a:r>
          <a:r>
            <a:rPr lang="en-US" sz="2900" i="1" kern="1200" dirty="0" smtClean="0"/>
            <a:t>nput </a:t>
          </a:r>
          <a:r>
            <a:rPr lang="en-US" sz="2900" b="1" i="1" kern="1200" dirty="0" smtClean="0"/>
            <a:t>M</a:t>
          </a:r>
          <a:r>
            <a:rPr lang="en-US" sz="2900" i="1" kern="1200" dirty="0" smtClean="0"/>
            <a:t>ultiple </a:t>
          </a:r>
          <a:r>
            <a:rPr lang="en-US" sz="2900" b="1" i="1" kern="1200" dirty="0" smtClean="0"/>
            <a:t>O</a:t>
          </a:r>
          <a:r>
            <a:rPr lang="en-US" sz="2900" i="1" kern="1200" dirty="0" smtClean="0"/>
            <a:t>utput)</a:t>
          </a:r>
          <a:endParaRPr lang="en-US" sz="2900" i="1" kern="1200" dirty="0"/>
        </a:p>
      </dsp:txBody>
      <dsp:txXfrm>
        <a:off x="33127" y="1632384"/>
        <a:ext cx="7893182" cy="612346"/>
      </dsp:txXfrm>
    </dsp:sp>
    <dsp:sp modelId="{F9C2D9FA-DE61-4F41-8FAC-72773DC68E91}">
      <dsp:nvSpPr>
        <dsp:cNvPr id="0" name=""/>
        <dsp:cNvSpPr/>
      </dsp:nvSpPr>
      <dsp:spPr>
        <a:xfrm>
          <a:off x="0" y="2361377"/>
          <a:ext cx="7959436" cy="678600"/>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Speed = 54 </a:t>
          </a:r>
          <a:r>
            <a:rPr lang="en-US" sz="2900" kern="1200" dirty="0" err="1" smtClean="0"/>
            <a:t>Mbit</a:t>
          </a:r>
          <a:r>
            <a:rPr lang="en-US" sz="2900" kern="1200" dirty="0" smtClean="0"/>
            <a:t>/s to 600 </a:t>
          </a:r>
          <a:r>
            <a:rPr lang="en-US" sz="2900" kern="1200" dirty="0" err="1" smtClean="0"/>
            <a:t>Mbit</a:t>
          </a:r>
          <a:r>
            <a:rPr lang="en-US" sz="2900" kern="1200" dirty="0" smtClean="0"/>
            <a:t>/s</a:t>
          </a:r>
          <a:endParaRPr lang="en-US" sz="2900" kern="1200" dirty="0"/>
        </a:p>
      </dsp:txBody>
      <dsp:txXfrm>
        <a:off x="33127" y="2394504"/>
        <a:ext cx="7893182" cy="612346"/>
      </dsp:txXfrm>
    </dsp:sp>
    <dsp:sp modelId="{28792ECB-AA87-4F8F-B5CC-239D07713412}">
      <dsp:nvSpPr>
        <dsp:cNvPr id="0" name=""/>
        <dsp:cNvSpPr/>
      </dsp:nvSpPr>
      <dsp:spPr>
        <a:xfrm>
          <a:off x="0" y="3123497"/>
          <a:ext cx="7959436" cy="678600"/>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Range = about 70 meters(Varies)</a:t>
          </a:r>
          <a:endParaRPr lang="en-US" sz="2900" kern="1200" dirty="0"/>
        </a:p>
      </dsp:txBody>
      <dsp:txXfrm>
        <a:off x="33127" y="3156624"/>
        <a:ext cx="7893182" cy="612346"/>
      </dsp:txXfrm>
    </dsp:sp>
    <dsp:sp modelId="{F7705812-5A86-4609-9C65-D36B50DBB5A7}">
      <dsp:nvSpPr>
        <dsp:cNvPr id="0" name=""/>
        <dsp:cNvSpPr/>
      </dsp:nvSpPr>
      <dsp:spPr>
        <a:xfrm>
          <a:off x="0" y="3885617"/>
          <a:ext cx="7959436" cy="6786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Encoding Scheme = OFDM</a:t>
          </a:r>
          <a:endParaRPr lang="en-US" sz="2900" kern="1200" dirty="0"/>
        </a:p>
      </dsp:txBody>
      <dsp:txXfrm>
        <a:off x="33127" y="3918744"/>
        <a:ext cx="7893182" cy="61234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7CA4-9BDC-4C66-A40F-4984E13EC2CA}">
      <dsp:nvSpPr>
        <dsp:cNvPr id="0" name=""/>
        <dsp:cNvSpPr/>
      </dsp:nvSpPr>
      <dsp:spPr>
        <a:xfrm>
          <a:off x="0" y="9542"/>
          <a:ext cx="8104909" cy="2334149"/>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In radio, Multiple-input and  Multiple-output is used of   multiple antennas at both the   transmitter and receiver to  improve communication   performance. </a:t>
          </a:r>
          <a:endParaRPr lang="en-US" sz="3500" kern="1200" dirty="0"/>
        </a:p>
      </dsp:txBody>
      <dsp:txXfrm>
        <a:off x="113944" y="123486"/>
        <a:ext cx="7877021" cy="210626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DFF1A-6561-4435-A98C-6F6A148941AD}">
      <dsp:nvSpPr>
        <dsp:cNvPr id="0" name=""/>
        <dsp:cNvSpPr/>
      </dsp:nvSpPr>
      <dsp:spPr>
        <a:xfrm>
          <a:off x="132690" y="95"/>
          <a:ext cx="3231287" cy="1104034"/>
        </a:xfrm>
        <a:prstGeom prst="roundRect">
          <a:avLst>
            <a:gd name="adj" fmla="val 10000"/>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kern="1200" dirty="0" smtClean="0"/>
            <a:t>Pros</a:t>
          </a:r>
          <a:endParaRPr lang="en-US" sz="6500" kern="1200" dirty="0"/>
        </a:p>
      </dsp:txBody>
      <dsp:txXfrm>
        <a:off x="165026" y="32431"/>
        <a:ext cx="3166615" cy="1039362"/>
      </dsp:txXfrm>
    </dsp:sp>
    <dsp:sp modelId="{96C6F214-2687-4D81-A9FC-15B8AFD4A74F}">
      <dsp:nvSpPr>
        <dsp:cNvPr id="0" name=""/>
        <dsp:cNvSpPr/>
      </dsp:nvSpPr>
      <dsp:spPr>
        <a:xfrm>
          <a:off x="455818" y="1104129"/>
          <a:ext cx="323133" cy="828025"/>
        </a:xfrm>
        <a:custGeom>
          <a:avLst/>
          <a:gdLst/>
          <a:ahLst/>
          <a:cxnLst/>
          <a:rect l="0" t="0" r="0" b="0"/>
          <a:pathLst>
            <a:path>
              <a:moveTo>
                <a:pt x="0" y="0"/>
              </a:moveTo>
              <a:lnTo>
                <a:pt x="0" y="828025"/>
              </a:lnTo>
              <a:lnTo>
                <a:pt x="323133" y="82802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45CD7F-D28C-4A17-A271-70FA6CD73B46}">
      <dsp:nvSpPr>
        <dsp:cNvPr id="0" name=""/>
        <dsp:cNvSpPr/>
      </dsp:nvSpPr>
      <dsp:spPr>
        <a:xfrm>
          <a:off x="778951" y="1380138"/>
          <a:ext cx="2585029" cy="110403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mj-lt"/>
            </a:rPr>
            <a:t>fastest maximum speed and best signal range;</a:t>
          </a:r>
        </a:p>
      </dsp:txBody>
      <dsp:txXfrm>
        <a:off x="811287" y="1412474"/>
        <a:ext cx="2520357" cy="1039362"/>
      </dsp:txXfrm>
    </dsp:sp>
    <dsp:sp modelId="{9B19862E-D650-4DC2-BFD1-7C1129B1ACB4}">
      <dsp:nvSpPr>
        <dsp:cNvPr id="0" name=""/>
        <dsp:cNvSpPr/>
      </dsp:nvSpPr>
      <dsp:spPr>
        <a:xfrm>
          <a:off x="455818" y="1104129"/>
          <a:ext cx="323133" cy="2208068"/>
        </a:xfrm>
        <a:custGeom>
          <a:avLst/>
          <a:gdLst/>
          <a:ahLst/>
          <a:cxnLst/>
          <a:rect l="0" t="0" r="0" b="0"/>
          <a:pathLst>
            <a:path>
              <a:moveTo>
                <a:pt x="0" y="0"/>
              </a:moveTo>
              <a:lnTo>
                <a:pt x="0" y="2208068"/>
              </a:lnTo>
              <a:lnTo>
                <a:pt x="323133" y="2208068"/>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F326D4-2079-46AF-AA65-15C665FD8B0A}">
      <dsp:nvSpPr>
        <dsp:cNvPr id="0" name=""/>
        <dsp:cNvSpPr/>
      </dsp:nvSpPr>
      <dsp:spPr>
        <a:xfrm>
          <a:off x="778951" y="2760180"/>
          <a:ext cx="2585029" cy="110403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353548"/>
              <a:satOff val="1606"/>
              <a:lumOff val="-18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mj-lt"/>
            </a:rPr>
            <a:t>more resistant to signal interference from outside sources</a:t>
          </a:r>
          <a:endParaRPr lang="en-US" sz="1600" kern="1200" dirty="0"/>
        </a:p>
      </dsp:txBody>
      <dsp:txXfrm>
        <a:off x="811287" y="2792516"/>
        <a:ext cx="2520357" cy="1039362"/>
      </dsp:txXfrm>
    </dsp:sp>
    <dsp:sp modelId="{3A385014-C56B-473F-8B9D-B62B8E2402DE}">
      <dsp:nvSpPr>
        <dsp:cNvPr id="0" name=""/>
        <dsp:cNvSpPr/>
      </dsp:nvSpPr>
      <dsp:spPr>
        <a:xfrm>
          <a:off x="4794739" y="95"/>
          <a:ext cx="3614916" cy="1104034"/>
        </a:xfrm>
        <a:prstGeom prst="roundRect">
          <a:avLst>
            <a:gd name="adj" fmla="val 10000"/>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76200" rIns="114300" bIns="76200" numCol="1" spcCol="1270" anchor="ctr" anchorCtr="0">
          <a:noAutofit/>
        </a:bodyPr>
        <a:lstStyle/>
        <a:p>
          <a:pPr lvl="0" algn="ctr" defTabSz="2667000">
            <a:lnSpc>
              <a:spcPct val="90000"/>
            </a:lnSpc>
            <a:spcBef>
              <a:spcPct val="0"/>
            </a:spcBef>
            <a:spcAft>
              <a:spcPct val="35000"/>
            </a:spcAft>
          </a:pPr>
          <a:r>
            <a:rPr lang="en-US" sz="6000" kern="1200" dirty="0" smtClean="0"/>
            <a:t>Cons</a:t>
          </a:r>
          <a:endParaRPr lang="en-US" sz="6000" kern="1200" dirty="0"/>
        </a:p>
      </dsp:txBody>
      <dsp:txXfrm>
        <a:off x="4827075" y="32431"/>
        <a:ext cx="3550244" cy="1039362"/>
      </dsp:txXfrm>
    </dsp:sp>
    <dsp:sp modelId="{B34722C0-E74E-431F-A2C6-E8B9A458CDA6}">
      <dsp:nvSpPr>
        <dsp:cNvPr id="0" name=""/>
        <dsp:cNvSpPr/>
      </dsp:nvSpPr>
      <dsp:spPr>
        <a:xfrm>
          <a:off x="5156230" y="1104129"/>
          <a:ext cx="361491" cy="828025"/>
        </a:xfrm>
        <a:custGeom>
          <a:avLst/>
          <a:gdLst/>
          <a:ahLst/>
          <a:cxnLst/>
          <a:rect l="0" t="0" r="0" b="0"/>
          <a:pathLst>
            <a:path>
              <a:moveTo>
                <a:pt x="0" y="0"/>
              </a:moveTo>
              <a:lnTo>
                <a:pt x="0" y="828025"/>
              </a:lnTo>
              <a:lnTo>
                <a:pt x="361491" y="82802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0CE87E-3BD1-4A07-9C5F-ED36F0E78790}">
      <dsp:nvSpPr>
        <dsp:cNvPr id="0" name=""/>
        <dsp:cNvSpPr/>
      </dsp:nvSpPr>
      <dsp:spPr>
        <a:xfrm>
          <a:off x="5517722" y="1380138"/>
          <a:ext cx="2891933" cy="110403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707096"/>
              <a:satOff val="3212"/>
              <a:lumOff val="-37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standard is not yet finalized; </a:t>
          </a:r>
        </a:p>
      </dsp:txBody>
      <dsp:txXfrm>
        <a:off x="5550058" y="1412474"/>
        <a:ext cx="2827261" cy="1039362"/>
      </dsp:txXfrm>
    </dsp:sp>
    <dsp:sp modelId="{07428379-9F98-4CF9-8622-0B375380425E}">
      <dsp:nvSpPr>
        <dsp:cNvPr id="0" name=""/>
        <dsp:cNvSpPr/>
      </dsp:nvSpPr>
      <dsp:spPr>
        <a:xfrm>
          <a:off x="5156230" y="1104129"/>
          <a:ext cx="361491" cy="2208068"/>
        </a:xfrm>
        <a:custGeom>
          <a:avLst/>
          <a:gdLst/>
          <a:ahLst/>
          <a:cxnLst/>
          <a:rect l="0" t="0" r="0" b="0"/>
          <a:pathLst>
            <a:path>
              <a:moveTo>
                <a:pt x="0" y="0"/>
              </a:moveTo>
              <a:lnTo>
                <a:pt x="0" y="2208068"/>
              </a:lnTo>
              <a:lnTo>
                <a:pt x="361491" y="2208068"/>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71481-AD43-479D-B991-7DAE7A4EE00A}">
      <dsp:nvSpPr>
        <dsp:cNvPr id="0" name=""/>
        <dsp:cNvSpPr/>
      </dsp:nvSpPr>
      <dsp:spPr>
        <a:xfrm>
          <a:off x="5517722" y="2760180"/>
          <a:ext cx="2891933" cy="110403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060644"/>
              <a:satOff val="4819"/>
              <a:lumOff val="-5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latin typeface="+mj-lt"/>
            </a:rPr>
            <a:t>costs more than 802.11g; </a:t>
          </a:r>
          <a:endParaRPr lang="en-US" sz="1800" kern="1200" dirty="0" smtClean="0">
            <a:latin typeface="+mj-lt"/>
          </a:endParaRPr>
        </a:p>
      </dsp:txBody>
      <dsp:txXfrm>
        <a:off x="5550058" y="2792516"/>
        <a:ext cx="2827261" cy="1039362"/>
      </dsp:txXfrm>
    </dsp:sp>
    <dsp:sp modelId="{E7A7FFBC-8609-41F3-8FE5-823E01638E09}">
      <dsp:nvSpPr>
        <dsp:cNvPr id="0" name=""/>
        <dsp:cNvSpPr/>
      </dsp:nvSpPr>
      <dsp:spPr>
        <a:xfrm>
          <a:off x="5156230" y="1104129"/>
          <a:ext cx="361491" cy="3588110"/>
        </a:xfrm>
        <a:custGeom>
          <a:avLst/>
          <a:gdLst/>
          <a:ahLst/>
          <a:cxnLst/>
          <a:rect l="0" t="0" r="0" b="0"/>
          <a:pathLst>
            <a:path>
              <a:moveTo>
                <a:pt x="0" y="0"/>
              </a:moveTo>
              <a:lnTo>
                <a:pt x="0" y="3588110"/>
              </a:lnTo>
              <a:lnTo>
                <a:pt x="361491" y="358811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7C7BDA-8245-45D5-9F38-C431FE43809D}">
      <dsp:nvSpPr>
        <dsp:cNvPr id="0" name=""/>
        <dsp:cNvSpPr/>
      </dsp:nvSpPr>
      <dsp:spPr>
        <a:xfrm>
          <a:off x="5517722" y="4140223"/>
          <a:ext cx="2891933" cy="110403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414192"/>
              <a:satOff val="6425"/>
              <a:lumOff val="-74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latin typeface="+mj-lt"/>
            </a:rPr>
            <a:t>the use of multiple signals may greatly interfere with nearby 802.11b/g based networks.</a:t>
          </a:r>
          <a:endParaRPr lang="en-US" sz="1800" kern="1200" dirty="0" smtClean="0">
            <a:latin typeface="Helvetica Neue"/>
          </a:endParaRPr>
        </a:p>
      </dsp:txBody>
      <dsp:txXfrm>
        <a:off x="5550058" y="4172559"/>
        <a:ext cx="2827261" cy="103936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a:t>
          </a:r>
          <a:endParaRPr lang="en-US" sz="3200" b="1" kern="1200" dirty="0">
            <a:solidFill>
              <a:srgbClr val="FF0000"/>
            </a:solidFill>
          </a:endParaRPr>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g</a:t>
          </a:r>
          <a:endParaRPr lang="en-US" sz="3200" b="1" kern="1200" dirty="0">
            <a:solidFill>
              <a:srgbClr val="FF0000"/>
            </a:solidFill>
          </a:endParaRPr>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n</a:t>
          </a:r>
          <a:endParaRPr lang="en-US" sz="3200" b="1" kern="1200" dirty="0">
            <a:solidFill>
              <a:srgbClr val="FF0000"/>
            </a:solidFill>
          </a:endParaRPr>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ac</a:t>
          </a:r>
          <a:endParaRPr lang="en-US" sz="3200" b="1" kern="1200" dirty="0">
            <a:solidFill>
              <a:srgbClr val="FF0000"/>
            </a:solidFill>
          </a:endParaRPr>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IEEE 802.11 ad</a:t>
          </a:r>
          <a:endParaRPr lang="en-US" sz="3200" kern="1200" dirty="0"/>
        </a:p>
      </dsp:txBody>
      <dsp:txXfrm>
        <a:off x="34963" y="3687540"/>
        <a:ext cx="5748983" cy="64629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0F73C-8514-4123-98AA-85B36D871EBD}">
      <dsp:nvSpPr>
        <dsp:cNvPr id="0" name=""/>
        <dsp:cNvSpPr/>
      </dsp:nvSpPr>
      <dsp:spPr>
        <a:xfrm>
          <a:off x="0" y="769902"/>
          <a:ext cx="8659091" cy="6786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Frequency = 5 GHz</a:t>
          </a:r>
          <a:endParaRPr lang="en-US" sz="2900" kern="1200" dirty="0"/>
        </a:p>
      </dsp:txBody>
      <dsp:txXfrm>
        <a:off x="33127" y="803029"/>
        <a:ext cx="8592837" cy="612346"/>
      </dsp:txXfrm>
    </dsp:sp>
    <dsp:sp modelId="{4BBD4949-2F7A-4951-83F4-C03FECA21AAC}">
      <dsp:nvSpPr>
        <dsp:cNvPr id="0" name=""/>
        <dsp:cNvSpPr/>
      </dsp:nvSpPr>
      <dsp:spPr>
        <a:xfrm>
          <a:off x="0" y="1532022"/>
          <a:ext cx="8659091" cy="678600"/>
        </a:xfrm>
        <a:prstGeom prst="roundRect">
          <a:avLst/>
        </a:prstGeom>
        <a:blipFill rotWithShape="0">
          <a:blip xmlns:r="http://schemas.openxmlformats.org/officeDocument/2006/relationships" r:embed="rId1">
            <a:duotone>
              <a:schemeClr val="accent3">
                <a:hueOff val="-471397"/>
                <a:satOff val="2142"/>
                <a:lumOff val="-2484"/>
                <a:alphaOff val="0"/>
                <a:tint val="30000"/>
                <a:satMod val="300000"/>
              </a:schemeClr>
              <a:schemeClr val="accent3">
                <a:hueOff val="-471397"/>
                <a:satOff val="2142"/>
                <a:lumOff val="-248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Modulation = OFDM</a:t>
          </a:r>
          <a:endParaRPr lang="en-US" sz="2900" kern="1200" dirty="0"/>
        </a:p>
      </dsp:txBody>
      <dsp:txXfrm>
        <a:off x="33127" y="1565149"/>
        <a:ext cx="8592837" cy="612346"/>
      </dsp:txXfrm>
    </dsp:sp>
    <dsp:sp modelId="{BA006F46-8D25-4D1F-9463-7C0C38A852AF}">
      <dsp:nvSpPr>
        <dsp:cNvPr id="0" name=""/>
        <dsp:cNvSpPr/>
      </dsp:nvSpPr>
      <dsp:spPr>
        <a:xfrm>
          <a:off x="0" y="2294142"/>
          <a:ext cx="8659091" cy="678600"/>
        </a:xfrm>
        <a:prstGeom prst="roundRect">
          <a:avLst/>
        </a:prstGeom>
        <a:blipFill rotWithShape="0">
          <a:blip xmlns:r="http://schemas.openxmlformats.org/officeDocument/2006/relationships" r:embed="rId1">
            <a:duotone>
              <a:schemeClr val="accent3">
                <a:hueOff val="-942795"/>
                <a:satOff val="4283"/>
                <a:lumOff val="-4967"/>
                <a:alphaOff val="0"/>
                <a:tint val="30000"/>
                <a:satMod val="300000"/>
              </a:schemeClr>
              <a:schemeClr val="accent3">
                <a:hueOff val="-942795"/>
                <a:satOff val="4283"/>
                <a:lumOff val="-49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Addition of MIMO </a:t>
          </a:r>
          <a:r>
            <a:rPr lang="en-US" sz="2900" i="1" kern="1200" dirty="0" smtClean="0"/>
            <a:t>(Multi User-</a:t>
          </a:r>
          <a:r>
            <a:rPr lang="en-US" sz="2900" b="1" i="1" kern="1200" dirty="0" smtClean="0"/>
            <a:t>M</a:t>
          </a:r>
          <a:r>
            <a:rPr lang="en-US" sz="2900" i="1" kern="1200" dirty="0" smtClean="0"/>
            <a:t>ultiple </a:t>
          </a:r>
          <a:r>
            <a:rPr lang="en-US" sz="2900" b="1" i="1" kern="1200" dirty="0" smtClean="0"/>
            <a:t>I</a:t>
          </a:r>
          <a:r>
            <a:rPr lang="en-US" sz="2900" i="1" kern="1200" dirty="0" smtClean="0"/>
            <a:t>nput </a:t>
          </a:r>
          <a:r>
            <a:rPr lang="en-US" sz="2900" b="1" i="1" kern="1200" dirty="0" smtClean="0"/>
            <a:t>M</a:t>
          </a:r>
          <a:r>
            <a:rPr lang="en-US" sz="2900" i="1" kern="1200" dirty="0" smtClean="0"/>
            <a:t>ultiple </a:t>
          </a:r>
          <a:r>
            <a:rPr lang="en-US" sz="2900" b="1" i="1" kern="1200" dirty="0" smtClean="0"/>
            <a:t>O</a:t>
          </a:r>
          <a:r>
            <a:rPr lang="en-US" sz="2900" i="1" kern="1200" dirty="0" smtClean="0"/>
            <a:t>utput)</a:t>
          </a:r>
          <a:endParaRPr lang="en-US" sz="2900" i="1" kern="1200" dirty="0"/>
        </a:p>
      </dsp:txBody>
      <dsp:txXfrm>
        <a:off x="33127" y="2327269"/>
        <a:ext cx="8592837" cy="612346"/>
      </dsp:txXfrm>
    </dsp:sp>
    <dsp:sp modelId="{FE7F3D95-DDAC-45C8-BB32-74C66E5BFA24}">
      <dsp:nvSpPr>
        <dsp:cNvPr id="0" name=""/>
        <dsp:cNvSpPr/>
      </dsp:nvSpPr>
      <dsp:spPr>
        <a:xfrm>
          <a:off x="0" y="3056262"/>
          <a:ext cx="8659091" cy="6786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Speed = 433.3 </a:t>
          </a:r>
          <a:r>
            <a:rPr lang="en-US" sz="2900" kern="1200" dirty="0" err="1" smtClean="0"/>
            <a:t>Mbit</a:t>
          </a:r>
          <a:r>
            <a:rPr lang="en-US" sz="2900" kern="1200" dirty="0" smtClean="0"/>
            <a:t>/s per spatial stream, 1.3 </a:t>
          </a:r>
          <a:r>
            <a:rPr lang="en-US" sz="2900" kern="1200" dirty="0" err="1" smtClean="0"/>
            <a:t>Gbit</a:t>
          </a:r>
          <a:r>
            <a:rPr lang="en-US" sz="2900" kern="1200" dirty="0" smtClean="0"/>
            <a:t>/s total</a:t>
          </a:r>
          <a:endParaRPr lang="en-US" sz="2900" kern="1200" dirty="0"/>
        </a:p>
      </dsp:txBody>
      <dsp:txXfrm>
        <a:off x="33127" y="3089389"/>
        <a:ext cx="8592837" cy="61234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82655-0949-4A21-8007-D81114FA98C5}">
      <dsp:nvSpPr>
        <dsp:cNvPr id="0" name=""/>
        <dsp:cNvSpPr/>
      </dsp:nvSpPr>
      <dsp:spPr>
        <a:xfrm>
          <a:off x="0" y="34317"/>
          <a:ext cx="8659091" cy="87457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Extended channel binding</a:t>
          </a:r>
          <a:endParaRPr lang="en-US" sz="2300" kern="1200" dirty="0"/>
        </a:p>
      </dsp:txBody>
      <dsp:txXfrm>
        <a:off x="42693" y="77010"/>
        <a:ext cx="8573705" cy="789189"/>
      </dsp:txXfrm>
    </dsp:sp>
    <dsp:sp modelId="{FAC6491B-1EAF-4BBB-8565-0B72B7D2509D}">
      <dsp:nvSpPr>
        <dsp:cNvPr id="0" name=""/>
        <dsp:cNvSpPr/>
      </dsp:nvSpPr>
      <dsp:spPr>
        <a:xfrm>
          <a:off x="0" y="975132"/>
          <a:ext cx="8659091" cy="874575"/>
        </a:xfrm>
        <a:prstGeom prst="roundRect">
          <a:avLst/>
        </a:prstGeom>
        <a:blipFill rotWithShape="0">
          <a:blip xmlns:r="http://schemas.openxmlformats.org/officeDocument/2006/relationships" r:embed="rId1">
            <a:duotone>
              <a:schemeClr val="accent3">
                <a:hueOff val="-353548"/>
                <a:satOff val="1606"/>
                <a:lumOff val="-1863"/>
                <a:alphaOff val="0"/>
                <a:tint val="30000"/>
                <a:satMod val="300000"/>
              </a:schemeClr>
              <a:schemeClr val="accent3">
                <a:hueOff val="-353548"/>
                <a:satOff val="1606"/>
                <a:lumOff val="-1863"/>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More </a:t>
          </a:r>
          <a:r>
            <a:rPr lang="en-US" sz="2300" kern="1200" dirty="0" smtClean="0">
              <a:solidFill>
                <a:srgbClr val="FF0000"/>
              </a:solidFill>
              <a:hlinkClick xmlns:r="http://schemas.openxmlformats.org/officeDocument/2006/relationships" r:id="rId2"/>
            </a:rPr>
            <a:t>MIMO</a:t>
          </a:r>
          <a:r>
            <a:rPr lang="en-US" sz="2300" kern="1200" dirty="0" smtClean="0"/>
            <a:t> spatial streams</a:t>
          </a:r>
          <a:endParaRPr lang="en-US" sz="2300" kern="1200" dirty="0"/>
        </a:p>
      </dsp:txBody>
      <dsp:txXfrm>
        <a:off x="42693" y="1017825"/>
        <a:ext cx="8573705" cy="789189"/>
      </dsp:txXfrm>
    </dsp:sp>
    <dsp:sp modelId="{5C462438-5A89-4019-9E80-EA411C0BC287}">
      <dsp:nvSpPr>
        <dsp:cNvPr id="0" name=""/>
        <dsp:cNvSpPr/>
      </dsp:nvSpPr>
      <dsp:spPr>
        <a:xfrm>
          <a:off x="0" y="1915948"/>
          <a:ext cx="8659091" cy="874575"/>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Multiple </a:t>
          </a:r>
          <a:r>
            <a:rPr lang="en-US" sz="2300" kern="1200" dirty="0" smtClean="0">
              <a:hlinkClick xmlns:r="http://schemas.openxmlformats.org/officeDocument/2006/relationships" r:id="rId3"/>
            </a:rPr>
            <a:t>STAs</a:t>
          </a:r>
          <a:r>
            <a:rPr lang="en-US" sz="2300" kern="1200" dirty="0" smtClean="0"/>
            <a:t>, each with one or more antennas, transmit or receive independent data streams simultaneously</a:t>
          </a:r>
          <a:endParaRPr lang="en-US" sz="2300" kern="1200" dirty="0"/>
        </a:p>
      </dsp:txBody>
      <dsp:txXfrm>
        <a:off x="42693" y="1958641"/>
        <a:ext cx="8573705" cy="789189"/>
      </dsp:txXfrm>
    </dsp:sp>
    <dsp:sp modelId="{969B5DDB-BF76-45E6-B231-A27235C93935}">
      <dsp:nvSpPr>
        <dsp:cNvPr id="0" name=""/>
        <dsp:cNvSpPr/>
      </dsp:nvSpPr>
      <dsp:spPr>
        <a:xfrm>
          <a:off x="0" y="2856763"/>
          <a:ext cx="8659091" cy="874575"/>
        </a:xfrm>
        <a:prstGeom prst="roundRect">
          <a:avLst/>
        </a:prstGeom>
        <a:blipFill rotWithShape="0">
          <a:blip xmlns:r="http://schemas.openxmlformats.org/officeDocument/2006/relationships" r:embed="rId1">
            <a:duotone>
              <a:schemeClr val="accent3">
                <a:hueOff val="-1060644"/>
                <a:satOff val="4819"/>
                <a:lumOff val="-5588"/>
                <a:alphaOff val="0"/>
                <a:tint val="30000"/>
                <a:satMod val="300000"/>
              </a:schemeClr>
              <a:schemeClr val="accent3">
                <a:hueOff val="-1060644"/>
                <a:satOff val="4819"/>
                <a:lumOff val="-558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Modulation- 256-</a:t>
          </a:r>
          <a:r>
            <a:rPr lang="en-US" sz="2300" kern="1200" dirty="0" smtClean="0">
              <a:hlinkClick xmlns:r="http://schemas.openxmlformats.org/officeDocument/2006/relationships" r:id="rId4"/>
            </a:rPr>
            <a:t>QAM</a:t>
          </a:r>
          <a:endParaRPr lang="en-US" sz="2300" kern="1200" dirty="0"/>
        </a:p>
      </dsp:txBody>
      <dsp:txXfrm>
        <a:off x="42693" y="2899456"/>
        <a:ext cx="8573705" cy="789189"/>
      </dsp:txXfrm>
    </dsp:sp>
    <dsp:sp modelId="{D04075B1-92D3-4666-9A4F-D8483B359728}">
      <dsp:nvSpPr>
        <dsp:cNvPr id="0" name=""/>
        <dsp:cNvSpPr/>
      </dsp:nvSpPr>
      <dsp:spPr>
        <a:xfrm>
          <a:off x="0" y="3797578"/>
          <a:ext cx="8659091" cy="87457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err="1" smtClean="0">
              <a:hlinkClick xmlns:r="http://schemas.openxmlformats.org/officeDocument/2006/relationships" r:id="rId5"/>
            </a:rPr>
            <a:t>Beamforming</a:t>
          </a:r>
          <a:r>
            <a:rPr lang="en-US" sz="2300" kern="1200" dirty="0" smtClean="0"/>
            <a:t> with standardized sounding and feedback for compatibility between vendors</a:t>
          </a:r>
          <a:endParaRPr lang="en-US" sz="2300" kern="1200" dirty="0"/>
        </a:p>
      </dsp:txBody>
      <dsp:txXfrm>
        <a:off x="42693" y="3840271"/>
        <a:ext cx="8573705" cy="789189"/>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91407-2944-4A83-8227-12D1B57A6AE4}">
      <dsp:nvSpPr>
        <dsp:cNvPr id="0" name=""/>
        <dsp:cNvSpPr/>
      </dsp:nvSpPr>
      <dsp:spPr>
        <a:xfrm>
          <a:off x="0" y="6818"/>
          <a:ext cx="8659091" cy="12548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t>Highly interactive video gaming, video conferencing, </a:t>
          </a:r>
          <a:endParaRPr lang="en-US" sz="3300" kern="1200" dirty="0"/>
        </a:p>
      </dsp:txBody>
      <dsp:txXfrm>
        <a:off x="61256" y="68074"/>
        <a:ext cx="8536579" cy="1132313"/>
      </dsp:txXfrm>
    </dsp:sp>
    <dsp:sp modelId="{DAAF12C9-89B7-431F-A17A-936B76756B4A}">
      <dsp:nvSpPr>
        <dsp:cNvPr id="0" name=""/>
        <dsp:cNvSpPr/>
      </dsp:nvSpPr>
      <dsp:spPr>
        <a:xfrm>
          <a:off x="0" y="1356683"/>
          <a:ext cx="8659091" cy="1254825"/>
        </a:xfrm>
        <a:prstGeom prst="roundRect">
          <a:avLst/>
        </a:prstGeom>
        <a:blipFill rotWithShape="0">
          <a:blip xmlns:r="http://schemas.openxmlformats.org/officeDocument/2006/relationships" r:embed="rId1">
            <a:duotone>
              <a:schemeClr val="accent3">
                <a:hueOff val="-707096"/>
                <a:satOff val="3212"/>
                <a:lumOff val="-3725"/>
                <a:alphaOff val="0"/>
                <a:tint val="30000"/>
                <a:satMod val="300000"/>
              </a:schemeClr>
              <a:schemeClr val="accent3">
                <a:hueOff val="-707096"/>
                <a:satOff val="3212"/>
                <a:lumOff val="-3725"/>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t>High definition video streaming and</a:t>
          </a:r>
          <a:endParaRPr lang="en-US" sz="3300" kern="1200" dirty="0"/>
        </a:p>
      </dsp:txBody>
      <dsp:txXfrm>
        <a:off x="61256" y="1417939"/>
        <a:ext cx="8536579" cy="1132313"/>
      </dsp:txXfrm>
    </dsp:sp>
    <dsp:sp modelId="{1F5BFBE3-5F82-4BEC-B593-F75A1CF417BF}">
      <dsp:nvSpPr>
        <dsp:cNvPr id="0" name=""/>
        <dsp:cNvSpPr/>
      </dsp:nvSpPr>
      <dsp:spPr>
        <a:xfrm>
          <a:off x="0" y="2706549"/>
          <a:ext cx="8659091" cy="12548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smtClean="0"/>
            <a:t>Many more applications that need data at rates that push the boundaries of exiting Wi-Fi systems.</a:t>
          </a:r>
          <a:endParaRPr lang="en-US" sz="3300" kern="1200" dirty="0"/>
        </a:p>
      </dsp:txBody>
      <dsp:txXfrm>
        <a:off x="61256" y="2767805"/>
        <a:ext cx="8536579" cy="113231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27E22-2B6E-4B67-8629-1B6FDB5CB051}">
      <dsp:nvSpPr>
        <dsp:cNvPr id="0" name=""/>
        <dsp:cNvSpPr/>
      </dsp:nvSpPr>
      <dsp:spPr>
        <a:xfrm>
          <a:off x="0" y="1491"/>
          <a:ext cx="5818909" cy="716225"/>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b</a:t>
          </a:r>
          <a:endParaRPr lang="en-US" sz="3200" b="1" kern="1200" dirty="0">
            <a:solidFill>
              <a:srgbClr val="FF0000"/>
            </a:solidFill>
          </a:endParaRPr>
        </a:p>
      </dsp:txBody>
      <dsp:txXfrm>
        <a:off x="34963" y="36454"/>
        <a:ext cx="5748983" cy="646299"/>
      </dsp:txXfrm>
    </dsp:sp>
    <dsp:sp modelId="{DE4FA430-1C2B-4AA5-B680-88F08B0F52C3}">
      <dsp:nvSpPr>
        <dsp:cNvPr id="0" name=""/>
        <dsp:cNvSpPr/>
      </dsp:nvSpPr>
      <dsp:spPr>
        <a:xfrm>
          <a:off x="0" y="731708"/>
          <a:ext cx="5818909" cy="716225"/>
        </a:xfrm>
        <a:prstGeom prst="roundRect">
          <a:avLst/>
        </a:prstGeom>
        <a:blipFill rotWithShape="0">
          <a:blip xmlns:r="http://schemas.openxmlformats.org/officeDocument/2006/relationships" r:embed="rId1">
            <a:duotone>
              <a:schemeClr val="accent3">
                <a:hueOff val="-282838"/>
                <a:satOff val="1285"/>
                <a:lumOff val="-1490"/>
                <a:alphaOff val="0"/>
                <a:tint val="30000"/>
                <a:satMod val="300000"/>
              </a:schemeClr>
              <a:schemeClr val="accent3">
                <a:hueOff val="-282838"/>
                <a:satOff val="1285"/>
                <a:lumOff val="-149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a:t>
          </a:r>
          <a:endParaRPr lang="en-US" sz="3200" b="1" kern="1200" dirty="0">
            <a:solidFill>
              <a:srgbClr val="FF0000"/>
            </a:solidFill>
          </a:endParaRPr>
        </a:p>
      </dsp:txBody>
      <dsp:txXfrm>
        <a:off x="34963" y="766671"/>
        <a:ext cx="5748983" cy="646299"/>
      </dsp:txXfrm>
    </dsp:sp>
    <dsp:sp modelId="{D1E10F2B-2E57-43F5-8C3C-3858F18A70C6}">
      <dsp:nvSpPr>
        <dsp:cNvPr id="0" name=""/>
        <dsp:cNvSpPr/>
      </dsp:nvSpPr>
      <dsp:spPr>
        <a:xfrm>
          <a:off x="0" y="1461925"/>
          <a:ext cx="5818909" cy="716225"/>
        </a:xfrm>
        <a:prstGeom prst="roundRect">
          <a:avLst/>
        </a:prstGeom>
        <a:blipFill rotWithShape="0">
          <a:blip xmlns:r="http://schemas.openxmlformats.org/officeDocument/2006/relationships" r:embed="rId1">
            <a:duotone>
              <a:schemeClr val="accent3">
                <a:hueOff val="-565677"/>
                <a:satOff val="2570"/>
                <a:lumOff val="-2980"/>
                <a:alphaOff val="0"/>
                <a:tint val="30000"/>
                <a:satMod val="300000"/>
              </a:schemeClr>
              <a:schemeClr val="accent3">
                <a:hueOff val="-565677"/>
                <a:satOff val="2570"/>
                <a:lumOff val="-298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g</a:t>
          </a:r>
          <a:endParaRPr lang="en-US" sz="3200" b="1" kern="1200" dirty="0">
            <a:solidFill>
              <a:srgbClr val="FF0000"/>
            </a:solidFill>
          </a:endParaRPr>
        </a:p>
      </dsp:txBody>
      <dsp:txXfrm>
        <a:off x="34963" y="1496888"/>
        <a:ext cx="5748983" cy="646299"/>
      </dsp:txXfrm>
    </dsp:sp>
    <dsp:sp modelId="{3CBDAB77-8E01-4654-AED4-E381A69205F7}">
      <dsp:nvSpPr>
        <dsp:cNvPr id="0" name=""/>
        <dsp:cNvSpPr/>
      </dsp:nvSpPr>
      <dsp:spPr>
        <a:xfrm>
          <a:off x="0" y="2192143"/>
          <a:ext cx="5818909" cy="716225"/>
        </a:xfrm>
        <a:prstGeom prst="roundRect">
          <a:avLst/>
        </a:prstGeom>
        <a:blipFill rotWithShape="0">
          <a:blip xmlns:r="http://schemas.openxmlformats.org/officeDocument/2006/relationships" r:embed="rId1">
            <a:duotone>
              <a:schemeClr val="accent3">
                <a:hueOff val="-848515"/>
                <a:satOff val="3855"/>
                <a:lumOff val="-4471"/>
                <a:alphaOff val="0"/>
                <a:tint val="30000"/>
                <a:satMod val="300000"/>
              </a:schemeClr>
              <a:schemeClr val="accent3">
                <a:hueOff val="-848515"/>
                <a:satOff val="3855"/>
                <a:lumOff val="-447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n</a:t>
          </a:r>
          <a:endParaRPr lang="en-US" sz="3200" b="1" kern="1200" dirty="0">
            <a:solidFill>
              <a:srgbClr val="FF0000"/>
            </a:solidFill>
          </a:endParaRPr>
        </a:p>
      </dsp:txBody>
      <dsp:txXfrm>
        <a:off x="34963" y="2227106"/>
        <a:ext cx="5748983" cy="646299"/>
      </dsp:txXfrm>
    </dsp:sp>
    <dsp:sp modelId="{0F7010DD-2051-4732-AF37-562B4FF321D0}">
      <dsp:nvSpPr>
        <dsp:cNvPr id="0" name=""/>
        <dsp:cNvSpPr/>
      </dsp:nvSpPr>
      <dsp:spPr>
        <a:xfrm>
          <a:off x="0" y="2922360"/>
          <a:ext cx="5818909" cy="716225"/>
        </a:xfrm>
        <a:prstGeom prst="roundRect">
          <a:avLst/>
        </a:prstGeom>
        <a:blipFill rotWithShape="0">
          <a:blip xmlns:r="http://schemas.openxmlformats.org/officeDocument/2006/relationships" r:embed="rId1">
            <a:duotone>
              <a:schemeClr val="accent3">
                <a:hueOff val="-1131354"/>
                <a:satOff val="5140"/>
                <a:lumOff val="-5961"/>
                <a:alphaOff val="0"/>
                <a:tint val="30000"/>
                <a:satMod val="300000"/>
              </a:schemeClr>
              <a:schemeClr val="accent3">
                <a:hueOff val="-1131354"/>
                <a:satOff val="5140"/>
                <a:lumOff val="-596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ac</a:t>
          </a:r>
          <a:endParaRPr lang="en-US" sz="3200" b="1" kern="1200" dirty="0">
            <a:solidFill>
              <a:srgbClr val="FF0000"/>
            </a:solidFill>
          </a:endParaRPr>
        </a:p>
      </dsp:txBody>
      <dsp:txXfrm>
        <a:off x="34963" y="2957323"/>
        <a:ext cx="5748983" cy="646299"/>
      </dsp:txXfrm>
    </dsp:sp>
    <dsp:sp modelId="{31AD1CD7-13AF-47D9-B2A4-C156A50B8D03}">
      <dsp:nvSpPr>
        <dsp:cNvPr id="0" name=""/>
        <dsp:cNvSpPr/>
      </dsp:nvSpPr>
      <dsp:spPr>
        <a:xfrm>
          <a:off x="0" y="3652577"/>
          <a:ext cx="5818909" cy="716225"/>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solidFill>
                <a:srgbClr val="FF0000"/>
              </a:solidFill>
            </a:rPr>
            <a:t>IEEE 802.11 ad</a:t>
          </a:r>
          <a:endParaRPr lang="en-US" sz="3200" b="1" kern="1200" dirty="0">
            <a:solidFill>
              <a:srgbClr val="FF0000"/>
            </a:solidFill>
          </a:endParaRPr>
        </a:p>
      </dsp:txBody>
      <dsp:txXfrm>
        <a:off x="34963" y="3687540"/>
        <a:ext cx="5748983" cy="646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801CD-2569-4BCF-8F3B-BA56598B4450}">
      <dsp:nvSpPr>
        <dsp:cNvPr id="0" name=""/>
        <dsp:cNvSpPr/>
      </dsp:nvSpPr>
      <dsp:spPr>
        <a:xfrm>
          <a:off x="0" y="42267"/>
          <a:ext cx="7959436" cy="842400"/>
        </a:xfrm>
        <a:prstGeom prst="roundRect">
          <a:avLst/>
        </a:prstGeom>
        <a:blipFill rotWithShape="0">
          <a:blip xmlns:r="http://schemas.openxmlformats.org/officeDocument/2006/relationships" r:embed="rId1">
            <a:duotone>
              <a:schemeClr val="accent3">
                <a:hueOff val="0"/>
                <a:satOff val="0"/>
                <a:lumOff val="0"/>
                <a:alphaOff val="0"/>
                <a:tint val="30000"/>
                <a:satMod val="300000"/>
              </a:schemeClr>
              <a:schemeClr val="accent3">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Frequency = 60GHz</a:t>
          </a:r>
          <a:endParaRPr lang="en-US" sz="3600" kern="1200" dirty="0"/>
        </a:p>
      </dsp:txBody>
      <dsp:txXfrm>
        <a:off x="41123" y="83390"/>
        <a:ext cx="7877190" cy="760154"/>
      </dsp:txXfrm>
    </dsp:sp>
    <dsp:sp modelId="{28BACC86-3EE9-4C27-A823-0E131CF5F0DE}">
      <dsp:nvSpPr>
        <dsp:cNvPr id="0" name=""/>
        <dsp:cNvSpPr/>
      </dsp:nvSpPr>
      <dsp:spPr>
        <a:xfrm>
          <a:off x="0" y="988348"/>
          <a:ext cx="7959436" cy="842400"/>
        </a:xfrm>
        <a:prstGeom prst="roundRect">
          <a:avLst/>
        </a:prstGeom>
        <a:blipFill rotWithShape="0">
          <a:blip xmlns:r="http://schemas.openxmlformats.org/officeDocument/2006/relationships" r:embed="rId1">
            <a:duotone>
              <a:schemeClr val="accent3">
                <a:hueOff val="-471397"/>
                <a:satOff val="2142"/>
                <a:lumOff val="-2484"/>
                <a:alphaOff val="0"/>
                <a:tint val="30000"/>
                <a:satMod val="300000"/>
              </a:schemeClr>
              <a:schemeClr val="accent3">
                <a:hueOff val="-471397"/>
                <a:satOff val="2142"/>
                <a:lumOff val="-248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Speed = 7Gbps</a:t>
          </a:r>
          <a:endParaRPr lang="en-US" sz="3600" kern="1200" dirty="0"/>
        </a:p>
      </dsp:txBody>
      <dsp:txXfrm>
        <a:off x="41123" y="1029471"/>
        <a:ext cx="7877190" cy="760154"/>
      </dsp:txXfrm>
    </dsp:sp>
    <dsp:sp modelId="{F0310348-6683-46CA-AF63-5BEA241A0D61}">
      <dsp:nvSpPr>
        <dsp:cNvPr id="0" name=""/>
        <dsp:cNvSpPr/>
      </dsp:nvSpPr>
      <dsp:spPr>
        <a:xfrm>
          <a:off x="0" y="1934428"/>
          <a:ext cx="7959436" cy="842400"/>
        </a:xfrm>
        <a:prstGeom prst="roundRect">
          <a:avLst/>
        </a:prstGeom>
        <a:blipFill rotWithShape="0">
          <a:blip xmlns:r="http://schemas.openxmlformats.org/officeDocument/2006/relationships" r:embed="rId1">
            <a:duotone>
              <a:schemeClr val="accent3">
                <a:hueOff val="-942795"/>
                <a:satOff val="4283"/>
                <a:lumOff val="-4967"/>
                <a:alphaOff val="0"/>
                <a:tint val="30000"/>
                <a:satMod val="300000"/>
              </a:schemeClr>
              <a:schemeClr val="accent3">
                <a:hueOff val="-942795"/>
                <a:satOff val="4283"/>
                <a:lumOff val="-4967"/>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Antenna Technology = Uses </a:t>
          </a:r>
          <a:r>
            <a:rPr lang="en-US" sz="3600" kern="1200" dirty="0" err="1" smtClean="0"/>
            <a:t>Beamforming</a:t>
          </a:r>
          <a:r>
            <a:rPr lang="en-US" sz="3600" kern="1200" dirty="0" smtClean="0"/>
            <a:t> </a:t>
          </a:r>
          <a:endParaRPr lang="en-US" sz="3600" kern="1200" dirty="0"/>
        </a:p>
      </dsp:txBody>
      <dsp:txXfrm>
        <a:off x="41123" y="1975551"/>
        <a:ext cx="7877190" cy="760154"/>
      </dsp:txXfrm>
    </dsp:sp>
    <dsp:sp modelId="{F5944E92-87DD-40D5-B416-F3FCEA3225CA}">
      <dsp:nvSpPr>
        <dsp:cNvPr id="0" name=""/>
        <dsp:cNvSpPr/>
      </dsp:nvSpPr>
      <dsp:spPr>
        <a:xfrm>
          <a:off x="0" y="2880507"/>
          <a:ext cx="7959436" cy="842400"/>
        </a:xfrm>
        <a:prstGeom prst="roundRect">
          <a:avLst/>
        </a:prstGeom>
        <a:blipFill rotWithShape="0">
          <a:blip xmlns:r="http://schemas.openxmlformats.org/officeDocument/2006/relationships" r:embed="rId1">
            <a:duotone>
              <a:schemeClr val="accent3">
                <a:hueOff val="-1414192"/>
                <a:satOff val="6425"/>
                <a:lumOff val="-7451"/>
                <a:alphaOff val="0"/>
                <a:tint val="30000"/>
                <a:satMod val="300000"/>
              </a:schemeClr>
              <a:schemeClr val="accent3">
                <a:hueOff val="-1414192"/>
                <a:satOff val="6425"/>
                <a:lumOff val="-7451"/>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Modulation = OFDM</a:t>
          </a:r>
          <a:endParaRPr lang="en-US" sz="3600" kern="1200" dirty="0"/>
        </a:p>
      </dsp:txBody>
      <dsp:txXfrm>
        <a:off x="41123" y="2921630"/>
        <a:ext cx="7877190" cy="760154"/>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579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802.3 Standards and Frame Formats,</a:t>
          </a:r>
          <a:endParaRPr lang="en-US" sz="2400" b="0" kern="1200" dirty="0">
            <a:solidFill>
              <a:schemeClr val="bg1">
                <a:lumMod val="65000"/>
              </a:schemeClr>
            </a:solidFill>
          </a:endParaRPr>
        </a:p>
      </dsp:txBody>
      <dsp:txXfrm>
        <a:off x="31070" y="132686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lumMod val="65000"/>
                </a:schemeClr>
              </a:solidFill>
            </a:rPr>
            <a:t>Binary Exponential Back -off algorithm, </a:t>
          </a:r>
          <a:endParaRPr lang="en-US" sz="2400" b="0" i="0" u="none" kern="1200" dirty="0">
            <a:solidFill>
              <a:schemeClr val="bg1">
                <a:lumMod val="65000"/>
              </a:schemeClr>
            </a:solidFill>
          </a:endParaRPr>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Fast Ethernet, Gigabit Ethernet,</a:t>
          </a:r>
          <a:endParaRPr lang="en-US" sz="2400" b="0" kern="1200" dirty="0">
            <a:solidFill>
              <a:schemeClr val="bg1">
                <a:lumMod val="65000"/>
              </a:schemeClr>
            </a:solidFill>
          </a:endParaRPr>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802.11a/b/g/n  </a:t>
          </a:r>
          <a:endParaRPr lang="en-US" sz="2400" b="0" kern="1200" dirty="0">
            <a:solidFill>
              <a:schemeClr val="bg1">
                <a:lumMod val="65000"/>
              </a:schemeClr>
            </a:solidFill>
          </a:endParaRPr>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IEEE 802.15 </a:t>
          </a:r>
          <a:endParaRPr lang="en-US" sz="2400" b="1" kern="1200" dirty="0">
            <a:solidFill>
              <a:srgbClr val="FF0000"/>
            </a:solidFill>
          </a:endParaRPr>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802.16 Standards, Frame formats, </a:t>
          </a:r>
          <a:endParaRPr lang="en-US" sz="2000" kern="1200"/>
        </a:p>
      </dsp:txBody>
      <dsp:txXfrm>
        <a:off x="31070" y="4573469"/>
        <a:ext cx="7024460" cy="57433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579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802.3 Standards and Frame Formats,</a:t>
          </a:r>
          <a:endParaRPr lang="en-US" sz="2400" b="0" kern="1200" dirty="0">
            <a:solidFill>
              <a:schemeClr val="bg1">
                <a:lumMod val="65000"/>
              </a:schemeClr>
            </a:solidFill>
          </a:endParaRPr>
        </a:p>
      </dsp:txBody>
      <dsp:txXfrm>
        <a:off x="31070" y="132686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lumMod val="65000"/>
                </a:schemeClr>
              </a:solidFill>
            </a:rPr>
            <a:t>Binary Exponential Back -off algorithm, </a:t>
          </a:r>
          <a:endParaRPr lang="en-US" sz="2400" b="0" i="0" u="none" kern="1200" dirty="0">
            <a:solidFill>
              <a:schemeClr val="bg1">
                <a:lumMod val="65000"/>
              </a:schemeClr>
            </a:solidFill>
          </a:endParaRPr>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Fast Ethernet, Gigabit Ethernet,</a:t>
          </a:r>
          <a:endParaRPr lang="en-US" sz="2400" b="0" kern="1200" dirty="0">
            <a:solidFill>
              <a:schemeClr val="bg1">
                <a:lumMod val="65000"/>
              </a:schemeClr>
            </a:solidFill>
          </a:endParaRPr>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802.11a/b/g/n  </a:t>
          </a:r>
          <a:endParaRPr lang="en-US" sz="2400" b="0" kern="1200" dirty="0">
            <a:solidFill>
              <a:schemeClr val="bg1">
                <a:lumMod val="65000"/>
              </a:schemeClr>
            </a:solidFill>
          </a:endParaRPr>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802.15 </a:t>
          </a:r>
          <a:endParaRPr lang="en-US" sz="2400" b="0" kern="1200" dirty="0">
            <a:solidFill>
              <a:schemeClr val="bg1">
                <a:lumMod val="65000"/>
              </a:schemeClr>
            </a:solidFill>
          </a:endParaRPr>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IEEE 802.16 Standards, Frame formats, </a:t>
          </a:r>
          <a:endParaRPr lang="en-US" sz="2400" b="1" kern="1200" dirty="0">
            <a:solidFill>
              <a:srgbClr val="FF0000"/>
            </a:solidFill>
          </a:endParaRPr>
        </a:p>
      </dsp:txBody>
      <dsp:txXfrm>
        <a:off x="31070" y="4573469"/>
        <a:ext cx="7024460" cy="574333"/>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A29D2-131A-437A-8B6F-9C20425E14DA}">
      <dsp:nvSpPr>
        <dsp:cNvPr id="0" name=""/>
        <dsp:cNvSpPr/>
      </dsp:nvSpPr>
      <dsp:spPr>
        <a:xfrm>
          <a:off x="0" y="26312"/>
          <a:ext cx="8229600" cy="702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Encoding/decoding of signals</a:t>
          </a:r>
          <a:endParaRPr lang="en-US" sz="3000" kern="1200" dirty="0"/>
        </a:p>
      </dsp:txBody>
      <dsp:txXfrm>
        <a:off x="34269" y="60581"/>
        <a:ext cx="8161062" cy="633462"/>
      </dsp:txXfrm>
    </dsp:sp>
    <dsp:sp modelId="{31B6D41F-11C0-4ED5-9E76-55DF527F6A36}">
      <dsp:nvSpPr>
        <dsp:cNvPr id="0" name=""/>
        <dsp:cNvSpPr/>
      </dsp:nvSpPr>
      <dsp:spPr>
        <a:xfrm>
          <a:off x="0" y="814712"/>
          <a:ext cx="8229600" cy="702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Preamble generation/removal</a:t>
          </a:r>
          <a:endParaRPr lang="en-US" sz="3000" kern="1200"/>
        </a:p>
      </dsp:txBody>
      <dsp:txXfrm>
        <a:off x="34269" y="848981"/>
        <a:ext cx="8161062" cy="633462"/>
      </dsp:txXfrm>
    </dsp:sp>
    <dsp:sp modelId="{4C169559-A2DA-42A4-A232-43E80BAE314F}">
      <dsp:nvSpPr>
        <dsp:cNvPr id="0" name=""/>
        <dsp:cNvSpPr/>
      </dsp:nvSpPr>
      <dsp:spPr>
        <a:xfrm>
          <a:off x="0" y="1603112"/>
          <a:ext cx="8229600" cy="702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Bit transmission/reception</a:t>
          </a:r>
          <a:endParaRPr lang="en-US" sz="3000" kern="1200"/>
        </a:p>
      </dsp:txBody>
      <dsp:txXfrm>
        <a:off x="34269" y="1637381"/>
        <a:ext cx="8161062" cy="633462"/>
      </dsp:txXfrm>
    </dsp:sp>
    <dsp:sp modelId="{24040169-B6D9-4CF5-9FA7-CFE902956A02}">
      <dsp:nvSpPr>
        <dsp:cNvPr id="0" name=""/>
        <dsp:cNvSpPr/>
      </dsp:nvSpPr>
      <dsp:spPr>
        <a:xfrm>
          <a:off x="0" y="2391512"/>
          <a:ext cx="8229600" cy="702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converts frames into signals  </a:t>
          </a:r>
          <a:endParaRPr lang="en-US" sz="3000" kern="1200"/>
        </a:p>
      </dsp:txBody>
      <dsp:txXfrm>
        <a:off x="34269" y="2425781"/>
        <a:ext cx="8161062" cy="633462"/>
      </dsp:txXfrm>
    </dsp:sp>
    <dsp:sp modelId="{613E0981-61AC-4ADB-916A-7F93FE9E6628}">
      <dsp:nvSpPr>
        <dsp:cNvPr id="0" name=""/>
        <dsp:cNvSpPr/>
      </dsp:nvSpPr>
      <dsp:spPr>
        <a:xfrm>
          <a:off x="0" y="3179912"/>
          <a:ext cx="8229600" cy="702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Modulation schemes used:</a:t>
          </a:r>
          <a:endParaRPr lang="en-US" sz="3000" kern="1200"/>
        </a:p>
      </dsp:txBody>
      <dsp:txXfrm>
        <a:off x="34269" y="3214181"/>
        <a:ext cx="8161062" cy="633462"/>
      </dsp:txXfrm>
    </dsp:sp>
    <dsp:sp modelId="{0AD2D11B-A592-447F-9273-B00587F20D0D}">
      <dsp:nvSpPr>
        <dsp:cNvPr id="0" name=""/>
        <dsp:cNvSpPr/>
      </dsp:nvSpPr>
      <dsp:spPr>
        <a:xfrm>
          <a:off x="0" y="3881912"/>
          <a:ext cx="8229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t>QPSK: (longer distance)</a:t>
          </a:r>
          <a:endParaRPr lang="en-US" sz="2300" kern="1200"/>
        </a:p>
        <a:p>
          <a:pPr marL="228600" lvl="1" indent="-228600" algn="l" defTabSz="1022350" rtl="0">
            <a:lnSpc>
              <a:spcPct val="90000"/>
            </a:lnSpc>
            <a:spcBef>
              <a:spcPct val="0"/>
            </a:spcBef>
            <a:spcAft>
              <a:spcPct val="20000"/>
            </a:spcAft>
            <a:buChar char="••"/>
          </a:pPr>
          <a:r>
            <a:rPr lang="en-US" sz="2300" kern="1200" smtClean="0"/>
            <a:t>QAM-16: (medium distance)</a:t>
          </a:r>
          <a:endParaRPr lang="en-US" sz="2300" kern="1200"/>
        </a:p>
        <a:p>
          <a:pPr marL="228600" lvl="1" indent="-228600" algn="l" defTabSz="1022350" rtl="0">
            <a:lnSpc>
              <a:spcPct val="90000"/>
            </a:lnSpc>
            <a:spcBef>
              <a:spcPct val="0"/>
            </a:spcBef>
            <a:spcAft>
              <a:spcPct val="20000"/>
            </a:spcAft>
            <a:buChar char="••"/>
          </a:pPr>
          <a:r>
            <a:rPr lang="en-US" sz="2300" kern="1200" smtClean="0"/>
            <a:t>QAM-64: (short distance)</a:t>
          </a:r>
          <a:endParaRPr lang="en-US" sz="2300" kern="1200"/>
        </a:p>
      </dsp:txBody>
      <dsp:txXfrm>
        <a:off x="0" y="3881912"/>
        <a:ext cx="8229600" cy="111780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95D8F-4FC8-482A-8813-EA6EB1FC4699}">
      <dsp:nvSpPr>
        <dsp:cNvPr id="0" name=""/>
        <dsp:cNvSpPr/>
      </dsp:nvSpPr>
      <dsp:spPr>
        <a:xfrm>
          <a:off x="0" y="7419"/>
          <a:ext cx="8229600" cy="153957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provide an interface between the transport layers and physical layer.</a:t>
          </a:r>
          <a:endParaRPr lang="en-US" sz="2900" kern="1200"/>
        </a:p>
      </dsp:txBody>
      <dsp:txXfrm>
        <a:off x="75156" y="82575"/>
        <a:ext cx="8079288" cy="1389261"/>
      </dsp:txXfrm>
    </dsp:sp>
    <dsp:sp modelId="{C14F25D5-2AA5-4B9F-ABA0-81085CB1E02B}">
      <dsp:nvSpPr>
        <dsp:cNvPr id="0" name=""/>
        <dsp:cNvSpPr/>
      </dsp:nvSpPr>
      <dsp:spPr>
        <a:xfrm>
          <a:off x="0" y="1630513"/>
          <a:ext cx="8229600" cy="1539573"/>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The MAC layer takes packets from the upper layer and organizes them into MAC protocol data units (MPDUs) .</a:t>
          </a:r>
          <a:endParaRPr lang="en-US" sz="2900" kern="1200" dirty="0"/>
        </a:p>
      </dsp:txBody>
      <dsp:txXfrm>
        <a:off x="75156" y="1705669"/>
        <a:ext cx="8079288" cy="1389261"/>
      </dsp:txXfrm>
    </dsp:sp>
    <dsp:sp modelId="{FE32D55A-06A1-49EE-96B8-35F856217F37}">
      <dsp:nvSpPr>
        <dsp:cNvPr id="0" name=""/>
        <dsp:cNvSpPr/>
      </dsp:nvSpPr>
      <dsp:spPr>
        <a:xfrm>
          <a:off x="0" y="3253606"/>
          <a:ext cx="8229600" cy="153957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The 802.16 MAC is designed for point-to-multipoint (PMP) applications and is based on collision sense multiple access with collision avoidance (CSMA/CA).</a:t>
          </a:r>
          <a:endParaRPr lang="en-US" sz="2900" kern="1200"/>
        </a:p>
      </dsp:txBody>
      <dsp:txXfrm>
        <a:off x="75156" y="3328762"/>
        <a:ext cx="8079288" cy="13892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977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IEEE 802.3 Standards and Frame Formats,</a:t>
          </a:r>
          <a:endParaRPr lang="en-US" sz="2400" b="1" kern="1200" dirty="0">
            <a:solidFill>
              <a:srgbClr val="FF0000"/>
            </a:solidFill>
          </a:endParaRPr>
        </a:p>
      </dsp:txBody>
      <dsp:txXfrm>
        <a:off x="31070" y="133084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Binary Exponential Back -off algorithm, </a:t>
          </a:r>
          <a:endParaRPr lang="en-US" sz="2000" kern="1200"/>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Fast Ethernet, Gigabit Ethernet,</a:t>
          </a:r>
          <a:endParaRPr lang="en-US" sz="2000" kern="1200"/>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802.11a/b/g/n and </a:t>
          </a:r>
          <a:endParaRPr lang="en-US" sz="2000" kern="1200"/>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802.15 and </a:t>
          </a:r>
          <a:endParaRPr lang="en-US" sz="2000" kern="1200"/>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802.16 Standards, Frame formats, </a:t>
          </a:r>
          <a:endParaRPr lang="en-US" sz="2000" kern="1200"/>
        </a:p>
      </dsp:txBody>
      <dsp:txXfrm>
        <a:off x="31070" y="4573469"/>
        <a:ext cx="7024460" cy="5743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579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802.3 Standards and Frame Formats,</a:t>
          </a:r>
          <a:endParaRPr lang="en-US" sz="2400" b="0" kern="1200" dirty="0">
            <a:solidFill>
              <a:schemeClr val="bg1">
                <a:lumMod val="65000"/>
              </a:schemeClr>
            </a:solidFill>
          </a:endParaRPr>
        </a:p>
      </dsp:txBody>
      <dsp:txXfrm>
        <a:off x="31070" y="132686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Binary Exponential Back -off algorithm, </a:t>
          </a:r>
          <a:endParaRPr lang="en-US" sz="2400" b="1" kern="1200" dirty="0">
            <a:solidFill>
              <a:srgbClr val="FF0000"/>
            </a:solidFill>
          </a:endParaRPr>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Fast Ethernet, Gigabit Ethernet,</a:t>
          </a:r>
          <a:endParaRPr lang="en-US" sz="2000" kern="1200"/>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802.11a/b/g/n and </a:t>
          </a:r>
          <a:endParaRPr lang="en-US" sz="2000" kern="1200"/>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802.15 and </a:t>
          </a:r>
          <a:endParaRPr lang="en-US" sz="2000" kern="1200"/>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802.16 Standards, Frame formats, </a:t>
          </a:r>
          <a:endParaRPr lang="en-US" sz="2000" kern="1200"/>
        </a:p>
      </dsp:txBody>
      <dsp:txXfrm>
        <a:off x="31070" y="4573469"/>
        <a:ext cx="7024460" cy="574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11C9-A226-4372-9871-24987B51864E}">
      <dsp:nvSpPr>
        <dsp:cNvPr id="0" name=""/>
        <dsp:cNvSpPr/>
      </dsp:nvSpPr>
      <dsp:spPr>
        <a:xfrm>
          <a:off x="0" y="272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Channel allocation: Static and Dynamic,</a:t>
          </a:r>
          <a:endParaRPr lang="en-US" sz="2000" b="1" kern="1200" dirty="0">
            <a:solidFill>
              <a:schemeClr val="bg1">
                <a:lumMod val="65000"/>
              </a:schemeClr>
            </a:solidFill>
          </a:endParaRPr>
        </a:p>
      </dsp:txBody>
      <dsp:txXfrm>
        <a:off x="31070" y="33796"/>
        <a:ext cx="7024460" cy="574333"/>
      </dsp:txXfrm>
    </dsp:sp>
    <dsp:sp modelId="{7101371D-8B70-4EA3-B50D-E093CC6EC0E2}">
      <dsp:nvSpPr>
        <dsp:cNvPr id="0" name=""/>
        <dsp:cNvSpPr/>
      </dsp:nvSpPr>
      <dsp:spPr>
        <a:xfrm>
          <a:off x="0" y="65125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solidFill>
                <a:schemeClr val="bg1">
                  <a:lumMod val="65000"/>
                </a:schemeClr>
              </a:solidFill>
            </a:rPr>
            <a:t>Multiple Access Protocols: Pure and Slotted ALOHA, CSMA, CSMA/CD, CSMA/CA, WDMA </a:t>
          </a:r>
          <a:endParaRPr lang="en-US" sz="2000" b="1" kern="1200" dirty="0">
            <a:solidFill>
              <a:schemeClr val="bg1">
                <a:lumMod val="65000"/>
              </a:schemeClr>
            </a:solidFill>
          </a:endParaRPr>
        </a:p>
      </dsp:txBody>
      <dsp:txXfrm>
        <a:off x="31070" y="682321"/>
        <a:ext cx="7024460" cy="574333"/>
      </dsp:txXfrm>
    </dsp:sp>
    <dsp:sp modelId="{EC8D8A87-4EC8-427C-84A3-13C8B99573BB}">
      <dsp:nvSpPr>
        <dsp:cNvPr id="0" name=""/>
        <dsp:cNvSpPr/>
      </dsp:nvSpPr>
      <dsp:spPr>
        <a:xfrm>
          <a:off x="0" y="1295796"/>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solidFill>
                <a:schemeClr val="bg1">
                  <a:lumMod val="65000"/>
                </a:schemeClr>
              </a:solidFill>
            </a:rPr>
            <a:t>IEEE 802.3 Standards and Frame Formats,</a:t>
          </a:r>
          <a:endParaRPr lang="en-US" sz="2400" b="0" kern="1200" dirty="0">
            <a:solidFill>
              <a:schemeClr val="bg1">
                <a:lumMod val="65000"/>
              </a:schemeClr>
            </a:solidFill>
          </a:endParaRPr>
        </a:p>
      </dsp:txBody>
      <dsp:txXfrm>
        <a:off x="31070" y="1326866"/>
        <a:ext cx="7024460" cy="574333"/>
      </dsp:txXfrm>
    </dsp:sp>
    <dsp:sp modelId="{365CD179-72BD-4DDF-B313-7BE34ACBB385}">
      <dsp:nvSpPr>
        <dsp:cNvPr id="0" name=""/>
        <dsp:cNvSpPr/>
      </dsp:nvSpPr>
      <dsp:spPr>
        <a:xfrm>
          <a:off x="0" y="1948301"/>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u="none" kern="1200" dirty="0" smtClean="0">
              <a:solidFill>
                <a:schemeClr val="bg1">
                  <a:lumMod val="65000"/>
                </a:schemeClr>
              </a:solidFill>
            </a:rPr>
            <a:t>Binary Exponential Back -off algorithm, </a:t>
          </a:r>
          <a:endParaRPr lang="en-US" sz="2400" b="0" i="0" u="none" kern="1200" dirty="0">
            <a:solidFill>
              <a:schemeClr val="bg1">
                <a:lumMod val="65000"/>
              </a:schemeClr>
            </a:solidFill>
          </a:endParaRPr>
        </a:p>
      </dsp:txBody>
      <dsp:txXfrm>
        <a:off x="31070" y="1979371"/>
        <a:ext cx="7024460" cy="574333"/>
      </dsp:txXfrm>
    </dsp:sp>
    <dsp:sp modelId="{63FCCC48-8745-4E6E-A772-1A26F7F29F29}">
      <dsp:nvSpPr>
        <dsp:cNvPr id="0" name=""/>
        <dsp:cNvSpPr/>
      </dsp:nvSpPr>
      <dsp:spPr>
        <a:xfrm>
          <a:off x="0" y="259682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FF0000"/>
              </a:solidFill>
            </a:rPr>
            <a:t>Fast Ethernet, Gigabit Ethernet,</a:t>
          </a:r>
          <a:endParaRPr lang="en-US" sz="2400" b="1" kern="1200" dirty="0">
            <a:solidFill>
              <a:srgbClr val="FF0000"/>
            </a:solidFill>
          </a:endParaRPr>
        </a:p>
      </dsp:txBody>
      <dsp:txXfrm>
        <a:off x="31070" y="2627895"/>
        <a:ext cx="7024460" cy="574333"/>
      </dsp:txXfrm>
    </dsp:sp>
    <dsp:sp modelId="{86FEFB6A-65EE-4558-942F-BCCC6A84BC03}">
      <dsp:nvSpPr>
        <dsp:cNvPr id="0" name=""/>
        <dsp:cNvSpPr/>
      </dsp:nvSpPr>
      <dsp:spPr>
        <a:xfrm>
          <a:off x="0" y="3245350"/>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802.11a/b/g/n and </a:t>
          </a:r>
          <a:endParaRPr lang="en-US" sz="2000" kern="1200"/>
        </a:p>
      </dsp:txBody>
      <dsp:txXfrm>
        <a:off x="31070" y="3276420"/>
        <a:ext cx="7024460" cy="574333"/>
      </dsp:txXfrm>
    </dsp:sp>
    <dsp:sp modelId="{8806076E-2934-4E5C-8084-7DF68924A297}">
      <dsp:nvSpPr>
        <dsp:cNvPr id="0" name=""/>
        <dsp:cNvSpPr/>
      </dsp:nvSpPr>
      <dsp:spPr>
        <a:xfrm>
          <a:off x="0" y="3893875"/>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802.15 and </a:t>
          </a:r>
          <a:endParaRPr lang="en-US" sz="2000" kern="1200"/>
        </a:p>
      </dsp:txBody>
      <dsp:txXfrm>
        <a:off x="31070" y="3924945"/>
        <a:ext cx="7024460" cy="574333"/>
      </dsp:txXfrm>
    </dsp:sp>
    <dsp:sp modelId="{7E7F353B-0F2B-446B-9B0D-B52DE4EB120B}">
      <dsp:nvSpPr>
        <dsp:cNvPr id="0" name=""/>
        <dsp:cNvSpPr/>
      </dsp:nvSpPr>
      <dsp:spPr>
        <a:xfrm>
          <a:off x="0" y="4542399"/>
          <a:ext cx="7086600" cy="636473"/>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IEEE 802.16 Standards, Frame formats, </a:t>
          </a:r>
          <a:endParaRPr lang="en-US" sz="2000" kern="1200"/>
        </a:p>
      </dsp:txBody>
      <dsp:txXfrm>
        <a:off x="31070" y="4573469"/>
        <a:ext cx="7024460" cy="5743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648E66-F46F-4C57-92DC-751A8F69D95D}" type="datetimeFigureOut">
              <a:rPr lang="en-US" smtClean="0"/>
              <a:pPr/>
              <a:t>7/23/2019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346A7-861E-4D41-AB67-395ED8FC45C2}" type="slidenum">
              <a:rPr lang="en-US" smtClean="0"/>
              <a:pPr/>
              <a:t>‹#›</a:t>
            </a:fld>
            <a:endParaRPr lang="en-US"/>
          </a:p>
        </p:txBody>
      </p:sp>
    </p:spTree>
    <p:extLst>
      <p:ext uri="{BB962C8B-B14F-4D97-AF65-F5344CB8AC3E}">
        <p14:creationId xmlns:p14="http://schemas.microsoft.com/office/powerpoint/2010/main" xmlns="" val="390032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4CD88-80B5-42DB-9F58-5B856B82AD43}" type="slidenum">
              <a:rPr lang="en-US" altLang="en-US"/>
              <a:pPr/>
              <a:t>5</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3E726F-ADEE-4C41-8FCE-ADBA5B339EB3}" type="slidenum">
              <a:rPr lang="en-US" smtClean="0"/>
              <a:pPr fontAlgn="base">
                <a:spcBef>
                  <a:spcPct val="0"/>
                </a:spcBef>
                <a:spcAft>
                  <a:spcPct val="0"/>
                </a:spcAft>
                <a:defRPr/>
              </a:pPr>
              <a:t>96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F08BEA-226F-446E-B19D-97C3A5AD3C8B}" type="slidenum">
              <a:rPr lang="en-US" smtClean="0"/>
              <a:pPr fontAlgn="base">
                <a:spcBef>
                  <a:spcPct val="0"/>
                </a:spcBef>
                <a:spcAft>
                  <a:spcPct val="0"/>
                </a:spcAft>
                <a:defRPr/>
              </a:pPr>
              <a:t>97</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101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82FACF-E28D-4237-8EE8-8CAA01E62271}" type="slidenum">
              <a:rPr lang="en-US" smtClean="0"/>
              <a:pPr fontAlgn="base">
                <a:spcBef>
                  <a:spcPct val="0"/>
                </a:spcBef>
                <a:spcAft>
                  <a:spcPct val="0"/>
                </a:spcAft>
                <a:defRPr/>
              </a:pPr>
              <a:t>102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105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7B165-45E2-483E-BE99-EACEB5B23EDF}" type="slidenum">
              <a:rPr lang="en-US" smtClean="0"/>
              <a:pPr fontAlgn="base">
                <a:spcBef>
                  <a:spcPct val="0"/>
                </a:spcBef>
                <a:spcAft>
                  <a:spcPct val="0"/>
                </a:spcAft>
                <a:defRPr/>
              </a:pPr>
              <a:t>106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F8B0D-CBFC-4E37-9000-BA9E0078719A}" type="slidenum">
              <a:rPr lang="en-US" smtClean="0"/>
              <a:pPr fontAlgn="base">
                <a:spcBef>
                  <a:spcPct val="0"/>
                </a:spcBef>
                <a:spcAft>
                  <a:spcPct val="0"/>
                </a:spcAft>
                <a:defRPr/>
              </a:pPr>
              <a:t>107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109</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7B165-45E2-483E-BE99-EACEB5B23EDF}" type="slidenum">
              <a:rPr lang="en-US" smtClean="0"/>
              <a:pPr fontAlgn="base">
                <a:spcBef>
                  <a:spcPct val="0"/>
                </a:spcBef>
                <a:spcAft>
                  <a:spcPct val="0"/>
                </a:spcAft>
                <a:defRPr/>
              </a:pPr>
              <a:t>110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7B165-45E2-483E-BE99-EACEB5B23EDF}" type="slidenum">
              <a:rPr lang="en-US" smtClean="0"/>
              <a:pPr fontAlgn="base">
                <a:spcBef>
                  <a:spcPct val="0"/>
                </a:spcBef>
                <a:spcAft>
                  <a:spcPct val="0"/>
                </a:spcAft>
                <a:defRPr/>
              </a:pPr>
              <a:t>111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1F08C-8412-48E3-AD87-116C8BE47086}" type="slidenum">
              <a:rPr lang="en-US" altLang="en-US"/>
              <a:pPr/>
              <a:t>6</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7B165-45E2-483E-BE99-EACEB5B23EDF}" type="slidenum">
              <a:rPr lang="en-US" smtClean="0"/>
              <a:pPr fontAlgn="base">
                <a:spcBef>
                  <a:spcPct val="0"/>
                </a:spcBef>
                <a:spcAft>
                  <a:spcPct val="0"/>
                </a:spcAft>
                <a:defRPr/>
              </a:pPr>
              <a:t>112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113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77B165-45E2-483E-BE99-EACEB5B23EDF}" type="slidenum">
              <a:rPr lang="en-US" smtClean="0"/>
              <a:pPr fontAlgn="base">
                <a:spcBef>
                  <a:spcPct val="0"/>
                </a:spcBef>
                <a:spcAft>
                  <a:spcPct val="0"/>
                </a:spcAft>
                <a:defRPr/>
              </a:pPr>
              <a:t>114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C5757-46F1-4EC1-B402-10CFE68057AA}" type="slidenum">
              <a:rPr lang="en-US" altLang="en-US"/>
              <a:pPr/>
              <a:t>127</a:t>
            </a:fld>
            <a:endParaRPr lang="en-US" altLang="en-US"/>
          </a:p>
        </p:txBody>
      </p:sp>
      <p:sp>
        <p:nvSpPr>
          <p:cNvPr id="705538" name="Rectangle 2"/>
          <p:cNvSpPr>
            <a:spLocks noGrp="1" noRot="1" noChangeAspect="1" noChangeArrowheads="1" noTextEdit="1"/>
          </p:cNvSpPr>
          <p:nvPr>
            <p:ph type="sldImg"/>
          </p:nvPr>
        </p:nvSpPr>
        <p:spPr>
          <a:xfrm>
            <a:off x="1144588" y="687388"/>
            <a:ext cx="4570412" cy="3427412"/>
          </a:xfrm>
          <a:ln/>
        </p:spPr>
      </p:sp>
      <p:sp>
        <p:nvSpPr>
          <p:cNvPr id="705539" name="Rectangle 3"/>
          <p:cNvSpPr>
            <a:spLocks noGrp="1" noChangeArrowheads="1"/>
          </p:cNvSpPr>
          <p:nvPr>
            <p:ph type="body" idx="1"/>
          </p:nvPr>
        </p:nvSpPr>
        <p:spPr>
          <a:xfrm>
            <a:off x="914400" y="4341813"/>
            <a:ext cx="5029200" cy="4114800"/>
          </a:xfrm>
        </p:spPr>
        <p:txBody>
          <a:bodyPr lIns="90498" tIns="45249" rIns="90498" bIns="45249"/>
          <a:lstStyle/>
          <a:p>
            <a:r>
              <a:rPr lang="en-US" altLang="en-US"/>
              <a:t>How useful is header protection when payload is unprotected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4E4813-C2AB-45AC-8525-04B905029B8A}" type="slidenum">
              <a:rPr lang="en-US" smtClean="0"/>
              <a:pPr fontAlgn="base">
                <a:spcBef>
                  <a:spcPct val="0"/>
                </a:spcBef>
                <a:spcAft>
                  <a:spcPct val="0"/>
                </a:spcAft>
                <a:defRPr/>
              </a:pPr>
              <a:t>129</a:t>
            </a:fld>
            <a:endParaRPr lang="en-US" smtClean="0"/>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2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IEEE Std 802.16e-2005, “IEEE Standard for Local and Metropolitan Area Networks Part 16: Air Interface for Fixed and Mobile Broadband Wireless Access Systems,” IEEE Std 802.16e-2005, February 2006</a:t>
            </a:r>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21E366-9F86-4188-9E0C-DB2446A65208}" type="slidenum">
              <a:rPr lang="en-US" smtClean="0"/>
              <a:pPr fontAlgn="base">
                <a:spcBef>
                  <a:spcPct val="0"/>
                </a:spcBef>
                <a:spcAft>
                  <a:spcPct val="0"/>
                </a:spcAft>
                <a:defRPr/>
              </a:pPr>
              <a:t>130</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p>
          <a:p>
            <a:pPr eaLnBrk="1" hangingPunct="1">
              <a:lnSpc>
                <a:spcPct val="90000"/>
              </a:lnSpc>
              <a:spcBef>
                <a:spcPct val="0"/>
              </a:spcBef>
            </a:pPr>
            <a:r>
              <a:rPr lang="en-US" altLang="en-US" smtClean="0">
                <a:latin typeface="Times New Roman" pitchFamily="18" charset="0"/>
                <a:cs typeface="Times New Roman" pitchFamily="18" charset="0"/>
              </a:rPr>
              <a:t>IEEE 802.16-2004 (802.16REVd)</a:t>
            </a:r>
          </a:p>
          <a:p>
            <a:pPr eaLnBrk="1" hangingPunct="1">
              <a:spcBef>
                <a:spcPct val="0"/>
              </a:spcBef>
            </a:pPr>
            <a:endParaRPr lang="en-US" alt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527CAA-7719-4389-8E86-035030738BA6}" type="slidenum">
              <a:rPr lang="en-US" smtClean="0"/>
              <a:pPr fontAlgn="base">
                <a:spcBef>
                  <a:spcPct val="0"/>
                </a:spcBef>
                <a:spcAft>
                  <a:spcPct val="0"/>
                </a:spcAft>
                <a:defRPr/>
              </a:pPr>
              <a:t>131</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9BBD77B2-1650-4676-9E14-510EC77A428A}" type="slidenum">
              <a:rPr lang="en-US" altLang="en-US" smtClean="0"/>
              <a:pPr eaLnBrk="1" fontAlgn="base" hangingPunct="1">
                <a:spcBef>
                  <a:spcPct val="0"/>
                </a:spcBef>
                <a:spcAft>
                  <a:spcPct val="0"/>
                </a:spcAft>
              </a:pPr>
              <a:t>132</a:t>
            </a:fld>
            <a:endParaRPr lang="en-US" altLang="en-US" smtClean="0"/>
          </a:p>
        </p:txBody>
      </p:sp>
      <p:sp>
        <p:nvSpPr>
          <p:cNvPr id="14131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1316" name="Rectangle 3"/>
          <p:cNvSpPr>
            <a:spLocks noGrp="1" noChangeArrowheads="1"/>
          </p:cNvSpPr>
          <p:nvPr>
            <p:ph type="body" idx="1"/>
          </p:nvPr>
        </p:nvSpPr>
        <p:spPr bwMode="auto">
          <a:xfrm>
            <a:off x="915988" y="4343400"/>
            <a:ext cx="5026025" cy="41132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“IEEE Standard 802.16: A Technical Overview of the WirelessMAN Air Interface for Broadband Wireless Access,” C. Eklund et al., IEEE Communication Magazine, June 2002</a:t>
            </a:r>
          </a:p>
          <a:p>
            <a:pPr eaLnBrk="1" hangingPunct="1">
              <a:spcBef>
                <a:spcPct val="0"/>
              </a:spcBef>
            </a:pPr>
            <a:endParaRPr lang="en-US" altLang="en-US"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“IEEE Standard 802.16: A Technical Overview of the WirelessMAN Air Interface for Broadband Wireless Access,” C. Eklund et al., IEEE Communication Magazine, June 2002</a:t>
            </a:r>
          </a:p>
          <a:p>
            <a:pPr eaLnBrk="1" hangingPunct="1">
              <a:spcBef>
                <a:spcPct val="0"/>
              </a:spcBef>
            </a:pPr>
            <a:endParaRPr lang="en-US" altLang="en-US" smtClean="0"/>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9B169D-5CD5-4F9F-A140-9D5011724E8D}" type="slidenum">
              <a:rPr lang="en-US" smtClean="0"/>
              <a:pPr fontAlgn="base">
                <a:spcBef>
                  <a:spcPct val="0"/>
                </a:spcBef>
                <a:spcAft>
                  <a:spcPct val="0"/>
                </a:spcAft>
                <a:defRPr/>
              </a:pPr>
              <a:t>133</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endParaRPr lang="en-US" alt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2511F1-EB70-4DAC-9A94-CAC5E426553F}" type="slidenum">
              <a:rPr lang="en-US" smtClean="0"/>
              <a:pPr fontAlgn="base">
                <a:spcBef>
                  <a:spcPct val="0"/>
                </a:spcBef>
                <a:spcAft>
                  <a:spcPct val="0"/>
                </a:spcAft>
                <a:defRPr/>
              </a:pPr>
              <a:t>134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75D6D-9A75-4D09-A227-DFDB15C87A40}" type="slidenum">
              <a:rPr lang="en-US" altLang="en-US"/>
              <a:pPr/>
              <a:t>7</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endParaRPr lang="en-US" altLang="en-US" smtClean="0"/>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18DC30-E2DB-4D70-9D5D-986603FD7843}" type="slidenum">
              <a:rPr lang="en-US" smtClean="0"/>
              <a:pPr fontAlgn="base">
                <a:spcBef>
                  <a:spcPct val="0"/>
                </a:spcBef>
                <a:spcAft>
                  <a:spcPct val="0"/>
                </a:spcAft>
                <a:defRPr/>
              </a:pPr>
              <a:t>135</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Tariq, U., Jilani, U. and Siddiqui, T. (2007) UAnalysis on Fixed and Mobile WiMAX U, M.S Thesis, Blekinge Institute of Technology, Karlskrona, Sweden. </a:t>
            </a:r>
          </a:p>
          <a:p>
            <a:pPr eaLnBrk="1" hangingPunct="1">
              <a:spcBef>
                <a:spcPct val="0"/>
              </a:spcBef>
            </a:pPr>
            <a:endParaRPr lang="en-US" altLang="en-US" smtClean="0"/>
          </a:p>
          <a:p>
            <a:pPr eaLnBrk="1" hangingPunct="1">
              <a:spcBef>
                <a:spcPct val="0"/>
              </a:spcBef>
            </a:pPr>
            <a:endParaRPr lang="en-US" alt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8C8AFD-B989-47BD-A292-A2F8A3A70327}" type="slidenum">
              <a:rPr lang="en-US" smtClean="0"/>
              <a:pPr fontAlgn="base">
                <a:spcBef>
                  <a:spcPct val="0"/>
                </a:spcBef>
                <a:spcAft>
                  <a:spcPct val="0"/>
                </a:spcAft>
                <a:defRPr/>
              </a:pPr>
              <a:t>136</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endParaRPr lang="en-US" altLang="en-US" smtClean="0"/>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BEAA70-D185-4D66-871C-04BD96AEBD40}" type="slidenum">
              <a:rPr lang="en-US" smtClean="0"/>
              <a:pPr fontAlgn="base">
                <a:spcBef>
                  <a:spcPct val="0"/>
                </a:spcBef>
                <a:spcAft>
                  <a:spcPct val="0"/>
                </a:spcAft>
                <a:defRPr/>
              </a:pPr>
              <a:t>138</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endParaRPr lang="en-US" altLang="en-US" smtClean="0"/>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B63EEE-B5C2-4FEA-98F4-3C796631A9E8}" type="slidenum">
              <a:rPr lang="en-US" smtClean="0"/>
              <a:pPr fontAlgn="base">
                <a:spcBef>
                  <a:spcPct val="0"/>
                </a:spcBef>
                <a:spcAft>
                  <a:spcPct val="0"/>
                </a:spcAft>
                <a:defRPr/>
              </a:pPr>
              <a:t>140</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Times New Roman" pitchFamily="18" charset="0"/>
                <a:cs typeface="Times New Roman" pitchFamily="18" charset="0"/>
              </a:rPr>
              <a:t>Andrew S. Tanenbaum “Computer Networks” fourth edition ;prentice hall of India 2005</a:t>
            </a:r>
            <a:endParaRPr lang="en-US" alt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15AAB5-0043-4649-922A-A42E6F097DC8}" type="slidenum">
              <a:rPr lang="en-US" smtClean="0"/>
              <a:pPr fontAlgn="base">
                <a:spcBef>
                  <a:spcPct val="0"/>
                </a:spcBef>
                <a:spcAft>
                  <a:spcPct val="0"/>
                </a:spcAft>
                <a:defRPr/>
              </a:pPr>
              <a:t>142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C105B-69C3-4D53-A93D-F0C7D6E21B05}" type="slidenum">
              <a:rPr lang="en-US" altLang="en-US"/>
              <a:pPr/>
              <a:t>8</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98DBC-B102-4F63-B6F9-1495159F3BB2}" type="slidenum">
              <a:rPr lang="en-US"/>
              <a:pPr/>
              <a:t>81</a:t>
            </a:fld>
            <a:endParaRPr lang="en-US"/>
          </a:p>
        </p:txBody>
      </p:sp>
      <p:sp>
        <p:nvSpPr>
          <p:cNvPr id="354306"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54307" name="Rectangle 3"/>
          <p:cNvSpPr>
            <a:spLocks noGrp="1" noChangeArrowheads="1"/>
          </p:cNvSpPr>
          <p:nvPr>
            <p:ph type="body" idx="1"/>
          </p:nvPr>
        </p:nvSpPr>
        <p:spPr bwMode="auto">
          <a:xfrm>
            <a:off x="1905000" y="4343480"/>
            <a:ext cx="3886200" cy="4114960"/>
          </a:xfrm>
          <a:prstGeom prst="rect">
            <a:avLst/>
          </a:prstGeom>
          <a:solidFill>
            <a:srgbClr val="FFFFFF"/>
          </a:solidFill>
          <a:ln>
            <a:solidFill>
              <a:srgbClr val="000000"/>
            </a:solidFill>
            <a:miter lim="800000"/>
            <a:headEnd/>
            <a:tailEnd/>
          </a:ln>
        </p:spPr>
        <p:txBody>
          <a:bodyPr/>
          <a:lstStyle/>
          <a:p>
            <a:r>
              <a:rPr lang="en-US" sz="1600"/>
              <a:t>DIFS= Distributed interframe Space</a:t>
            </a:r>
          </a:p>
          <a:p>
            <a:r>
              <a:rPr lang="en-US" sz="1600"/>
              <a:t>PIFS=Point Coordination Interframe Space</a:t>
            </a:r>
          </a:p>
          <a:p>
            <a:r>
              <a:rPr lang="en-US" sz="1600"/>
              <a:t>SIFS=Short Coordination Interframe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92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3A7612-7095-4A57-8BEB-C3B385A01B8A}" type="slidenum">
              <a:rPr lang="en-US" smtClean="0"/>
              <a:pPr fontAlgn="base">
                <a:spcBef>
                  <a:spcPct val="0"/>
                </a:spcBef>
                <a:spcAft>
                  <a:spcPct val="0"/>
                </a:spcAft>
                <a:defRPr/>
              </a:pPr>
              <a:t>93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3A7612-7095-4A57-8BEB-C3B385A01B8A}"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3EFA0F-AE9E-4C42-9BDE-35A5A2A63200}" type="slidenum">
              <a:rPr lang="en-US" smtClean="0"/>
              <a:pPr fontAlgn="base">
                <a:spcBef>
                  <a:spcPct val="0"/>
                </a:spcBef>
                <a:spcAft>
                  <a:spcPct val="0"/>
                </a:spcAft>
                <a:defRPr/>
              </a:pPr>
              <a:t>95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7/23/2019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dirty="0"/>
          </a:p>
        </p:txBody>
      </p:sp>
      <p:sp>
        <p:nvSpPr>
          <p:cNvPr id="6" name="Footer Placeholder 5"/>
          <p:cNvSpPr>
            <a:spLocks noGrp="1"/>
          </p:cNvSpPr>
          <p:nvPr>
            <p:ph type="ftr" sz="quarter" idx="11"/>
          </p:nvPr>
        </p:nvSpPr>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9A2F680E-EA81-442F-ADE5-3487A1C39FBF}" type="slidenum">
              <a:rPr lang="en-US"/>
              <a:pPr>
                <a:defRPr/>
              </a:pPr>
              <a:t>‹#›</a:t>
            </a:fld>
            <a:endParaRPr lang="en-US" sz="1400" dirty="0">
              <a:solidFill>
                <a:schemeClr val="tx1"/>
              </a:solidFill>
            </a:endParaRPr>
          </a:p>
        </p:txBody>
      </p:sp>
    </p:spTree>
    <p:extLst>
      <p:ext uri="{BB962C8B-B14F-4D97-AF65-F5344CB8AC3E}">
        <p14:creationId xmlns:p14="http://schemas.microsoft.com/office/powerpoint/2010/main" xmlns="" val="286607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p:txBody>
          <a:bodyPr/>
          <a:lstStyle>
            <a:lvl1pPr>
              <a:defRPr smtClean="0">
                <a:solidFill>
                  <a:schemeClr val="tx1">
                    <a:lumMod val="85000"/>
                    <a:lumOff val="15000"/>
                  </a:schemeClr>
                </a:solidFill>
              </a:defRPr>
            </a:lvl1pPr>
          </a:lstStyle>
          <a:p>
            <a:pPr>
              <a:defRPr/>
            </a:pPr>
            <a:fld id="{F8DD859C-8EF3-41EF-9E4C-58F02D0CA939}" type="datetimeFigureOut">
              <a:rPr lang="en-US">
                <a:solidFill>
                  <a:srgbClr val="262626">
                    <a:lumMod val="85000"/>
                    <a:lumOff val="15000"/>
                  </a:srgbClr>
                </a:solidFill>
              </a:rPr>
              <a:pPr>
                <a:defRPr/>
              </a:pPr>
              <a:t>7/23/2019</a:t>
            </a:fld>
            <a:endParaRPr lang="en-US" dirty="0">
              <a:solidFill>
                <a:srgbClr val="262626">
                  <a:lumMod val="85000"/>
                  <a:lumOff val="15000"/>
                </a:srgbClr>
              </a:solidFill>
            </a:endParaRPr>
          </a:p>
        </p:txBody>
      </p:sp>
      <p:sp>
        <p:nvSpPr>
          <p:cNvPr id="5" name="Footer Placeholder 3"/>
          <p:cNvSpPr>
            <a:spLocks noGrp="1"/>
          </p:cNvSpPr>
          <p:nvPr>
            <p:ph type="ftr" sz="quarter" idx="11"/>
          </p:nvPr>
        </p:nvSpPr>
        <p:spPr/>
        <p:txBody>
          <a:bodyPr/>
          <a:lstStyle>
            <a:lvl1pPr>
              <a:defRPr dirty="0">
                <a:solidFill>
                  <a:schemeClr val="tx1">
                    <a:lumMod val="85000"/>
                    <a:lumOff val="15000"/>
                  </a:schemeClr>
                </a:solidFill>
              </a:defRPr>
            </a:lvl1pPr>
          </a:lstStyle>
          <a:p>
            <a:pPr>
              <a:defRPr/>
            </a:pPr>
            <a:endParaRPr lang="en-US" dirty="0">
              <a:solidFill>
                <a:srgbClr val="262626">
                  <a:lumMod val="85000"/>
                  <a:lumOff val="15000"/>
                </a:srgbClr>
              </a:solidFill>
            </a:endParaRPr>
          </a:p>
        </p:txBody>
      </p:sp>
      <p:sp>
        <p:nvSpPr>
          <p:cNvPr id="7" name="Slide Number Placeholder 4"/>
          <p:cNvSpPr>
            <a:spLocks noGrp="1"/>
          </p:cNvSpPr>
          <p:nvPr>
            <p:ph type="sldNum" sz="quarter" idx="12"/>
          </p:nvPr>
        </p:nvSpPr>
        <p:spPr/>
        <p:txBody>
          <a:bodyPr/>
          <a:lstStyle>
            <a:lvl1pPr>
              <a:defRPr smtClean="0">
                <a:solidFill>
                  <a:schemeClr val="tx1">
                    <a:lumMod val="85000"/>
                    <a:lumOff val="15000"/>
                  </a:schemeClr>
                </a:solidFill>
              </a:defRPr>
            </a:lvl1pPr>
          </a:lstStyle>
          <a:p>
            <a:pPr>
              <a:defRPr/>
            </a:pPr>
            <a:fld id="{CAA56F69-08A5-4E71-AE09-721073197E35}" type="slidenum">
              <a:rPr lang="en-US">
                <a:solidFill>
                  <a:srgbClr val="262626">
                    <a:lumMod val="85000"/>
                    <a:lumOff val="15000"/>
                  </a:srgbClr>
                </a:solidFill>
              </a:rPr>
              <a:pPr>
                <a:def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xmlns="" val="4028567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524000"/>
            <a:ext cx="7543800" cy="4495800"/>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89B43B5-8FE2-4813-A92B-062AF3BE6CF6}" type="slidenum">
              <a:rPr lang="en-US"/>
              <a:pPr>
                <a:defRPr/>
              </a:pPr>
              <a:t>‹#›</a:t>
            </a:fld>
            <a:endParaRPr lang="en-US"/>
          </a:p>
        </p:txBody>
      </p:sp>
    </p:spTree>
    <p:extLst>
      <p:ext uri="{BB962C8B-B14F-4D97-AF65-F5344CB8AC3E}">
        <p14:creationId xmlns:p14="http://schemas.microsoft.com/office/powerpoint/2010/main" xmlns="" val="18752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7/23/2019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5" r:id="rId13"/>
    <p:sldLayoutId id="2147483676"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107.xml.rels><?xml version="1.0" encoding="UTF-8" standalone="yes"?>
<Relationships xmlns="http://schemas.openxmlformats.org/package/2006/relationships"><Relationship Id="rId8" Type="http://schemas.microsoft.com/office/2007/relationships/diagramDrawing" Target="../diagrams/drawing43.xml"/><Relationship Id="rId3" Type="http://schemas.openxmlformats.org/officeDocument/2006/relationships/image" Target="../media/image37.jpeg"/><Relationship Id="rId7" Type="http://schemas.openxmlformats.org/officeDocument/2006/relationships/diagramColors" Target="../diagrams/colors43.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43.xml"/><Relationship Id="rId5" Type="http://schemas.openxmlformats.org/officeDocument/2006/relationships/diagramLayout" Target="../diagrams/layout43.xml"/><Relationship Id="rId4" Type="http://schemas.openxmlformats.org/officeDocument/2006/relationships/diagramData" Target="../diagrams/data43.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113.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11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8" Type="http://schemas.openxmlformats.org/officeDocument/2006/relationships/hyperlink" Target="http://en.wikipedia.org/wiki/PlayStation_3" TargetMode="External"/><Relationship Id="rId13" Type="http://schemas.openxmlformats.org/officeDocument/2006/relationships/image" Target="../media/image45.jpeg"/><Relationship Id="rId3" Type="http://schemas.openxmlformats.org/officeDocument/2006/relationships/hyperlink" Target="http://en.wikipedia.org/wiki/Computer_keyboard" TargetMode="External"/><Relationship Id="rId7" Type="http://schemas.openxmlformats.org/officeDocument/2006/relationships/hyperlink" Target="http://en.wikipedia.org/wiki/Sony" TargetMode="External"/><Relationship Id="rId12" Type="http://schemas.openxmlformats.org/officeDocument/2006/relationships/image" Target="../media/image44.jpeg"/><Relationship Id="rId2" Type="http://schemas.openxmlformats.org/officeDocument/2006/relationships/hyperlink" Target="http://en.wikipedia.org/wiki/Computer_mouse" TargetMode="External"/><Relationship Id="rId1" Type="http://schemas.openxmlformats.org/officeDocument/2006/relationships/slideLayout" Target="../slideLayouts/slideLayout12.xml"/><Relationship Id="rId6" Type="http://schemas.openxmlformats.org/officeDocument/2006/relationships/hyperlink" Target="http://en.wikipedia.org/wiki/Game_consoles" TargetMode="External"/><Relationship Id="rId11" Type="http://schemas.openxmlformats.org/officeDocument/2006/relationships/image" Target="../media/image43.jpeg"/><Relationship Id="rId5" Type="http://schemas.openxmlformats.org/officeDocument/2006/relationships/hyperlink" Target="http://en.wikipedia.org/wiki/OBEX" TargetMode="External"/><Relationship Id="rId10" Type="http://schemas.openxmlformats.org/officeDocument/2006/relationships/image" Target="../media/image42.jpeg"/><Relationship Id="rId4" Type="http://schemas.openxmlformats.org/officeDocument/2006/relationships/hyperlink" Target="http://en.wikipedia.org/wiki/Computer_printer" TargetMode="External"/><Relationship Id="rId9" Type="http://schemas.openxmlformats.org/officeDocument/2006/relationships/hyperlink" Target="http://en.wikipedia.org/wiki/PSP_Go" TargetMode="External"/><Relationship Id="rId14" Type="http://schemas.openxmlformats.org/officeDocument/2006/relationships/image" Target="../media/image46.jpeg"/></Relationships>
</file>

<file path=ppt/slides/_rels/slide1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4.xml"/><Relationship Id="rId4" Type="http://schemas.openxmlformats.org/officeDocument/2006/relationships/image" Target="../media/image49.jpeg"/></Relationships>
</file>

<file path=ppt/slides/_rels/slide12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1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53.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136.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slideshare.net/kashyapshah11/bluetooth-10369755" TargetMode="External"/><Relationship Id="rId2" Type="http://schemas.openxmlformats.org/officeDocument/2006/relationships/hyperlink" Target="http://www.csie.cgu.edu.tw/~jhchen/course/CommSys/ch12.ppt" TargetMode="External"/><Relationship Id="rId1" Type="http://schemas.openxmlformats.org/officeDocument/2006/relationships/slideLayout" Target="../slideLayouts/slideLayout2.xml"/><Relationship Id="rId5" Type="http://schemas.openxmlformats.org/officeDocument/2006/relationships/hyperlink" Target="http://webhome.csc.uvic.ca/~wkui/Courses/networks/Notes.html" TargetMode="External"/><Relationship Id="rId4" Type="http://schemas.openxmlformats.org/officeDocument/2006/relationships/hyperlink" Target="http://www.csie.cgu.edu.tw/~jhchen/course/WN/802.16Overview.pp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diagramLayout" Target="../diagrams/layout19.xml"/><Relationship Id="rId7" Type="http://schemas.openxmlformats.org/officeDocument/2006/relationships/image" Target="../media/image30.wmf"/><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Carrier_sense_multiple_access_with_collision_avoidance" TargetMode="External"/><Relationship Id="rId7" Type="http://schemas.openxmlformats.org/officeDocument/2006/relationships/hyperlink" Target="https://en.wikipedia.org/wiki/IEEE_802.11e-2005" TargetMode="External"/><Relationship Id="rId2" Type="http://schemas.openxmlformats.org/officeDocument/2006/relationships/hyperlink" Target="https://en.wikipedia.org/wiki/IEEE_802.11" TargetMode="External"/><Relationship Id="rId1" Type="http://schemas.openxmlformats.org/officeDocument/2006/relationships/slideLayout" Target="../slideLayouts/slideLayout2.xml"/><Relationship Id="rId6" Type="http://schemas.openxmlformats.org/officeDocument/2006/relationships/hyperlink" Target="https://en.wikipedia.org/wiki/Point_Coordination_Function" TargetMode="External"/><Relationship Id="rId5" Type="http://schemas.openxmlformats.org/officeDocument/2006/relationships/hyperlink" Target="https://en.wikipedia.org/wiki/Distributed_Coordination_Function" TargetMode="External"/><Relationship Id="rId4" Type="http://schemas.openxmlformats.org/officeDocument/2006/relationships/hyperlink" Target="https://en.wikipedia.org/wiki/Media_Access_Control" TargetMode="Externa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mn-lt"/>
              </a:rPr>
              <a:t>Computer Networks(2015 Pattern)</a:t>
            </a:r>
            <a:br>
              <a:rPr lang="en-US" b="1" dirty="0" smtClean="0">
                <a:latin typeface="+mn-lt"/>
              </a:rPr>
            </a:br>
            <a:r>
              <a:rPr lang="en-US" b="1" dirty="0" smtClean="0">
                <a:latin typeface="+mn-lt"/>
              </a:rPr>
              <a:t>Unit III- </a:t>
            </a:r>
            <a:r>
              <a:rPr lang="en-US" b="1" dirty="0"/>
              <a:t>Medium Access Control </a:t>
            </a:r>
            <a:endParaRPr lang="en-US" b="1" dirty="0">
              <a:latin typeface="+mn-lt"/>
            </a:endParaRPr>
          </a:p>
        </p:txBody>
      </p:sp>
    </p:spTree>
    <p:extLst>
      <p:ext uri="{BB962C8B-B14F-4D97-AF65-F5344CB8AC3E}">
        <p14:creationId xmlns:p14="http://schemas.microsoft.com/office/powerpoint/2010/main" xmlns="" val="187675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994700264"/>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868205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82058" tIns="41029" rIns="82058"/>
          <a:lstStyle/>
          <a:p>
            <a:r>
              <a:rPr lang="en-US" altLang="en-US" sz="4300" dirty="0"/>
              <a:t>IEEE </a:t>
            </a:r>
            <a:r>
              <a:rPr lang="en-US" dirty="0" smtClean="0"/>
              <a:t>802.11a Applications</a:t>
            </a:r>
          </a:p>
        </p:txBody>
      </p:sp>
      <p:graphicFrame>
        <p:nvGraphicFramePr>
          <p:cNvPr id="4" name="Diagram 3"/>
          <p:cNvGraphicFramePr/>
          <p:nvPr/>
        </p:nvGraphicFramePr>
        <p:xfrm>
          <a:off x="457200" y="1481329"/>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88963925"/>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101</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584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0"/>
            <a:ext cx="3503353" cy="753998"/>
          </a:xfrm>
          <a:prstGeom prst="rect">
            <a:avLst/>
          </a:prstGeom>
          <a:noFill/>
          <a:ln w="9525">
            <a:noFill/>
            <a:miter lim="800000"/>
            <a:headEnd/>
            <a:tailEnd/>
          </a:ln>
        </p:spPr>
        <p:txBody>
          <a:bodyPr wrap="none" lIns="91387" tIns="45693" rIns="91387" bIns="45693">
            <a:spAutoFit/>
          </a:bodyPr>
          <a:lstStyle/>
          <a:p>
            <a:r>
              <a:rPr lang="en-US" altLang="en-US" sz="4300" b="1" dirty="0">
                <a:solidFill>
                  <a:schemeClr val="tx2"/>
                </a:solidFill>
                <a:effectLst>
                  <a:outerShdw blurRad="31750" dist="25400" dir="5400000" algn="tl" rotWithShape="0">
                    <a:srgbClr val="000000">
                      <a:alpha val="25000"/>
                    </a:srgbClr>
                  </a:outerShdw>
                </a:effectLst>
                <a:latin typeface="+mj-lt"/>
                <a:ea typeface="+mj-ea"/>
                <a:cs typeface="+mj-cs"/>
              </a:rPr>
              <a:t>IEEE 802.11 g</a:t>
            </a:r>
            <a:endParaRPr lang="en-US" sz="3200" b="1" i="1" dirty="0">
              <a:solidFill>
                <a:schemeClr val="accent2"/>
              </a:solidFill>
              <a:latin typeface="Calibri" pitchFamily="34" charset="0"/>
            </a:endParaRP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34DBCAF2-E23E-4464-A193-D8766F597F2A}" type="slidenum">
              <a:rPr lang="en-US" sz="3000">
                <a:solidFill>
                  <a:schemeClr val="tx1"/>
                </a:solidFill>
              </a:rPr>
              <a:pPr>
                <a:defRPr/>
              </a:pPr>
              <a:t>102</a:t>
            </a:fld>
            <a:endParaRPr lang="en-US" sz="3000" dirty="0">
              <a:solidFill>
                <a:schemeClr val="tx1"/>
              </a:solidFill>
            </a:endParaRPr>
          </a:p>
        </p:txBody>
      </p:sp>
      <p:graphicFrame>
        <p:nvGraphicFramePr>
          <p:cNvPr id="17" name="Diagram 16"/>
          <p:cNvGraphicFramePr/>
          <p:nvPr/>
        </p:nvGraphicFramePr>
        <p:xfrm>
          <a:off x="484909" y="1277471"/>
          <a:ext cx="7689273" cy="4168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499186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normAutofit fontScale="90000"/>
          </a:bodyPr>
          <a:lstStyle/>
          <a:p>
            <a:r>
              <a:rPr lang="en-US" altLang="en-US" sz="3900" dirty="0"/>
              <a:t>IEEE 802.11 g- Pros &amp; Cons</a:t>
            </a:r>
            <a:r>
              <a:rPr lang="en-US" sz="2900" i="1" dirty="0">
                <a:solidFill>
                  <a:schemeClr val="accent2"/>
                </a:solidFill>
                <a:latin typeface="Calibri" pitchFamily="34" charset="0"/>
              </a:rPr>
              <a:t/>
            </a:r>
            <a:br>
              <a:rPr lang="en-US" sz="2900" i="1" dirty="0">
                <a:solidFill>
                  <a:schemeClr val="accent2"/>
                </a:solidFill>
                <a:latin typeface="Calibri" pitchFamily="34" charset="0"/>
              </a:rPr>
            </a:br>
            <a:endParaRPr lang="en-US" dirty="0"/>
          </a:p>
        </p:txBody>
      </p:sp>
      <p:graphicFrame>
        <p:nvGraphicFramePr>
          <p:cNvPr id="4" name="Content Placeholder 3"/>
          <p:cNvGraphicFramePr>
            <a:graphicFrameLocks noGrp="1"/>
          </p:cNvGraphicFramePr>
          <p:nvPr>
            <p:ph sz="quarter" idx="1"/>
          </p:nvPr>
        </p:nvGraphicFramePr>
        <p:xfrm>
          <a:off x="0" y="1143001"/>
          <a:ext cx="8936182" cy="524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564287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868362"/>
          </a:xfrm>
        </p:spPr>
        <p:txBody>
          <a:bodyPr lIns="82058" tIns="41029" rIns="82058"/>
          <a:lstStyle/>
          <a:p>
            <a:pPr eaLnBrk="1" hangingPunct="1"/>
            <a:r>
              <a:rPr lang="en-US" dirty="0" smtClean="0"/>
              <a:t>802.11g Advantages</a:t>
            </a:r>
          </a:p>
        </p:txBody>
      </p:sp>
      <p:graphicFrame>
        <p:nvGraphicFramePr>
          <p:cNvPr id="4" name="Diagram 3"/>
          <p:cNvGraphicFramePr/>
          <p:nvPr/>
        </p:nvGraphicFramePr>
        <p:xfrm>
          <a:off x="457200" y="1143000"/>
          <a:ext cx="8229600" cy="517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41663442"/>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105</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7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0"/>
            <a:ext cx="2654596" cy="1068374"/>
          </a:xfrm>
          <a:prstGeom prst="rect">
            <a:avLst/>
          </a:prstGeom>
          <a:noFill/>
          <a:ln w="9525">
            <a:noFill/>
            <a:miter lim="800000"/>
            <a:headEnd/>
            <a:tailEnd/>
          </a:ln>
        </p:spPr>
        <p:txBody>
          <a:bodyPr wrap="none" lIns="91387" tIns="45693" rIns="91387" bIns="45693">
            <a:spAutoFit/>
          </a:bodyPr>
          <a:lstStyle/>
          <a:p>
            <a:r>
              <a:rPr lang="en-US" sz="3200" dirty="0">
                <a:latin typeface="Times New Roman" pitchFamily="18" charset="0"/>
                <a:cs typeface="Times New Roman" pitchFamily="18" charset="0"/>
              </a:rPr>
              <a:t>IEEE 802.11 n</a:t>
            </a:r>
          </a:p>
          <a:p>
            <a:endParaRPr lang="en-US" sz="3200" b="1" i="1" dirty="0">
              <a:solidFill>
                <a:schemeClr val="accent2"/>
              </a:solidFill>
              <a:latin typeface="Calibri" pitchFamily="34" charset="0"/>
            </a:endParaRP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A7C1640C-B510-4381-B7DC-07D1E4215832}" type="slidenum">
              <a:rPr lang="en-US" sz="3000">
                <a:solidFill>
                  <a:schemeClr val="tx1"/>
                </a:solidFill>
              </a:rPr>
              <a:pPr>
                <a:defRPr/>
              </a:pPr>
              <a:t>106</a:t>
            </a:fld>
            <a:endParaRPr lang="en-US" sz="3000" dirty="0">
              <a:solidFill>
                <a:schemeClr val="tx1"/>
              </a:solidFill>
            </a:endParaRPr>
          </a:p>
        </p:txBody>
      </p:sp>
      <p:graphicFrame>
        <p:nvGraphicFramePr>
          <p:cNvPr id="15" name="Diagram 14"/>
          <p:cNvGraphicFramePr/>
          <p:nvPr/>
        </p:nvGraphicFramePr>
        <p:xfrm>
          <a:off x="346364" y="1143000"/>
          <a:ext cx="7959436" cy="4639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51736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0"/>
            <a:ext cx="2654596" cy="1068374"/>
          </a:xfrm>
          <a:prstGeom prst="rect">
            <a:avLst/>
          </a:prstGeom>
          <a:noFill/>
          <a:ln w="9525">
            <a:noFill/>
            <a:miter lim="800000"/>
            <a:headEnd/>
            <a:tailEnd/>
          </a:ln>
        </p:spPr>
        <p:txBody>
          <a:bodyPr wrap="none" lIns="91387" tIns="45693" rIns="91387" bIns="45693">
            <a:spAutoFit/>
          </a:bodyPr>
          <a:lstStyle/>
          <a:p>
            <a:r>
              <a:rPr lang="en-US" sz="3200" dirty="0">
                <a:latin typeface="Times New Roman" pitchFamily="18" charset="0"/>
                <a:cs typeface="Times New Roman" pitchFamily="18" charset="0"/>
              </a:rPr>
              <a:t>IEEE 802.11 n</a:t>
            </a:r>
          </a:p>
          <a:p>
            <a:endParaRPr lang="en-US" sz="3200" b="1" i="1" dirty="0">
              <a:solidFill>
                <a:schemeClr val="accent2"/>
              </a:solidFill>
              <a:latin typeface="Calibri" pitchFamily="34" charset="0"/>
            </a:endParaRPr>
          </a:p>
        </p:txBody>
      </p:sp>
      <p:sp>
        <p:nvSpPr>
          <p:cNvPr id="10" name="TextBox 9"/>
          <p:cNvSpPr txBox="1"/>
          <p:nvPr/>
        </p:nvSpPr>
        <p:spPr>
          <a:xfrm>
            <a:off x="228603" y="914400"/>
            <a:ext cx="8638306" cy="646276"/>
          </a:xfrm>
          <a:prstGeom prst="rect">
            <a:avLst/>
          </a:prstGeom>
          <a:noFill/>
        </p:spPr>
        <p:txBody>
          <a:bodyPr wrap="square" lIns="91387" tIns="45693" rIns="91387" bIns="45693">
            <a:spAutoFit/>
          </a:bodyPr>
          <a:lstStyle/>
          <a:p>
            <a:pPr>
              <a:defRPr/>
            </a:pPr>
            <a:r>
              <a:rPr lang="en-US" sz="3600" b="1" i="1" dirty="0">
                <a:solidFill>
                  <a:schemeClr val="tx2"/>
                </a:solidFill>
                <a:latin typeface="Times New Roman" pitchFamily="18" charset="0"/>
                <a:cs typeface="Times New Roman" pitchFamily="18" charset="0"/>
              </a:rPr>
              <a:t>M</a:t>
            </a:r>
            <a:r>
              <a:rPr lang="en-US" sz="3600" b="1" i="1" dirty="0">
                <a:latin typeface="Times New Roman" pitchFamily="18" charset="0"/>
                <a:cs typeface="Times New Roman" pitchFamily="18" charset="0"/>
              </a:rPr>
              <a:t>ultiple </a:t>
            </a:r>
            <a:r>
              <a:rPr lang="en-US" sz="3600" b="1" i="1" dirty="0">
                <a:solidFill>
                  <a:schemeClr val="tx2"/>
                </a:solidFill>
                <a:latin typeface="Times New Roman" pitchFamily="18" charset="0"/>
                <a:cs typeface="Times New Roman" pitchFamily="18" charset="0"/>
              </a:rPr>
              <a:t>I</a:t>
            </a:r>
            <a:r>
              <a:rPr lang="en-US" sz="3600" b="1" i="1" dirty="0">
                <a:latin typeface="Times New Roman" pitchFamily="18" charset="0"/>
                <a:cs typeface="Times New Roman" pitchFamily="18" charset="0"/>
              </a:rPr>
              <a:t>nput </a:t>
            </a:r>
            <a:r>
              <a:rPr lang="en-US" sz="3600" b="1" i="1" dirty="0">
                <a:solidFill>
                  <a:schemeClr val="tx2"/>
                </a:solidFill>
                <a:latin typeface="Times New Roman" pitchFamily="18" charset="0"/>
                <a:cs typeface="Times New Roman" pitchFamily="18" charset="0"/>
              </a:rPr>
              <a:t>M</a:t>
            </a:r>
            <a:r>
              <a:rPr lang="en-US" sz="3600" b="1" i="1" dirty="0">
                <a:latin typeface="Times New Roman" pitchFamily="18" charset="0"/>
                <a:cs typeface="Times New Roman" pitchFamily="18" charset="0"/>
              </a:rPr>
              <a:t>ultiple </a:t>
            </a:r>
            <a:r>
              <a:rPr lang="en-US" sz="3600" b="1" i="1" dirty="0">
                <a:solidFill>
                  <a:schemeClr val="tx2"/>
                </a:solidFill>
                <a:latin typeface="Times New Roman" pitchFamily="18" charset="0"/>
                <a:cs typeface="Times New Roman" pitchFamily="18" charset="0"/>
              </a:rPr>
              <a:t>O</a:t>
            </a:r>
            <a:r>
              <a:rPr lang="en-US" sz="3600" b="1" i="1" dirty="0">
                <a:latin typeface="Times New Roman" pitchFamily="18" charset="0"/>
                <a:cs typeface="Times New Roman" pitchFamily="18" charset="0"/>
              </a:rPr>
              <a:t>utput(MIMO)</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FC4930CC-5940-4FFF-93F2-4FF8C2875A17}" type="slidenum">
              <a:rPr lang="en-US" sz="3000">
                <a:solidFill>
                  <a:schemeClr val="tx1"/>
                </a:solidFill>
              </a:rPr>
              <a:pPr>
                <a:defRPr/>
              </a:pPr>
              <a:t>107</a:t>
            </a:fld>
            <a:endParaRPr lang="en-US" sz="3000" dirty="0">
              <a:solidFill>
                <a:schemeClr val="tx1"/>
              </a:solidFill>
            </a:endParaRPr>
          </a:p>
        </p:txBody>
      </p:sp>
      <p:pic>
        <p:nvPicPr>
          <p:cNvPr id="6146" name="Picture 2" descr="C:\Users\Reza\Desktop\nshn\How_MIMO works.jpg"/>
          <p:cNvPicPr>
            <a:picLocks noChangeAspect="1" noChangeArrowheads="1"/>
          </p:cNvPicPr>
          <p:nvPr/>
        </p:nvPicPr>
        <p:blipFill>
          <a:blip r:embed="rId3"/>
          <a:srcRect/>
          <a:stretch>
            <a:fillRect/>
          </a:stretch>
        </p:blipFill>
        <p:spPr bwMode="auto">
          <a:xfrm>
            <a:off x="1939636" y="4168588"/>
            <a:ext cx="5334000" cy="2487706"/>
          </a:xfrm>
          <a:prstGeom prst="rect">
            <a:avLst/>
          </a:prstGeom>
          <a:noFill/>
          <a:ln w="9525">
            <a:noFill/>
            <a:miter lim="800000"/>
            <a:headEnd/>
            <a:tailEnd/>
          </a:ln>
        </p:spPr>
      </p:pic>
      <p:graphicFrame>
        <p:nvGraphicFramePr>
          <p:cNvPr id="16" name="Diagram 15"/>
          <p:cNvGraphicFramePr/>
          <p:nvPr/>
        </p:nvGraphicFramePr>
        <p:xfrm>
          <a:off x="554182" y="1680883"/>
          <a:ext cx="8104909" cy="23532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53747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normAutofit fontScale="90000"/>
          </a:bodyPr>
          <a:lstStyle/>
          <a:p>
            <a:r>
              <a:rPr lang="en-US" altLang="en-US" sz="3900" dirty="0"/>
              <a:t>IEEE 802.11 n- Pros &amp; Cons</a:t>
            </a:r>
            <a:r>
              <a:rPr lang="en-US" sz="2900" i="1" dirty="0">
                <a:solidFill>
                  <a:schemeClr val="accent2"/>
                </a:solidFill>
                <a:latin typeface="Calibri" pitchFamily="34" charset="0"/>
              </a:rPr>
              <a:t/>
            </a:r>
            <a:br>
              <a:rPr lang="en-US" sz="2900" i="1" dirty="0">
                <a:solidFill>
                  <a:schemeClr val="accent2"/>
                </a:solidFill>
                <a:latin typeface="Calibri" pitchFamily="34" charset="0"/>
              </a:rPr>
            </a:br>
            <a:endParaRPr lang="en-US" dirty="0"/>
          </a:p>
        </p:txBody>
      </p:sp>
      <p:graphicFrame>
        <p:nvGraphicFramePr>
          <p:cNvPr id="4" name="Content Placeholder 3"/>
          <p:cNvGraphicFramePr>
            <a:graphicFrameLocks noGrp="1"/>
          </p:cNvGraphicFramePr>
          <p:nvPr>
            <p:ph sz="quarter" idx="1"/>
          </p:nvPr>
        </p:nvGraphicFramePr>
        <p:xfrm>
          <a:off x="207818" y="1210235"/>
          <a:ext cx="9421091" cy="524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54869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109</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4017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defRPr/>
            </a:pPr>
            <a:r>
              <a:rPr lang="en-US" smtClean="0"/>
              <a:t>ALOHA Network</a:t>
            </a:r>
          </a:p>
        </p:txBody>
      </p:sp>
      <p:sp>
        <p:nvSpPr>
          <p:cNvPr id="4" name="Slide Number Placeholder 4"/>
          <p:cNvSpPr>
            <a:spLocks noGrp="1"/>
          </p:cNvSpPr>
          <p:nvPr>
            <p:ph type="sldNum" sz="quarter" idx="12"/>
          </p:nvPr>
        </p:nvSpPr>
        <p:spPr/>
        <p:txBody>
          <a:bodyPr/>
          <a:lstStyle/>
          <a:p>
            <a:pPr>
              <a:defRPr/>
            </a:pPr>
            <a:fld id="{56C9C6F3-1A51-4C3F-8FDE-7115F44032C3}" type="slidenum">
              <a:rPr lang="en-US"/>
              <a:pPr>
                <a:defRPr/>
              </a:pPr>
              <a:t>11</a:t>
            </a:fld>
            <a:endParaRPr lang="en-US"/>
          </a:p>
        </p:txBody>
      </p:sp>
      <p:pic>
        <p:nvPicPr>
          <p:cNvPr id="9220" name="Picture 4"/>
          <p:cNvPicPr>
            <a:picLocks noChangeAspect="1" noChangeArrowheads="1"/>
          </p:cNvPicPr>
          <p:nvPr/>
        </p:nvPicPr>
        <p:blipFill>
          <a:blip r:embed="rId2" cstate="print"/>
          <a:srcRect/>
          <a:stretch>
            <a:fillRect/>
          </a:stretch>
        </p:blipFill>
        <p:spPr bwMode="auto">
          <a:xfrm>
            <a:off x="517525" y="2444750"/>
            <a:ext cx="7788275" cy="2965450"/>
          </a:xfrm>
          <a:prstGeom prst="rect">
            <a:avLst/>
          </a:prstGeom>
          <a:noFill/>
          <a:ln w="9525">
            <a:noFill/>
            <a:miter lim="800000"/>
            <a:headEnd/>
            <a:tailEnd/>
          </a:ln>
        </p:spPr>
      </p:pic>
    </p:spTree>
    <p:extLst>
      <p:ext uri="{BB962C8B-B14F-4D97-AF65-F5344CB8AC3E}">
        <p14:creationId xmlns:p14="http://schemas.microsoft.com/office/powerpoint/2010/main" xmlns="" val="3588741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2652350"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802.11ac</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A7C1640C-B510-4381-B7DC-07D1E4215832}" type="slidenum">
              <a:rPr lang="en-US" sz="3000">
                <a:solidFill>
                  <a:schemeClr val="tx1"/>
                </a:solidFill>
              </a:rPr>
              <a:pPr>
                <a:defRPr/>
              </a:pPr>
              <a:t>110</a:t>
            </a:fld>
            <a:endParaRPr lang="en-US" sz="3000" dirty="0">
              <a:solidFill>
                <a:schemeClr val="tx1"/>
              </a:solidFill>
            </a:endParaRPr>
          </a:p>
        </p:txBody>
      </p:sp>
      <p:graphicFrame>
        <p:nvGraphicFramePr>
          <p:cNvPr id="15" name="Diagram 14"/>
          <p:cNvGraphicFramePr/>
          <p:nvPr/>
        </p:nvGraphicFramePr>
        <p:xfrm>
          <a:off x="207818" y="1277470"/>
          <a:ext cx="8659091" cy="4504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0017074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3" y="228601"/>
            <a:ext cx="4385196" cy="830942"/>
          </a:xfrm>
          <a:prstGeom prst="rect">
            <a:avLst/>
          </a:prstGeom>
          <a:noFill/>
          <a:ln w="9525">
            <a:noFill/>
            <a:miter lim="800000"/>
            <a:headEnd/>
            <a:tailEnd/>
          </a:ln>
        </p:spPr>
        <p:txBody>
          <a:bodyPr wrap="none" lIns="91387" tIns="45693" rIns="91387" bIns="45693">
            <a:spAutoFit/>
          </a:bodyPr>
          <a:lstStyle/>
          <a:p>
            <a:pPr>
              <a:lnSpc>
                <a:spcPct val="150000"/>
              </a:lnSpc>
            </a:pPr>
            <a:r>
              <a:rPr lang="en-US" sz="3200" dirty="0">
                <a:latin typeface="Times New Roman" pitchFamily="18" charset="0"/>
                <a:cs typeface="Times New Roman" pitchFamily="18" charset="0"/>
              </a:rPr>
              <a:t>IEEE 802.11ac - Features</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A7C1640C-B510-4381-B7DC-07D1E4215832}" type="slidenum">
              <a:rPr lang="en-US" sz="3000">
                <a:solidFill>
                  <a:schemeClr val="tx1"/>
                </a:solidFill>
              </a:rPr>
              <a:pPr>
                <a:defRPr/>
              </a:pPr>
              <a:t>111</a:t>
            </a:fld>
            <a:endParaRPr lang="en-US" sz="3000" dirty="0">
              <a:solidFill>
                <a:schemeClr val="tx1"/>
              </a:solidFill>
            </a:endParaRPr>
          </a:p>
        </p:txBody>
      </p:sp>
      <p:graphicFrame>
        <p:nvGraphicFramePr>
          <p:cNvPr id="15" name="Diagram 14"/>
          <p:cNvGraphicFramePr/>
          <p:nvPr/>
        </p:nvGraphicFramePr>
        <p:xfrm>
          <a:off x="207818" y="1075765"/>
          <a:ext cx="8659091" cy="4706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274225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933231" cy="830942"/>
          </a:xfrm>
          <a:prstGeom prst="rect">
            <a:avLst/>
          </a:prstGeom>
          <a:noFill/>
          <a:ln w="9525">
            <a:noFill/>
            <a:miter lim="800000"/>
            <a:headEnd/>
            <a:tailEnd/>
          </a:ln>
        </p:spPr>
        <p:txBody>
          <a:bodyPr wrap="none" lIns="91387" tIns="45693" rIns="91387" bIns="45693">
            <a:spAutoFit/>
          </a:bodyPr>
          <a:lstStyle/>
          <a:p>
            <a:pPr>
              <a:lnSpc>
                <a:spcPct val="150000"/>
              </a:lnSpc>
            </a:pPr>
            <a:r>
              <a:rPr lang="en-US" sz="3200" dirty="0">
                <a:latin typeface="Times New Roman" pitchFamily="18" charset="0"/>
                <a:cs typeface="Times New Roman" pitchFamily="18" charset="0"/>
              </a:rPr>
              <a:t>IEEE 802.11ac  Applications</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A7C1640C-B510-4381-B7DC-07D1E4215832}" type="slidenum">
              <a:rPr lang="en-US" sz="3000">
                <a:solidFill>
                  <a:schemeClr val="tx1"/>
                </a:solidFill>
              </a:rPr>
              <a:pPr>
                <a:defRPr/>
              </a:pPr>
              <a:t>112</a:t>
            </a:fld>
            <a:endParaRPr lang="en-US" sz="3000" dirty="0">
              <a:solidFill>
                <a:schemeClr val="tx1"/>
              </a:solidFill>
            </a:endParaRPr>
          </a:p>
        </p:txBody>
      </p:sp>
      <p:graphicFrame>
        <p:nvGraphicFramePr>
          <p:cNvPr id="15" name="Diagram 14"/>
          <p:cNvGraphicFramePr/>
          <p:nvPr/>
        </p:nvGraphicFramePr>
        <p:xfrm>
          <a:off x="277091" y="1680883"/>
          <a:ext cx="8659091" cy="396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517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nodePh="1">
                                  <p:stCondLst>
                                    <p:cond delay="0"/>
                                  </p:stCondLst>
                                  <p:endCondLst>
                                    <p:cond evt="begin" delay="0">
                                      <p:tn val="8"/>
                                    </p:cond>
                                  </p:end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113</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8480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2777385" cy="830942"/>
          </a:xfrm>
          <a:prstGeom prst="rect">
            <a:avLst/>
          </a:prstGeom>
          <a:noFill/>
          <a:ln w="9525">
            <a:noFill/>
            <a:miter lim="800000"/>
            <a:headEnd/>
            <a:tailEnd/>
          </a:ln>
        </p:spPr>
        <p:txBody>
          <a:bodyPr wrap="none" lIns="91387" tIns="45693" rIns="91387" bIns="45693">
            <a:spAutoFit/>
          </a:bodyPr>
          <a:lstStyle/>
          <a:p>
            <a:pPr>
              <a:lnSpc>
                <a:spcPct val="150000"/>
              </a:lnSpc>
            </a:pPr>
            <a:r>
              <a:rPr lang="en-US" sz="3200" dirty="0">
                <a:latin typeface="Times New Roman" pitchFamily="18" charset="0"/>
                <a:cs typeface="Times New Roman" pitchFamily="18" charset="0"/>
              </a:rPr>
              <a:t>IEEE 802.11 ad</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A7C1640C-B510-4381-B7DC-07D1E4215832}" type="slidenum">
              <a:rPr lang="en-US" sz="3000">
                <a:solidFill>
                  <a:schemeClr val="tx1"/>
                </a:solidFill>
              </a:rPr>
              <a:pPr>
                <a:defRPr/>
              </a:pPr>
              <a:t>114</a:t>
            </a:fld>
            <a:endParaRPr lang="en-US" sz="3000" dirty="0">
              <a:solidFill>
                <a:schemeClr val="tx1"/>
              </a:solidFill>
            </a:endParaRPr>
          </a:p>
        </p:txBody>
      </p:sp>
      <p:graphicFrame>
        <p:nvGraphicFramePr>
          <p:cNvPr id="15" name="Diagram 14"/>
          <p:cNvGraphicFramePr/>
          <p:nvPr/>
        </p:nvGraphicFramePr>
        <p:xfrm>
          <a:off x="554182" y="1344706"/>
          <a:ext cx="7959436" cy="3765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878475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210235"/>
          </a:xfrm>
        </p:spPr>
        <p:txBody>
          <a:bodyPr lIns="82058" tIns="41029" rIns="82058">
            <a:noAutofit/>
          </a:bodyPr>
          <a:lstStyle/>
          <a:p>
            <a:pPr algn="ctr"/>
            <a:r>
              <a:rPr lang="en-US" sz="3600" dirty="0">
                <a:solidFill>
                  <a:srgbClr val="FF0000"/>
                </a:solidFill>
              </a:rPr>
              <a:t>Comparison</a:t>
            </a:r>
            <a:r>
              <a:rPr lang="en-US" sz="3600" dirty="0"/>
              <a:t> between Different </a:t>
            </a:r>
            <a:br>
              <a:rPr lang="en-US" sz="3600" dirty="0"/>
            </a:br>
            <a:r>
              <a:rPr lang="en-US" sz="3600" dirty="0">
                <a:solidFill>
                  <a:srgbClr val="FF0000"/>
                </a:solidFill>
              </a:rPr>
              <a:t>IEEE 802.11 Standards</a:t>
            </a:r>
          </a:p>
        </p:txBody>
      </p:sp>
      <p:pic>
        <p:nvPicPr>
          <p:cNvPr id="1026" name="Picture 2"/>
          <p:cNvPicPr>
            <a:picLocks noGrp="1" noChangeAspect="1" noChangeArrowheads="1"/>
          </p:cNvPicPr>
          <p:nvPr>
            <p:ph sz="quarter" idx="1"/>
          </p:nvPr>
        </p:nvPicPr>
        <p:blipFill>
          <a:blip r:embed="rId2"/>
          <a:srcRect/>
          <a:stretch>
            <a:fillRect/>
          </a:stretch>
        </p:blipFill>
        <p:spPr bwMode="auto">
          <a:xfrm>
            <a:off x="0" y="1143000"/>
            <a:ext cx="9144000" cy="5715000"/>
          </a:xfrm>
          <a:prstGeom prst="rect">
            <a:avLst/>
          </a:prstGeom>
          <a:noFill/>
          <a:ln w="9525">
            <a:noFill/>
            <a:miter lim="800000"/>
            <a:headEnd/>
            <a:tailEnd/>
          </a:ln>
          <a:effectLst/>
        </p:spPr>
      </p:pic>
    </p:spTree>
    <p:extLst>
      <p:ext uri="{BB962C8B-B14F-4D97-AF65-F5344CB8AC3E}">
        <p14:creationId xmlns:p14="http://schemas.microsoft.com/office/powerpoint/2010/main" xmlns="" val="39181803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688710936"/>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8824967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Bluetooth Architecture</a:t>
            </a:r>
          </a:p>
        </p:txBody>
      </p:sp>
      <p:sp>
        <p:nvSpPr>
          <p:cNvPr id="57347" name="Rectangle 3"/>
          <p:cNvSpPr>
            <a:spLocks noGrp="1" noChangeArrowheads="1"/>
          </p:cNvSpPr>
          <p:nvPr>
            <p:ph sz="quarter" idx="1"/>
          </p:nvPr>
        </p:nvSpPr>
        <p:spPr/>
        <p:txBody>
          <a:bodyPr/>
          <a:lstStyle/>
          <a:p>
            <a:pPr algn="ctr" eaLnBrk="1" hangingPunct="1">
              <a:buFontTx/>
              <a:buNone/>
            </a:pPr>
            <a:r>
              <a:rPr lang="en-US" altLang="en-US" smtClean="0"/>
              <a:t>Two piconets can be connected to form a scatternet.</a:t>
            </a:r>
          </a:p>
        </p:txBody>
      </p:sp>
      <p:pic>
        <p:nvPicPr>
          <p:cNvPr id="57348" name="Picture 4" descr="4-3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5495" y="2286000"/>
            <a:ext cx="7245350" cy="3675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902644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Bluetooth Architecture(2)</a:t>
            </a:r>
          </a:p>
        </p:txBody>
      </p:sp>
      <p:sp>
        <p:nvSpPr>
          <p:cNvPr id="58371" name="Content Placeholder 2"/>
          <p:cNvSpPr>
            <a:spLocks noGrp="1"/>
          </p:cNvSpPr>
          <p:nvPr>
            <p:ph sz="quarter" idx="1"/>
          </p:nvPr>
        </p:nvSpPr>
        <p:spPr>
          <a:xfrm>
            <a:off x="457200" y="1828800"/>
            <a:ext cx="8229600" cy="4724400"/>
          </a:xfrm>
        </p:spPr>
        <p:txBody>
          <a:bodyPr/>
          <a:lstStyle/>
          <a:p>
            <a:r>
              <a:rPr lang="en-US" altLang="en-US" dirty="0" smtClean="0"/>
              <a:t>Piconet consist of a master node and up to seven active slaves within a distance of 10 meters</a:t>
            </a:r>
          </a:p>
          <a:p>
            <a:r>
              <a:rPr lang="en-US" altLang="en-US" dirty="0" smtClean="0"/>
              <a:t>In addition to seven active slave nodes , there can be up to 255 parked nodes in the net</a:t>
            </a:r>
          </a:p>
          <a:p>
            <a:r>
              <a:rPr lang="en-US" altLang="en-US" dirty="0" smtClean="0"/>
              <a:t>All communication is between master/slave. slave-/slave communication is not possible</a:t>
            </a:r>
          </a:p>
          <a:p>
            <a:r>
              <a:rPr lang="en-US" altLang="en-US" dirty="0" smtClean="0"/>
              <a:t>Multiple </a:t>
            </a:r>
            <a:r>
              <a:rPr lang="en-US" altLang="en-US" dirty="0" err="1" smtClean="0"/>
              <a:t>piconets</a:t>
            </a:r>
            <a:r>
              <a:rPr lang="en-US" altLang="en-US" dirty="0" smtClean="0"/>
              <a:t> can exist in the same room and can even be connected via a bridge node.</a:t>
            </a:r>
          </a:p>
          <a:p>
            <a:r>
              <a:rPr lang="en-US" altLang="en-US" dirty="0" smtClean="0"/>
              <a:t>Interconnected collection of </a:t>
            </a:r>
            <a:r>
              <a:rPr lang="en-US" altLang="en-US" dirty="0" err="1" smtClean="0"/>
              <a:t>piconets</a:t>
            </a:r>
            <a:r>
              <a:rPr lang="en-US" altLang="en-US" dirty="0" smtClean="0"/>
              <a:t> is called as </a:t>
            </a:r>
            <a:r>
              <a:rPr lang="en-US" altLang="en-US" dirty="0" err="1" smtClean="0"/>
              <a:t>scatternet</a:t>
            </a:r>
            <a:r>
              <a:rPr lang="en-US" altLang="en-US" dirty="0" smtClean="0"/>
              <a:t>.</a:t>
            </a:r>
          </a:p>
        </p:txBody>
      </p:sp>
    </p:spTree>
    <p:extLst>
      <p:ext uri="{BB962C8B-B14F-4D97-AF65-F5344CB8AC3E}">
        <p14:creationId xmlns:p14="http://schemas.microsoft.com/office/powerpoint/2010/main" xmlns="" val="9212892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The Bluetooth Protocol Stack</a:t>
            </a:r>
          </a:p>
        </p:txBody>
      </p:sp>
      <p:sp>
        <p:nvSpPr>
          <p:cNvPr id="60419" name="Rectangle 3"/>
          <p:cNvSpPr>
            <a:spLocks noGrp="1" noChangeArrowheads="1"/>
          </p:cNvSpPr>
          <p:nvPr>
            <p:ph sz="quarter" idx="1"/>
          </p:nvPr>
        </p:nvSpPr>
        <p:spPr/>
        <p:txBody>
          <a:bodyPr/>
          <a:lstStyle/>
          <a:p>
            <a:pPr algn="ctr" eaLnBrk="1" hangingPunct="1">
              <a:buFontTx/>
              <a:buNone/>
            </a:pPr>
            <a:r>
              <a:rPr lang="en-US" altLang="en-US" smtClean="0"/>
              <a:t>The 802.15 version of the Bluetooth protocol architecture.</a:t>
            </a:r>
          </a:p>
        </p:txBody>
      </p:sp>
      <p:pic>
        <p:nvPicPr>
          <p:cNvPr id="60420" name="Picture 4" descr="4-3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209800"/>
            <a:ext cx="8107362"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54404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eaLnBrk="1" hangingPunct="1">
              <a:defRPr/>
            </a:pPr>
            <a:r>
              <a:rPr lang="en-US" smtClean="0"/>
              <a:t>Frames in Pure ALOHA</a:t>
            </a:r>
          </a:p>
        </p:txBody>
      </p:sp>
      <p:sp>
        <p:nvSpPr>
          <p:cNvPr id="22" name="Slide Number Placeholder 4"/>
          <p:cNvSpPr>
            <a:spLocks noGrp="1"/>
          </p:cNvSpPr>
          <p:nvPr>
            <p:ph type="sldNum" sz="quarter" idx="12"/>
          </p:nvPr>
        </p:nvSpPr>
        <p:spPr/>
        <p:txBody>
          <a:bodyPr/>
          <a:lstStyle/>
          <a:p>
            <a:pPr>
              <a:defRPr/>
            </a:pPr>
            <a:fld id="{516077E3-3A05-4944-8F2C-D9FA59D90937}" type="slidenum">
              <a:rPr lang="en-US"/>
              <a:pPr>
                <a:defRPr/>
              </a:pPr>
              <a:t>12</a:t>
            </a:fld>
            <a:endParaRPr lang="en-US"/>
          </a:p>
        </p:txBody>
      </p:sp>
      <p:pic>
        <p:nvPicPr>
          <p:cNvPr id="10244" name="Picture 4"/>
          <p:cNvPicPr>
            <a:picLocks noChangeAspect="1" noChangeArrowheads="1"/>
          </p:cNvPicPr>
          <p:nvPr/>
        </p:nvPicPr>
        <p:blipFill>
          <a:blip r:embed="rId2" cstate="print"/>
          <a:srcRect/>
          <a:stretch>
            <a:fillRect/>
          </a:stretch>
        </p:blipFill>
        <p:spPr bwMode="auto">
          <a:xfrm>
            <a:off x="219075" y="1806575"/>
            <a:ext cx="8620125" cy="4060825"/>
          </a:xfrm>
          <a:prstGeom prst="rect">
            <a:avLst/>
          </a:prstGeom>
          <a:noFill/>
          <a:ln w="9525">
            <a:noFill/>
            <a:miter lim="800000"/>
            <a:headEnd/>
            <a:tailEnd/>
          </a:ln>
        </p:spPr>
      </p:pic>
      <p:grpSp>
        <p:nvGrpSpPr>
          <p:cNvPr id="10245" name="Group 7"/>
          <p:cNvGrpSpPr>
            <a:grpSpLocks/>
          </p:cNvGrpSpPr>
          <p:nvPr/>
        </p:nvGrpSpPr>
        <p:grpSpPr bwMode="auto">
          <a:xfrm>
            <a:off x="4267200" y="1981200"/>
            <a:ext cx="228600" cy="228600"/>
            <a:chOff x="1392" y="3600"/>
            <a:chExt cx="144" cy="144"/>
          </a:xfrm>
        </p:grpSpPr>
        <p:sp>
          <p:nvSpPr>
            <p:cNvPr id="10261" name="Line 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62" name="Line 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0246" name="Group 8"/>
          <p:cNvGrpSpPr>
            <a:grpSpLocks/>
          </p:cNvGrpSpPr>
          <p:nvPr/>
        </p:nvGrpSpPr>
        <p:grpSpPr bwMode="auto">
          <a:xfrm>
            <a:off x="3505200" y="2895600"/>
            <a:ext cx="228600" cy="228600"/>
            <a:chOff x="1392" y="3600"/>
            <a:chExt cx="144" cy="144"/>
          </a:xfrm>
        </p:grpSpPr>
        <p:sp>
          <p:nvSpPr>
            <p:cNvPr id="10259" name="Line 9"/>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60" name="Line 10"/>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0247" name="Group 11"/>
          <p:cNvGrpSpPr>
            <a:grpSpLocks/>
          </p:cNvGrpSpPr>
          <p:nvPr/>
        </p:nvGrpSpPr>
        <p:grpSpPr bwMode="auto">
          <a:xfrm>
            <a:off x="3276600" y="3810000"/>
            <a:ext cx="228600" cy="228600"/>
            <a:chOff x="1392" y="3600"/>
            <a:chExt cx="144" cy="144"/>
          </a:xfrm>
        </p:grpSpPr>
        <p:sp>
          <p:nvSpPr>
            <p:cNvPr id="10257" name="Line 12"/>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8" name="Line 13"/>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0248" name="Group 14"/>
          <p:cNvGrpSpPr>
            <a:grpSpLocks/>
          </p:cNvGrpSpPr>
          <p:nvPr/>
        </p:nvGrpSpPr>
        <p:grpSpPr bwMode="auto">
          <a:xfrm>
            <a:off x="3733800" y="4724400"/>
            <a:ext cx="228600" cy="228600"/>
            <a:chOff x="1392" y="3600"/>
            <a:chExt cx="144" cy="144"/>
          </a:xfrm>
        </p:grpSpPr>
        <p:sp>
          <p:nvSpPr>
            <p:cNvPr id="10255" name="Line 1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6" name="Line 1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0249" name="Group 17"/>
          <p:cNvGrpSpPr>
            <a:grpSpLocks/>
          </p:cNvGrpSpPr>
          <p:nvPr/>
        </p:nvGrpSpPr>
        <p:grpSpPr bwMode="auto">
          <a:xfrm>
            <a:off x="5867400" y="2895600"/>
            <a:ext cx="228600" cy="228600"/>
            <a:chOff x="1392" y="3600"/>
            <a:chExt cx="144" cy="144"/>
          </a:xfrm>
        </p:grpSpPr>
        <p:sp>
          <p:nvSpPr>
            <p:cNvPr id="10253" name="Line 18"/>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4" name="Line 19"/>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0250" name="Group 20"/>
          <p:cNvGrpSpPr>
            <a:grpSpLocks/>
          </p:cNvGrpSpPr>
          <p:nvPr/>
        </p:nvGrpSpPr>
        <p:grpSpPr bwMode="auto">
          <a:xfrm>
            <a:off x="6400800" y="4724400"/>
            <a:ext cx="228600" cy="228600"/>
            <a:chOff x="1392" y="3600"/>
            <a:chExt cx="144" cy="144"/>
          </a:xfrm>
        </p:grpSpPr>
        <p:sp>
          <p:nvSpPr>
            <p:cNvPr id="10251" name="Line 21"/>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2" name="Line 22"/>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spTree>
    <p:extLst>
      <p:ext uri="{BB962C8B-B14F-4D97-AF65-F5344CB8AC3E}">
        <p14:creationId xmlns:p14="http://schemas.microsoft.com/office/powerpoint/2010/main" xmlns="" val="1169608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smtClean="0"/>
              <a:t>: </a:t>
            </a:r>
            <a:r>
              <a:rPr lang="en-US" sz="4000" dirty="0" smtClean="0">
                <a:solidFill>
                  <a:srgbClr val="FF0000"/>
                </a:solidFill>
              </a:rPr>
              <a:t>Core System Protocols </a:t>
            </a:r>
            <a:r>
              <a:rPr lang="en-US" dirty="0" smtClean="0"/>
              <a:t>:</a:t>
            </a:r>
            <a:endParaRPr lang="en-US" dirty="0"/>
          </a:p>
        </p:txBody>
      </p:sp>
      <p:sp>
        <p:nvSpPr>
          <p:cNvPr id="3" name="Text Placeholder 2"/>
          <p:cNvSpPr>
            <a:spLocks noGrp="1"/>
          </p:cNvSpPr>
          <p:nvPr>
            <p:ph type="body" sz="half" idx="1"/>
          </p:nvPr>
        </p:nvSpPr>
        <p:spPr>
          <a:xfrm>
            <a:off x="609600" y="1143000"/>
            <a:ext cx="7772400" cy="4876800"/>
          </a:xfrm>
        </p:spPr>
        <p:txBody>
          <a:bodyPr>
            <a:normAutofit lnSpcReduction="10000"/>
          </a:bodyPr>
          <a:lstStyle/>
          <a:p>
            <a:pPr eaLnBrk="1" hangingPunct="1">
              <a:lnSpc>
                <a:spcPct val="90000"/>
              </a:lnSpc>
            </a:pPr>
            <a:r>
              <a:rPr lang="en-US" sz="2000" b="1" dirty="0" smtClean="0"/>
              <a:t>Radio (RF) protocol : </a:t>
            </a:r>
            <a:r>
              <a:rPr lang="en-US" sz="2000" dirty="0" smtClean="0"/>
              <a:t>Specifies details of the air interface, the use of frequency hopping, modulation scheme, and transmit power.</a:t>
            </a:r>
            <a:r>
              <a:rPr lang="en-US" sz="2000" b="1" dirty="0" smtClean="0"/>
              <a:t> </a:t>
            </a:r>
          </a:p>
          <a:p>
            <a:pPr eaLnBrk="1" hangingPunct="1">
              <a:lnSpc>
                <a:spcPct val="90000"/>
              </a:lnSpc>
            </a:pPr>
            <a:endParaRPr lang="en-US" sz="2000" b="1" dirty="0" smtClean="0"/>
          </a:p>
          <a:p>
            <a:pPr eaLnBrk="1" hangingPunct="1">
              <a:lnSpc>
                <a:spcPct val="90000"/>
              </a:lnSpc>
            </a:pPr>
            <a:r>
              <a:rPr lang="en-US" sz="2000" b="1" dirty="0" smtClean="0"/>
              <a:t>Baseband protocol : </a:t>
            </a:r>
            <a:r>
              <a:rPr lang="en-US" sz="2000" dirty="0" smtClean="0"/>
              <a:t>Concerned with connection establishment within a Piconet,    addressing, packet format, timing, and power control.</a:t>
            </a:r>
          </a:p>
          <a:p>
            <a:pPr eaLnBrk="1" hangingPunct="1">
              <a:lnSpc>
                <a:spcPct val="90000"/>
              </a:lnSpc>
            </a:pPr>
            <a:endParaRPr lang="en-US" sz="2000" b="1" dirty="0" smtClean="0"/>
          </a:p>
          <a:p>
            <a:pPr eaLnBrk="1" hangingPunct="1">
              <a:lnSpc>
                <a:spcPct val="90000"/>
              </a:lnSpc>
            </a:pPr>
            <a:r>
              <a:rPr lang="en-US" sz="2000" b="1" dirty="0" smtClean="0"/>
              <a:t>Link Manager protocol (LMP) : </a:t>
            </a:r>
            <a:r>
              <a:rPr lang="en-US" sz="2000" dirty="0" smtClean="0"/>
              <a:t>Responsible for link setup between Bluetooth devices and ongoing link management.</a:t>
            </a:r>
          </a:p>
          <a:p>
            <a:pPr eaLnBrk="1" hangingPunct="1">
              <a:lnSpc>
                <a:spcPct val="90000"/>
              </a:lnSpc>
            </a:pPr>
            <a:endParaRPr lang="en-US" sz="2000" b="1" dirty="0" smtClean="0"/>
          </a:p>
          <a:p>
            <a:pPr eaLnBrk="1" hangingPunct="1">
              <a:lnSpc>
                <a:spcPct val="90000"/>
              </a:lnSpc>
            </a:pPr>
            <a:r>
              <a:rPr lang="en-US" sz="2000" b="1" dirty="0" smtClean="0"/>
              <a:t>Logical link control and adaptation protocol (L2CAP) </a:t>
            </a:r>
          </a:p>
          <a:p>
            <a:pPr eaLnBrk="1" hangingPunct="1">
              <a:lnSpc>
                <a:spcPct val="90000"/>
              </a:lnSpc>
              <a:buFontTx/>
              <a:buNone/>
            </a:pPr>
            <a:r>
              <a:rPr lang="en-US" sz="2000" dirty="0" smtClean="0"/>
              <a:t>     L2CAP provides both connectionless and connection-oriented services.</a:t>
            </a:r>
          </a:p>
          <a:p>
            <a:pPr eaLnBrk="1" hangingPunct="1">
              <a:lnSpc>
                <a:spcPct val="90000"/>
              </a:lnSpc>
              <a:buFontTx/>
              <a:buNone/>
            </a:pPr>
            <a:r>
              <a:rPr lang="en-US" sz="2000" dirty="0" smtClean="0"/>
              <a:t> </a:t>
            </a:r>
            <a:endParaRPr lang="en-US" sz="2000" b="1" dirty="0" smtClean="0"/>
          </a:p>
          <a:p>
            <a:pPr eaLnBrk="1" hangingPunct="1">
              <a:lnSpc>
                <a:spcPct val="90000"/>
              </a:lnSpc>
            </a:pPr>
            <a:r>
              <a:rPr lang="en-US" sz="2000" b="1" dirty="0" smtClean="0"/>
              <a:t>Service discovery protocol (SDP) : </a:t>
            </a:r>
            <a:r>
              <a:rPr lang="en-US" sz="2000" dirty="0" smtClean="0"/>
              <a:t>Device information, services, and the characteristics of the services can be queried to enable the establishment of a connection between two or more Bluetooth devices </a:t>
            </a:r>
            <a:endParaRPr lang="en-US" sz="2000" b="1" dirty="0" smtClean="0"/>
          </a:p>
          <a:p>
            <a:endParaRPr lang="en-US" sz="2000" dirty="0"/>
          </a:p>
        </p:txBody>
      </p:sp>
    </p:spTree>
    <p:extLst>
      <p:ext uri="{BB962C8B-B14F-4D97-AF65-F5344CB8AC3E}">
        <p14:creationId xmlns:p14="http://schemas.microsoft.com/office/powerpoint/2010/main" xmlns="" val="181190018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smtClean="0"/>
              <a:t>: </a:t>
            </a:r>
            <a:r>
              <a:rPr lang="en-US" dirty="0" smtClean="0">
                <a:solidFill>
                  <a:srgbClr val="FF0000"/>
                </a:solidFill>
              </a:rPr>
              <a:t>Additional Protocols </a:t>
            </a:r>
            <a:r>
              <a:rPr lang="en-US" dirty="0" smtClean="0"/>
              <a:t>:</a:t>
            </a:r>
            <a:endParaRPr lang="en-US" dirty="0"/>
          </a:p>
        </p:txBody>
      </p:sp>
      <p:sp>
        <p:nvSpPr>
          <p:cNvPr id="3" name="Text Placeholder 2"/>
          <p:cNvSpPr>
            <a:spLocks noGrp="1"/>
          </p:cNvSpPr>
          <p:nvPr>
            <p:ph type="body" sz="half" idx="1"/>
          </p:nvPr>
        </p:nvSpPr>
        <p:spPr>
          <a:xfrm>
            <a:off x="609600" y="990600"/>
            <a:ext cx="7772400" cy="5029200"/>
          </a:xfrm>
        </p:spPr>
        <p:txBody>
          <a:bodyPr>
            <a:normAutofit lnSpcReduction="10000"/>
          </a:bodyPr>
          <a:lstStyle/>
          <a:p>
            <a:pPr eaLnBrk="1" hangingPunct="1">
              <a:lnSpc>
                <a:spcPct val="90000"/>
              </a:lnSpc>
            </a:pPr>
            <a:r>
              <a:rPr lang="en-US" sz="2000" b="1" dirty="0" smtClean="0">
                <a:latin typeface="Calibri" pitchFamily="34" charset="0"/>
              </a:rPr>
              <a:t>RF COMM : </a:t>
            </a:r>
            <a:r>
              <a:rPr lang="en-US" sz="2000" dirty="0" smtClean="0">
                <a:latin typeface="Calibri" pitchFamily="34" charset="0"/>
              </a:rPr>
              <a:t>It provides connections to multiple devices by relying on L2CAP to handle multiplexing over single connection</a:t>
            </a:r>
          </a:p>
          <a:p>
            <a:pPr eaLnBrk="1" hangingPunct="1">
              <a:lnSpc>
                <a:spcPct val="90000"/>
              </a:lnSpc>
              <a:buFontTx/>
              <a:buNone/>
            </a:pPr>
            <a:r>
              <a:rPr lang="en-US" sz="2000" dirty="0" smtClean="0">
                <a:latin typeface="Calibri" pitchFamily="34" charset="0"/>
              </a:rPr>
              <a:t> </a:t>
            </a:r>
            <a:endParaRPr lang="en-US" sz="2000" b="1" dirty="0" smtClean="0">
              <a:latin typeface="Calibri" pitchFamily="34" charset="0"/>
            </a:endParaRPr>
          </a:p>
          <a:p>
            <a:pPr eaLnBrk="1" hangingPunct="1">
              <a:lnSpc>
                <a:spcPct val="90000"/>
              </a:lnSpc>
            </a:pPr>
            <a:r>
              <a:rPr lang="en-US" sz="2000" b="1" dirty="0" smtClean="0">
                <a:latin typeface="Calibri" pitchFamily="34" charset="0"/>
              </a:rPr>
              <a:t>Wireless access protocol (WAP):  </a:t>
            </a:r>
            <a:r>
              <a:rPr lang="en-US" sz="2000" dirty="0" smtClean="0">
                <a:latin typeface="Calibri" pitchFamily="34" charset="0"/>
              </a:rPr>
              <a:t>It supports the limited display size and resolution typically found on mobile devices by providing special formats for Web pages </a:t>
            </a:r>
          </a:p>
          <a:p>
            <a:pPr eaLnBrk="1" hangingPunct="1">
              <a:lnSpc>
                <a:spcPct val="90000"/>
              </a:lnSpc>
              <a:buFontTx/>
              <a:buNone/>
            </a:pPr>
            <a:endParaRPr lang="en-US" sz="2000" b="1" dirty="0" smtClean="0">
              <a:latin typeface="Calibri" pitchFamily="34" charset="0"/>
            </a:endParaRPr>
          </a:p>
          <a:p>
            <a:pPr eaLnBrk="1" hangingPunct="1">
              <a:lnSpc>
                <a:spcPct val="90000"/>
              </a:lnSpc>
            </a:pPr>
            <a:r>
              <a:rPr lang="en-US" sz="2000" b="1" dirty="0" smtClean="0">
                <a:latin typeface="Calibri" pitchFamily="34" charset="0"/>
              </a:rPr>
              <a:t>Object exchange protocol (OBEX): </a:t>
            </a:r>
            <a:r>
              <a:rPr lang="en-US" sz="2000" dirty="0" smtClean="0">
                <a:latin typeface="Calibri" pitchFamily="34" charset="0"/>
              </a:rPr>
              <a:t>OBEX is a protocol designed to allow a variety of devices to exchange data simply and spontaneously. </a:t>
            </a:r>
          </a:p>
          <a:p>
            <a:pPr eaLnBrk="1" hangingPunct="1">
              <a:lnSpc>
                <a:spcPct val="90000"/>
              </a:lnSpc>
              <a:buFontTx/>
              <a:buNone/>
            </a:pPr>
            <a:endParaRPr lang="en-US" sz="2000" b="1" dirty="0" smtClean="0">
              <a:latin typeface="Calibri" pitchFamily="34" charset="0"/>
            </a:endParaRPr>
          </a:p>
          <a:p>
            <a:pPr eaLnBrk="1" hangingPunct="1">
              <a:lnSpc>
                <a:spcPct val="90000"/>
              </a:lnSpc>
            </a:pPr>
            <a:r>
              <a:rPr lang="en-US" sz="2000" b="1" dirty="0" smtClean="0">
                <a:latin typeface="Calibri" pitchFamily="34" charset="0"/>
              </a:rPr>
              <a:t>Telephony control protocol : </a:t>
            </a:r>
            <a:r>
              <a:rPr lang="en-US" sz="2000" dirty="0" smtClean="0">
                <a:latin typeface="Calibri" pitchFamily="34" charset="0"/>
              </a:rPr>
              <a:t>Bluetooth's Telephony Control protocol Specification (TCS) defines how telephone calls should be sent across a Bluetooth link </a:t>
            </a:r>
          </a:p>
          <a:p>
            <a:pPr eaLnBrk="1" hangingPunct="1">
              <a:lnSpc>
                <a:spcPct val="90000"/>
              </a:lnSpc>
              <a:buFontTx/>
              <a:buNone/>
            </a:pPr>
            <a:endParaRPr lang="en-US" sz="2000" dirty="0" smtClean="0">
              <a:latin typeface="Calibri" pitchFamily="34" charset="0"/>
            </a:endParaRPr>
          </a:p>
          <a:p>
            <a:pPr eaLnBrk="1" hangingPunct="1">
              <a:lnSpc>
                <a:spcPct val="90000"/>
              </a:lnSpc>
            </a:pPr>
            <a:r>
              <a:rPr lang="en-US" sz="2000" b="1" dirty="0" smtClean="0">
                <a:latin typeface="Calibri" pitchFamily="34" charset="0"/>
              </a:rPr>
              <a:t>Point-to-point protocol (PPP): </a:t>
            </a:r>
            <a:r>
              <a:rPr lang="en-US" sz="2000" dirty="0" smtClean="0">
                <a:latin typeface="Calibri" pitchFamily="34" charset="0"/>
              </a:rPr>
              <a:t>The point-to-point protocol is an Internet standard protocol for transporting IP datagram over a point-to-point link </a:t>
            </a:r>
          </a:p>
        </p:txBody>
      </p:sp>
    </p:spTree>
    <p:extLst>
      <p:ext uri="{BB962C8B-B14F-4D97-AF65-F5344CB8AC3E}">
        <p14:creationId xmlns:p14="http://schemas.microsoft.com/office/powerpoint/2010/main" xmlns="" val="24009576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 </a:t>
            </a:r>
            <a:r>
              <a:rPr lang="en-US" sz="4000" dirty="0" smtClean="0">
                <a:solidFill>
                  <a:srgbClr val="FF0000"/>
                </a:solidFill>
              </a:rPr>
              <a:t>Comparison between various Technologies </a:t>
            </a:r>
            <a:r>
              <a:rPr lang="en-US" dirty="0" smtClean="0"/>
              <a:t>:</a:t>
            </a:r>
            <a:endParaRPr lang="en-US" dirty="0"/>
          </a:p>
        </p:txBody>
      </p:sp>
      <p:pic>
        <p:nvPicPr>
          <p:cNvPr id="10" name="Content Placeholder 9" descr="Picture7.png"/>
          <p:cNvPicPr>
            <a:picLocks noGrp="1" noChangeAspect="1"/>
          </p:cNvPicPr>
          <p:nvPr>
            <p:ph idx="1"/>
          </p:nvPr>
        </p:nvPicPr>
        <p:blipFill>
          <a:blip r:embed="rId2"/>
          <a:stretch>
            <a:fillRect/>
          </a:stretch>
        </p:blipFill>
        <p:spPr>
          <a:xfrm>
            <a:off x="169974" y="1676400"/>
            <a:ext cx="8745426" cy="4581046"/>
          </a:xfrm>
        </p:spPr>
      </p:pic>
    </p:spTree>
    <p:extLst>
      <p:ext uri="{BB962C8B-B14F-4D97-AF65-F5344CB8AC3E}">
        <p14:creationId xmlns:p14="http://schemas.microsoft.com/office/powerpoint/2010/main" xmlns="" val="3770016229"/>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 </a:t>
            </a:r>
            <a:r>
              <a:rPr lang="en-US" sz="3600" dirty="0" smtClean="0">
                <a:solidFill>
                  <a:srgbClr val="FF0000"/>
                </a:solidFill>
              </a:rPr>
              <a:t>Applications of Bluetooth </a:t>
            </a:r>
            <a:r>
              <a:rPr lang="en-US" dirty="0" smtClean="0"/>
              <a:t>:</a:t>
            </a:r>
            <a:endParaRPr lang="en-US" dirty="0"/>
          </a:p>
        </p:txBody>
      </p:sp>
      <p:sp>
        <p:nvSpPr>
          <p:cNvPr id="3" name="Text Placeholder 2"/>
          <p:cNvSpPr>
            <a:spLocks noGrp="1"/>
          </p:cNvSpPr>
          <p:nvPr>
            <p:ph type="body" sz="half" idx="1"/>
          </p:nvPr>
        </p:nvSpPr>
        <p:spPr>
          <a:xfrm>
            <a:off x="609600" y="838200"/>
            <a:ext cx="7772400" cy="5867400"/>
          </a:xfrm>
        </p:spPr>
        <p:txBody>
          <a:bodyPr/>
          <a:lstStyle/>
          <a:p>
            <a:pPr algn="just"/>
            <a:r>
              <a:rPr lang="en-US" sz="2000" dirty="0" smtClean="0"/>
              <a:t>Wireless control of and communication between a mobile phone and a </a:t>
            </a:r>
            <a:r>
              <a:rPr lang="en-US" sz="2000" b="1" dirty="0" smtClean="0">
                <a:solidFill>
                  <a:schemeClr val="accent4"/>
                </a:solidFill>
              </a:rPr>
              <a:t>hands free headset</a:t>
            </a:r>
            <a:r>
              <a:rPr lang="en-US" sz="2000" dirty="0" smtClean="0"/>
              <a:t>. This was one of the earliest applications to become popular.</a:t>
            </a:r>
          </a:p>
          <a:p>
            <a:pPr algn="just"/>
            <a:r>
              <a:rPr lang="en-US" sz="2000" b="1" dirty="0" smtClean="0">
                <a:solidFill>
                  <a:schemeClr val="accent4"/>
                </a:solidFill>
              </a:rPr>
              <a:t>Wireless communication with pc </a:t>
            </a:r>
            <a:r>
              <a:rPr lang="en-US" sz="2000" dirty="0" smtClean="0"/>
              <a:t>input and output devices, the most common being the </a:t>
            </a:r>
            <a:r>
              <a:rPr lang="en-US" sz="2000" dirty="0" smtClean="0">
                <a:hlinkClick r:id="rId2" tooltip="Computer mouse"/>
              </a:rPr>
              <a:t>mouse</a:t>
            </a:r>
            <a:r>
              <a:rPr lang="en-US" sz="2000" dirty="0" smtClean="0"/>
              <a:t>, </a:t>
            </a:r>
            <a:r>
              <a:rPr lang="en-US" sz="2000" dirty="0" smtClean="0">
                <a:hlinkClick r:id="rId3" tooltip="Computer keyboard"/>
              </a:rPr>
              <a:t>keyboard</a:t>
            </a:r>
            <a:r>
              <a:rPr lang="en-US" sz="2000" dirty="0" smtClean="0"/>
              <a:t> and </a:t>
            </a:r>
            <a:r>
              <a:rPr lang="en-US" sz="2000" dirty="0" smtClean="0">
                <a:hlinkClick r:id="rId4" tooltip="Computer printer"/>
              </a:rPr>
              <a:t>printer</a:t>
            </a:r>
            <a:r>
              <a:rPr lang="en-US" sz="2000" dirty="0" smtClean="0"/>
              <a:t>.</a:t>
            </a:r>
          </a:p>
          <a:p>
            <a:pPr algn="just"/>
            <a:r>
              <a:rPr lang="en-US" sz="2000" b="1" dirty="0" smtClean="0">
                <a:solidFill>
                  <a:schemeClr val="accent4"/>
                </a:solidFill>
              </a:rPr>
              <a:t>Transfer of files</a:t>
            </a:r>
            <a:r>
              <a:rPr lang="en-US" sz="2000" dirty="0" smtClean="0"/>
              <a:t>, contact details, calendar appointments, and reminders between devices with </a:t>
            </a:r>
            <a:r>
              <a:rPr lang="en-US" sz="2000" dirty="0" err="1" smtClean="0">
                <a:hlinkClick r:id="rId5" tooltip="OBEX"/>
              </a:rPr>
              <a:t>obex</a:t>
            </a:r>
            <a:r>
              <a:rPr lang="en-US" sz="2000" dirty="0" smtClean="0"/>
              <a:t>.</a:t>
            </a:r>
          </a:p>
          <a:p>
            <a:pPr algn="just">
              <a:lnSpc>
                <a:spcPct val="90000"/>
              </a:lnSpc>
            </a:pPr>
            <a:r>
              <a:rPr lang="en-US" sz="2000" dirty="0" smtClean="0"/>
              <a:t>In 2004 released cars like </a:t>
            </a:r>
            <a:r>
              <a:rPr lang="en-US" sz="2000" dirty="0" err="1" smtClean="0"/>
              <a:t>toyota</a:t>
            </a:r>
            <a:r>
              <a:rPr lang="en-US" sz="2000" dirty="0" smtClean="0"/>
              <a:t> </a:t>
            </a:r>
            <a:r>
              <a:rPr lang="en-US" sz="2000" dirty="0" err="1" smtClean="0"/>
              <a:t>prius</a:t>
            </a:r>
            <a:r>
              <a:rPr lang="en-US" sz="2000" dirty="0" smtClean="0"/>
              <a:t> &amp; </a:t>
            </a:r>
            <a:r>
              <a:rPr lang="en-US" sz="2000" dirty="0" err="1" smtClean="0"/>
              <a:t>lexus</a:t>
            </a:r>
            <a:r>
              <a:rPr lang="en-US" sz="2000" dirty="0" smtClean="0"/>
              <a:t> </a:t>
            </a:r>
            <a:r>
              <a:rPr lang="en-US" sz="2000" dirty="0" err="1" smtClean="0"/>
              <a:t>ls</a:t>
            </a:r>
            <a:r>
              <a:rPr lang="en-US" sz="2000" dirty="0" smtClean="0"/>
              <a:t> 430 have </a:t>
            </a:r>
            <a:r>
              <a:rPr lang="en-US" sz="2000" b="1" dirty="0" smtClean="0">
                <a:solidFill>
                  <a:schemeClr val="accent4"/>
                </a:solidFill>
              </a:rPr>
              <a:t>hands free call system.</a:t>
            </a:r>
          </a:p>
          <a:p>
            <a:pPr algn="just">
              <a:lnSpc>
                <a:spcPct val="90000"/>
              </a:lnSpc>
            </a:pPr>
            <a:r>
              <a:rPr lang="en-US" sz="2000" dirty="0" smtClean="0"/>
              <a:t>Sending small advertisements from </a:t>
            </a:r>
            <a:r>
              <a:rPr lang="en-US" sz="2000" dirty="0" err="1" smtClean="0"/>
              <a:t>bluetooth</a:t>
            </a:r>
            <a:r>
              <a:rPr lang="en-US" sz="2000" dirty="0" smtClean="0"/>
              <a:t>-enabled advertising hoardings to other, discoverable, </a:t>
            </a:r>
            <a:r>
              <a:rPr lang="en-US" sz="2000" dirty="0" err="1" smtClean="0"/>
              <a:t>bluetooth</a:t>
            </a:r>
            <a:r>
              <a:rPr lang="en-US" sz="2000" dirty="0" smtClean="0"/>
              <a:t> devices.</a:t>
            </a:r>
          </a:p>
          <a:p>
            <a:pPr algn="just">
              <a:lnSpc>
                <a:spcPct val="90000"/>
              </a:lnSpc>
            </a:pPr>
            <a:r>
              <a:rPr lang="en-US" sz="2000" dirty="0" smtClean="0"/>
              <a:t>In </a:t>
            </a:r>
            <a:r>
              <a:rPr lang="en-US" sz="2000" dirty="0" smtClean="0">
                <a:hlinkClick r:id="rId6" tooltip="Game consoles"/>
              </a:rPr>
              <a:t>game consoles</a:t>
            </a:r>
            <a:r>
              <a:rPr lang="en-US" sz="2000" dirty="0" smtClean="0"/>
              <a:t>  like </a:t>
            </a:r>
            <a:r>
              <a:rPr lang="en-US" sz="2000" dirty="0" err="1" smtClean="0">
                <a:hlinkClick r:id="rId7" tooltip="Sony"/>
              </a:rPr>
              <a:t>sony</a:t>
            </a:r>
            <a:r>
              <a:rPr lang="en-US" sz="2000" dirty="0" err="1" smtClean="0"/>
              <a:t>'s</a:t>
            </a:r>
            <a:r>
              <a:rPr lang="en-US" sz="2000" dirty="0" smtClean="0"/>
              <a:t> </a:t>
            </a:r>
            <a:r>
              <a:rPr lang="en-US" sz="2000" dirty="0" err="1" smtClean="0">
                <a:hlinkClick r:id="rId8" tooltip="PlayStation 3"/>
              </a:rPr>
              <a:t>playstation</a:t>
            </a:r>
            <a:r>
              <a:rPr lang="en-US" sz="2000" dirty="0" smtClean="0">
                <a:hlinkClick r:id="rId8" tooltip="PlayStation 3"/>
              </a:rPr>
              <a:t> 3</a:t>
            </a:r>
            <a:r>
              <a:rPr lang="en-US" sz="2000" dirty="0" smtClean="0"/>
              <a:t> and </a:t>
            </a:r>
            <a:r>
              <a:rPr lang="en-US" sz="2000" dirty="0" err="1" smtClean="0">
                <a:hlinkClick r:id="rId9" tooltip="PSP Go"/>
              </a:rPr>
              <a:t>psp</a:t>
            </a:r>
            <a:r>
              <a:rPr lang="en-US" sz="2000" dirty="0" smtClean="0">
                <a:hlinkClick r:id="rId9" tooltip="PSP Go"/>
              </a:rPr>
              <a:t> go</a:t>
            </a:r>
            <a:r>
              <a:rPr lang="en-US" sz="2000" dirty="0" smtClean="0"/>
              <a:t>, use </a:t>
            </a:r>
            <a:r>
              <a:rPr lang="en-US" sz="2000" dirty="0" err="1" smtClean="0"/>
              <a:t>bluetooth</a:t>
            </a:r>
            <a:r>
              <a:rPr lang="en-US" sz="2000" dirty="0" smtClean="0"/>
              <a:t> for their respective wireless controllers.</a:t>
            </a:r>
            <a:endParaRPr lang="en-US" sz="2000" b="1" dirty="0" smtClean="0">
              <a:solidFill>
                <a:schemeClr val="accent4"/>
              </a:solidFill>
            </a:endParaRPr>
          </a:p>
          <a:p>
            <a:endParaRPr lang="en-US" sz="2000" dirty="0"/>
          </a:p>
        </p:txBody>
      </p:sp>
      <p:pic>
        <p:nvPicPr>
          <p:cNvPr id="5" name="Content Placeholder 4" descr="250px-Product1.jpg"/>
          <p:cNvPicPr>
            <a:picLocks noGrp="1" noChangeAspect="1"/>
          </p:cNvPicPr>
          <p:nvPr>
            <p:ph sz="half" idx="2"/>
          </p:nvPr>
        </p:nvPicPr>
        <p:blipFill>
          <a:blip r:embed="rId10" cstate="print"/>
          <a:stretch>
            <a:fillRect/>
          </a:stretch>
        </p:blipFill>
        <p:spPr>
          <a:xfrm>
            <a:off x="4114800" y="4788408"/>
            <a:ext cx="762000" cy="481584"/>
          </a:xfrm>
        </p:spPr>
      </p:pic>
      <p:pic>
        <p:nvPicPr>
          <p:cNvPr id="6" name="Picture 5" descr="Picture9.jpg"/>
          <p:cNvPicPr>
            <a:picLocks noChangeAspect="1"/>
          </p:cNvPicPr>
          <p:nvPr/>
        </p:nvPicPr>
        <p:blipFill>
          <a:blip r:embed="rId11"/>
          <a:stretch>
            <a:fillRect/>
          </a:stretch>
        </p:blipFill>
        <p:spPr>
          <a:xfrm>
            <a:off x="5181600" y="5181600"/>
            <a:ext cx="2299234" cy="1066800"/>
          </a:xfrm>
          <a:prstGeom prst="rect">
            <a:avLst/>
          </a:prstGeom>
        </p:spPr>
      </p:pic>
      <p:pic>
        <p:nvPicPr>
          <p:cNvPr id="10" name="Picture 9" descr="tablet-bluetooth-headset.jpg"/>
          <p:cNvPicPr>
            <a:picLocks noChangeAspect="1"/>
          </p:cNvPicPr>
          <p:nvPr/>
        </p:nvPicPr>
        <p:blipFill>
          <a:blip r:embed="rId12"/>
          <a:stretch>
            <a:fillRect/>
          </a:stretch>
        </p:blipFill>
        <p:spPr>
          <a:xfrm>
            <a:off x="3962399" y="4953000"/>
            <a:ext cx="1600199" cy="1295400"/>
          </a:xfrm>
          <a:prstGeom prst="rect">
            <a:avLst/>
          </a:prstGeom>
        </p:spPr>
      </p:pic>
      <p:pic>
        <p:nvPicPr>
          <p:cNvPr id="11" name="Picture 10" descr="Picture10.jpg"/>
          <p:cNvPicPr>
            <a:picLocks noChangeAspect="1"/>
          </p:cNvPicPr>
          <p:nvPr/>
        </p:nvPicPr>
        <p:blipFill>
          <a:blip r:embed="rId13"/>
          <a:stretch>
            <a:fillRect/>
          </a:stretch>
        </p:blipFill>
        <p:spPr>
          <a:xfrm>
            <a:off x="457200" y="5105400"/>
            <a:ext cx="1600200" cy="1118784"/>
          </a:xfrm>
          <a:prstGeom prst="rect">
            <a:avLst/>
          </a:prstGeom>
        </p:spPr>
      </p:pic>
      <p:pic>
        <p:nvPicPr>
          <p:cNvPr id="12" name="Picture 11" descr="images (1).jpg"/>
          <p:cNvPicPr>
            <a:picLocks noChangeAspect="1"/>
          </p:cNvPicPr>
          <p:nvPr/>
        </p:nvPicPr>
        <p:blipFill>
          <a:blip r:embed="rId14"/>
          <a:stretch>
            <a:fillRect/>
          </a:stretch>
        </p:blipFill>
        <p:spPr>
          <a:xfrm>
            <a:off x="2286000" y="4953000"/>
            <a:ext cx="1524000" cy="1214343"/>
          </a:xfrm>
          <a:prstGeom prst="rect">
            <a:avLst/>
          </a:prstGeom>
        </p:spPr>
      </p:pic>
    </p:spTree>
    <p:extLst>
      <p:ext uri="{BB962C8B-B14F-4D97-AF65-F5344CB8AC3E}">
        <p14:creationId xmlns:p14="http://schemas.microsoft.com/office/powerpoint/2010/main" xmlns="" val="4602081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Applications</a:t>
            </a:r>
            <a:endParaRPr lang="en-US" sz="4000" b="1" dirty="0"/>
          </a:p>
        </p:txBody>
      </p:sp>
      <p:pic>
        <p:nvPicPr>
          <p:cNvPr id="5" name="Content Placeholder 4" descr="Bluetooth-Applications.jpg"/>
          <p:cNvPicPr>
            <a:picLocks noGrp="1" noChangeAspect="1"/>
          </p:cNvPicPr>
          <p:nvPr>
            <p:ph sz="quarter" idx="1"/>
          </p:nvPr>
        </p:nvPicPr>
        <p:blipFill>
          <a:blip r:embed="rId2"/>
          <a:stretch>
            <a:fillRect/>
          </a:stretch>
        </p:blipFill>
        <p:spPr>
          <a:xfrm>
            <a:off x="533400" y="1066800"/>
            <a:ext cx="3352800" cy="2769275"/>
          </a:xfrm>
        </p:spPr>
      </p:pic>
      <p:pic>
        <p:nvPicPr>
          <p:cNvPr id="6" name="Content Placeholder 5" descr="pulse"/>
          <p:cNvPicPr>
            <a:picLocks noGrp="1" noChangeAspect="1" noChangeArrowheads="1"/>
          </p:cNvPicPr>
          <p:nvPr>
            <p:ph sz="quarter" idx="2"/>
          </p:nvPr>
        </p:nvPicPr>
        <p:blipFill>
          <a:blip r:embed="rId3"/>
          <a:srcRect/>
          <a:stretch>
            <a:fillRect/>
          </a:stretch>
        </p:blipFill>
        <p:spPr bwMode="auto">
          <a:xfrm>
            <a:off x="5334000" y="1066800"/>
            <a:ext cx="3571875" cy="2381250"/>
          </a:xfrm>
          <a:prstGeom prst="rect">
            <a:avLst/>
          </a:prstGeom>
          <a:noFill/>
          <a:ln w="9525">
            <a:noFill/>
            <a:miter lim="800000"/>
            <a:headEnd/>
            <a:tailEnd/>
          </a:ln>
        </p:spPr>
      </p:pic>
      <p:sp>
        <p:nvSpPr>
          <p:cNvPr id="8" name="TextBox 7"/>
          <p:cNvSpPr txBox="1"/>
          <p:nvPr/>
        </p:nvSpPr>
        <p:spPr>
          <a:xfrm>
            <a:off x="533400" y="3886200"/>
            <a:ext cx="8610600" cy="2492990"/>
          </a:xfrm>
          <a:prstGeom prst="rect">
            <a:avLst/>
          </a:prstGeom>
          <a:noFill/>
        </p:spPr>
        <p:txBody>
          <a:bodyPr wrap="square" rtlCol="0">
            <a:spAutoFit/>
          </a:bodyPr>
          <a:lstStyle/>
          <a:p>
            <a:pPr>
              <a:buFont typeface="Arial" pitchFamily="34" charset="0"/>
              <a:buChar char="•"/>
            </a:pPr>
            <a:r>
              <a:rPr lang="en-US" sz="2000" dirty="0" smtClean="0"/>
              <a:t> Dial-up internet access on personal computers or PDAs using a data-capable mobile phone as a wireless modem.</a:t>
            </a:r>
          </a:p>
          <a:p>
            <a:pPr>
              <a:buFont typeface="Arial" pitchFamily="34" charset="0"/>
              <a:buChar char="•"/>
            </a:pPr>
            <a:r>
              <a:rPr lang="en-US" sz="2000" dirty="0" smtClean="0"/>
              <a:t> Personal security application on mobile phones for prevention of theft or loss of items.</a:t>
            </a:r>
          </a:p>
          <a:p>
            <a:pPr>
              <a:buFont typeface="Arial" pitchFamily="34" charset="0"/>
              <a:buChar char="•"/>
            </a:pPr>
            <a:r>
              <a:rPr lang="en-US" sz="2000" dirty="0" smtClean="0"/>
              <a:t> In Real-time location systems (RTLS).</a:t>
            </a:r>
          </a:p>
          <a:p>
            <a:pPr>
              <a:lnSpc>
                <a:spcPct val="90000"/>
              </a:lnSpc>
            </a:pPr>
            <a:r>
              <a:rPr lang="en-US" sz="2000" dirty="0" smtClean="0"/>
              <a:t>   Digital Pulse </a:t>
            </a:r>
            <a:r>
              <a:rPr lang="en-US" sz="2000" dirty="0" err="1" smtClean="0"/>
              <a:t>Oximetry</a:t>
            </a:r>
            <a:r>
              <a:rPr lang="en-US" sz="2000" dirty="0" smtClean="0"/>
              <a:t> System</a:t>
            </a:r>
          </a:p>
          <a:p>
            <a:pPr>
              <a:lnSpc>
                <a:spcPct val="90000"/>
              </a:lnSpc>
            </a:pPr>
            <a:r>
              <a:rPr lang="en-US" sz="2000" dirty="0" smtClean="0"/>
              <a:t>   Toshiba Washer &amp; Dryer.</a:t>
            </a:r>
          </a:p>
          <a:p>
            <a:pPr>
              <a:buFont typeface="Arial" pitchFamily="34" charset="0"/>
              <a:buChar char="•"/>
            </a:pPr>
            <a:endParaRPr lang="en-US" sz="2000" dirty="0"/>
          </a:p>
        </p:txBody>
      </p:sp>
      <p:pic>
        <p:nvPicPr>
          <p:cNvPr id="9" name="Picture 8" descr="250px-Drone_4.jpg"/>
          <p:cNvPicPr>
            <a:picLocks noChangeAspect="1"/>
          </p:cNvPicPr>
          <p:nvPr/>
        </p:nvPicPr>
        <p:blipFill>
          <a:blip r:embed="rId4"/>
          <a:stretch>
            <a:fillRect/>
          </a:stretch>
        </p:blipFill>
        <p:spPr>
          <a:xfrm>
            <a:off x="5105400" y="5105400"/>
            <a:ext cx="2743200" cy="1697126"/>
          </a:xfrm>
          <a:prstGeom prst="rect">
            <a:avLst/>
          </a:prstGeom>
        </p:spPr>
      </p:pic>
    </p:spTree>
    <p:extLst>
      <p:ext uri="{BB962C8B-B14F-4D97-AF65-F5344CB8AC3E}">
        <p14:creationId xmlns:p14="http://schemas.microsoft.com/office/powerpoint/2010/main" xmlns="" val="40810734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The Bluetooth Frame Structure</a:t>
            </a:r>
          </a:p>
        </p:txBody>
      </p:sp>
      <p:sp>
        <p:nvSpPr>
          <p:cNvPr id="61443" name="Rectangle 3"/>
          <p:cNvSpPr>
            <a:spLocks noGrp="1" noChangeArrowheads="1"/>
          </p:cNvSpPr>
          <p:nvPr>
            <p:ph sz="quarter" idx="1"/>
          </p:nvPr>
        </p:nvSpPr>
        <p:spPr/>
        <p:txBody>
          <a:bodyPr/>
          <a:lstStyle/>
          <a:p>
            <a:pPr algn="ctr" eaLnBrk="1" hangingPunct="1">
              <a:buFontTx/>
              <a:buNone/>
            </a:pPr>
            <a:r>
              <a:rPr lang="en-US" altLang="en-US" smtClean="0"/>
              <a:t>A typical Bluetooth data frame.</a:t>
            </a:r>
          </a:p>
        </p:txBody>
      </p:sp>
      <p:pic>
        <p:nvPicPr>
          <p:cNvPr id="61444" name="Picture 4" descr="4-3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262188"/>
            <a:ext cx="8915400" cy="330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65304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en-US"/>
              <a:t>Access Code</a:t>
            </a:r>
          </a:p>
        </p:txBody>
      </p:sp>
      <p:sp>
        <p:nvSpPr>
          <p:cNvPr id="15" name="Slide Number Placeholder 3"/>
          <p:cNvSpPr>
            <a:spLocks noGrp="1"/>
          </p:cNvSpPr>
          <p:nvPr>
            <p:ph type="sldNum" sz="quarter" idx="12"/>
          </p:nvPr>
        </p:nvSpPr>
        <p:spPr/>
        <p:txBody>
          <a:bodyPr/>
          <a:lstStyle/>
          <a:p>
            <a:fld id="{E5A1CFA5-E83A-4DA1-9BEB-9073DABDFABC}" type="slidenum">
              <a:rPr lang="en-US" altLang="en-US"/>
              <a:pPr/>
              <a:t>126</a:t>
            </a:fld>
            <a:endParaRPr lang="en-US" altLang="en-US" sz="1400">
              <a:latin typeface="Times" pitchFamily="18" charset="0"/>
            </a:endParaRPr>
          </a:p>
        </p:txBody>
      </p:sp>
      <p:sp>
        <p:nvSpPr>
          <p:cNvPr id="703491" name="Rectangle 3"/>
          <p:cNvSpPr>
            <a:spLocks noGrp="1" noChangeArrowheads="1"/>
          </p:cNvSpPr>
          <p:nvPr>
            <p:ph sz="quarter" idx="1"/>
          </p:nvPr>
        </p:nvSpPr>
        <p:spPr>
          <a:xfrm>
            <a:off x="1135380" y="3581400"/>
            <a:ext cx="5036820" cy="981075"/>
          </a:xfrm>
        </p:spPr>
        <p:txBody>
          <a:bodyPr>
            <a:normAutofit/>
          </a:bodyPr>
          <a:lstStyle/>
          <a:p>
            <a:pPr algn="ctr">
              <a:lnSpc>
                <a:spcPct val="90000"/>
              </a:lnSpc>
              <a:buClr>
                <a:schemeClr val="tx1"/>
              </a:buClr>
              <a:buSzPct val="80000"/>
            </a:pPr>
            <a:r>
              <a:rPr lang="en-US" altLang="en-US" sz="3200" dirty="0"/>
              <a:t>Address of </a:t>
            </a:r>
            <a:r>
              <a:rPr lang="en-US" altLang="en-US" sz="3200" dirty="0" err="1"/>
              <a:t>piconet</a:t>
            </a:r>
            <a:r>
              <a:rPr lang="en-US" altLang="en-US" sz="3200" dirty="0"/>
              <a:t> master.</a:t>
            </a:r>
          </a:p>
        </p:txBody>
      </p:sp>
      <p:grpSp>
        <p:nvGrpSpPr>
          <p:cNvPr id="703492" name="Group 4"/>
          <p:cNvGrpSpPr>
            <a:grpSpLocks/>
          </p:cNvGrpSpPr>
          <p:nvPr/>
        </p:nvGrpSpPr>
        <p:grpSpPr bwMode="auto">
          <a:xfrm>
            <a:off x="1154113" y="2281238"/>
            <a:ext cx="5861050" cy="612775"/>
            <a:chOff x="953" y="1062"/>
            <a:chExt cx="3692" cy="386"/>
          </a:xfrm>
        </p:grpSpPr>
        <p:sp>
          <p:nvSpPr>
            <p:cNvPr id="703493" name="Rectangle 5"/>
            <p:cNvSpPr>
              <a:spLocks noChangeArrowheads="1"/>
            </p:cNvSpPr>
            <p:nvPr/>
          </p:nvSpPr>
          <p:spPr bwMode="auto">
            <a:xfrm>
              <a:off x="953" y="1062"/>
              <a:ext cx="724" cy="386"/>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3494" name="Rectangle 6"/>
            <p:cNvSpPr>
              <a:spLocks noChangeArrowheads="1"/>
            </p:cNvSpPr>
            <p:nvPr/>
          </p:nvSpPr>
          <p:spPr bwMode="auto">
            <a:xfrm>
              <a:off x="2422" y="1062"/>
              <a:ext cx="2223" cy="386"/>
            </a:xfrm>
            <a:prstGeom prst="rect">
              <a:avLst/>
            </a:prstGeom>
            <a:noFill/>
            <a:ln w="57150">
              <a:solidFill>
                <a:schemeClr val="tx1"/>
              </a:solidFill>
              <a:prstDash val="dash"/>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3495" name="Rectangle 7"/>
            <p:cNvSpPr>
              <a:spLocks noChangeArrowheads="1"/>
            </p:cNvSpPr>
            <p:nvPr/>
          </p:nvSpPr>
          <p:spPr bwMode="auto">
            <a:xfrm>
              <a:off x="1698" y="1062"/>
              <a:ext cx="724" cy="386"/>
            </a:xfrm>
            <a:prstGeom prst="rect">
              <a:avLst/>
            </a:prstGeom>
            <a:noFill/>
            <a:ln w="57150">
              <a:solidFill>
                <a:schemeClr val="tx1"/>
              </a:solidFill>
              <a:prstDash val="dash"/>
              <a:miter lim="800000"/>
              <a:headEnd/>
              <a:tailEnd/>
            </a:ln>
            <a:effectLst/>
            <a:extLst>
              <a:ext uri="{909E8E84-426E-40DD-AFC4-6F175D3DCCD1}">
                <a14:hiddenFill xmlns:a14="http://schemas.microsoft.com/office/drawing/2010/main" xmlns="">
                  <a:solidFill>
                    <a:srgbClr val="CC99FF">
                      <a:alpha val="50000"/>
                    </a:srgbClr>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703496" name="Text Box 8"/>
          <p:cNvSpPr txBox="1">
            <a:spLocks noChangeArrowheads="1"/>
          </p:cNvSpPr>
          <p:nvPr/>
        </p:nvSpPr>
        <p:spPr bwMode="auto">
          <a:xfrm>
            <a:off x="1195388" y="2305050"/>
            <a:ext cx="1139825" cy="641350"/>
          </a:xfrm>
          <a:prstGeom prst="rect">
            <a:avLst/>
          </a:prstGeom>
          <a:solidFill>
            <a:schemeClr val="accent1"/>
          </a:solidFill>
          <a:ln>
            <a:noFill/>
          </a:ln>
          <a:effectLst/>
          <a:extLs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Access </a:t>
            </a:r>
          </a:p>
          <a:p>
            <a:pPr algn="ctr"/>
            <a:r>
              <a:rPr lang="en-US" altLang="en-US" sz="1800" b="1">
                <a:latin typeface="Courier New" pitchFamily="49" charset="0"/>
              </a:rPr>
              <a:t>code</a:t>
            </a:r>
            <a:endParaRPr lang="en-US" altLang="en-US" sz="1800" b="1">
              <a:solidFill>
                <a:srgbClr val="0033FF"/>
              </a:solidFill>
              <a:latin typeface="Courier New" pitchFamily="49" charset="0"/>
            </a:endParaRPr>
          </a:p>
        </p:txBody>
      </p:sp>
      <p:sp>
        <p:nvSpPr>
          <p:cNvPr id="703497" name="Text Box 9"/>
          <p:cNvSpPr txBox="1">
            <a:spLocks noChangeArrowheads="1"/>
          </p:cNvSpPr>
          <p:nvPr/>
        </p:nvSpPr>
        <p:spPr bwMode="auto">
          <a:xfrm>
            <a:off x="2438400" y="2438400"/>
            <a:ext cx="1003300" cy="366713"/>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Header</a:t>
            </a:r>
            <a:endParaRPr lang="en-US" altLang="en-US" sz="1800" b="1">
              <a:solidFill>
                <a:srgbClr val="0033FF"/>
              </a:solidFill>
              <a:latin typeface="Courier New" pitchFamily="49" charset="0"/>
            </a:endParaRPr>
          </a:p>
        </p:txBody>
      </p:sp>
      <p:sp>
        <p:nvSpPr>
          <p:cNvPr id="703498" name="Text Box 10"/>
          <p:cNvSpPr txBox="1">
            <a:spLocks noChangeArrowheads="1"/>
          </p:cNvSpPr>
          <p:nvPr/>
        </p:nvSpPr>
        <p:spPr bwMode="auto">
          <a:xfrm>
            <a:off x="4556125" y="2417763"/>
            <a:ext cx="1139825"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Payload</a:t>
            </a:r>
            <a:endParaRPr lang="en-US" altLang="en-US" sz="1800" b="1">
              <a:solidFill>
                <a:srgbClr val="0033FF"/>
              </a:solidFill>
              <a:latin typeface="Courier New" pitchFamily="49" charset="0"/>
            </a:endParaRPr>
          </a:p>
        </p:txBody>
      </p:sp>
      <p:sp>
        <p:nvSpPr>
          <p:cNvPr id="703499" name="Text Box 11"/>
          <p:cNvSpPr txBox="1">
            <a:spLocks noChangeArrowheads="1"/>
          </p:cNvSpPr>
          <p:nvPr/>
        </p:nvSpPr>
        <p:spPr bwMode="auto">
          <a:xfrm>
            <a:off x="1104900" y="1827213"/>
            <a:ext cx="1139825"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72 bits</a:t>
            </a:r>
            <a:endParaRPr lang="en-US" altLang="en-US" sz="1800" b="1">
              <a:solidFill>
                <a:srgbClr val="0033FF"/>
              </a:solidFill>
              <a:latin typeface="Courier New" pitchFamily="49" charset="0"/>
            </a:endParaRPr>
          </a:p>
        </p:txBody>
      </p:sp>
      <p:grpSp>
        <p:nvGrpSpPr>
          <p:cNvPr id="703500" name="Group 12"/>
          <p:cNvGrpSpPr>
            <a:grpSpLocks/>
          </p:cNvGrpSpPr>
          <p:nvPr/>
        </p:nvGrpSpPr>
        <p:grpSpPr bwMode="auto">
          <a:xfrm>
            <a:off x="4114800" y="3581400"/>
            <a:ext cx="4411663" cy="2246313"/>
            <a:chOff x="2555" y="2146"/>
            <a:chExt cx="2779" cy="1415"/>
          </a:xfrm>
        </p:grpSpPr>
        <p:sp>
          <p:nvSpPr>
            <p:cNvPr id="703501" name="Rectangle 13"/>
            <p:cNvSpPr>
              <a:spLocks noChangeArrowheads="1"/>
            </p:cNvSpPr>
            <p:nvPr/>
          </p:nvSpPr>
          <p:spPr bwMode="auto">
            <a:xfrm>
              <a:off x="2668" y="2542"/>
              <a:ext cx="2666" cy="10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endParaRPr lang="en-US" altLang="en-US" sz="2000">
                <a:latin typeface="Arial" charset="0"/>
              </a:endParaRPr>
            </a:p>
            <a:p>
              <a:pPr>
                <a:lnSpc>
                  <a:spcPct val="90000"/>
                </a:lnSpc>
                <a:spcBef>
                  <a:spcPct val="20000"/>
                </a:spcBef>
                <a:buSzPct val="85000"/>
                <a:buFont typeface="Webdings" pitchFamily="18" charset="2"/>
                <a:buChar char="&lt;"/>
              </a:pPr>
              <a:endParaRPr lang="en-US" altLang="en-US" sz="2000">
                <a:latin typeface="Arial" charset="0"/>
              </a:endParaRPr>
            </a:p>
          </p:txBody>
        </p:sp>
        <p:sp>
          <p:nvSpPr>
            <p:cNvPr id="703502" name="Text Box 14"/>
            <p:cNvSpPr txBox="1">
              <a:spLocks noChangeArrowheads="1"/>
            </p:cNvSpPr>
            <p:nvPr/>
          </p:nvSpPr>
          <p:spPr bwMode="auto">
            <a:xfrm>
              <a:off x="2555" y="2146"/>
              <a:ext cx="788" cy="2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ltLang="en-US" sz="2000" b="1">
                <a:solidFill>
                  <a:schemeClr val="tx2"/>
                </a:solidFill>
                <a:latin typeface="Courier New" pitchFamily="49" charset="0"/>
              </a:endParaRPr>
            </a:p>
          </p:txBody>
        </p:sp>
      </p:grpSp>
    </p:spTree>
    <p:extLst>
      <p:ext uri="{BB962C8B-B14F-4D97-AF65-F5344CB8AC3E}">
        <p14:creationId xmlns:p14="http://schemas.microsoft.com/office/powerpoint/2010/main" xmlns="" val="3879518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3500"/>
                                        </p:tgtEl>
                                        <p:attrNameLst>
                                          <p:attrName>style.visibility</p:attrName>
                                        </p:attrNameLst>
                                      </p:cBhvr>
                                      <p:to>
                                        <p:strVal val="visible"/>
                                      </p:to>
                                    </p:set>
                                    <p:anim calcmode="lin" valueType="num">
                                      <p:cBhvr additive="base">
                                        <p:cTn id="7" dur="500" fill="hold"/>
                                        <p:tgtEl>
                                          <p:spTgt spid="703500"/>
                                        </p:tgtEl>
                                        <p:attrNameLst>
                                          <p:attrName>ppt_x</p:attrName>
                                        </p:attrNameLst>
                                      </p:cBhvr>
                                      <p:tavLst>
                                        <p:tav tm="0">
                                          <p:val>
                                            <p:strVal val="1+#ppt_w/2"/>
                                          </p:val>
                                        </p:tav>
                                        <p:tav tm="100000">
                                          <p:val>
                                            <p:strVal val="#ppt_x"/>
                                          </p:val>
                                        </p:tav>
                                      </p:tavLst>
                                    </p:anim>
                                    <p:anim calcmode="lin" valueType="num">
                                      <p:cBhvr additive="base">
                                        <p:cTn id="8" dur="500" fill="hold"/>
                                        <p:tgtEl>
                                          <p:spTgt spid="703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ltLang="en-US"/>
              <a:t>Packet Header</a:t>
            </a:r>
          </a:p>
        </p:txBody>
      </p:sp>
      <p:sp>
        <p:nvSpPr>
          <p:cNvPr id="38" name="Slide Number Placeholder 3"/>
          <p:cNvSpPr>
            <a:spLocks noGrp="1"/>
          </p:cNvSpPr>
          <p:nvPr>
            <p:ph type="sldNum" sz="quarter" idx="12"/>
          </p:nvPr>
        </p:nvSpPr>
        <p:spPr/>
        <p:txBody>
          <a:bodyPr/>
          <a:lstStyle/>
          <a:p>
            <a:fld id="{E49924EB-E5CD-463C-A077-2E80314AA12E}" type="slidenum">
              <a:rPr lang="en-US" altLang="en-US"/>
              <a:pPr/>
              <a:t>127</a:t>
            </a:fld>
            <a:endParaRPr lang="en-US" altLang="en-US" sz="1400">
              <a:latin typeface="Times" pitchFamily="18" charset="0"/>
            </a:endParaRPr>
          </a:p>
        </p:txBody>
      </p:sp>
      <p:sp>
        <p:nvSpPr>
          <p:cNvPr id="704515" name="Rectangle 3"/>
          <p:cNvSpPr>
            <a:spLocks noGrp="1" noChangeArrowheads="1"/>
          </p:cNvSpPr>
          <p:nvPr>
            <p:ph sz="quarter" idx="1"/>
          </p:nvPr>
        </p:nvSpPr>
        <p:spPr>
          <a:xfrm>
            <a:off x="1235075" y="3810000"/>
            <a:ext cx="2770188" cy="2743200"/>
          </a:xfrm>
        </p:spPr>
        <p:txBody>
          <a:bodyPr>
            <a:normAutofit/>
          </a:bodyPr>
          <a:lstStyle/>
          <a:p>
            <a:r>
              <a:rPr lang="en-US" altLang="en-US" sz="1800" dirty="0"/>
              <a:t>Addressing    (3)</a:t>
            </a:r>
          </a:p>
          <a:p>
            <a:r>
              <a:rPr lang="en-US" altLang="en-US" sz="1800" dirty="0"/>
              <a:t>Packet type   (4)</a:t>
            </a:r>
          </a:p>
          <a:p>
            <a:r>
              <a:rPr lang="en-US" altLang="en-US" sz="1800" dirty="0"/>
              <a:t>Flow control  (1)</a:t>
            </a:r>
          </a:p>
          <a:p>
            <a:r>
              <a:rPr lang="en-US" altLang="en-US" sz="1800" dirty="0"/>
              <a:t>1-bit ARQ      (1)</a:t>
            </a:r>
          </a:p>
          <a:p>
            <a:r>
              <a:rPr lang="en-US" altLang="en-US" sz="1800" dirty="0"/>
              <a:t>Sequencing   (1)</a:t>
            </a:r>
          </a:p>
          <a:p>
            <a:r>
              <a:rPr lang="en-US" altLang="en-US" sz="1800" dirty="0"/>
              <a:t>HEC              (8)</a:t>
            </a:r>
          </a:p>
        </p:txBody>
      </p:sp>
      <p:sp>
        <p:nvSpPr>
          <p:cNvPr id="704516" name="Rectangle 4"/>
          <p:cNvSpPr>
            <a:spLocks noChangeArrowheads="1"/>
          </p:cNvSpPr>
          <p:nvPr/>
        </p:nvSpPr>
        <p:spPr bwMode="auto">
          <a:xfrm>
            <a:off x="708025" y="2238375"/>
            <a:ext cx="1149350" cy="612775"/>
          </a:xfrm>
          <a:prstGeom prst="rect">
            <a:avLst/>
          </a:prstGeom>
          <a:noFill/>
          <a:ln w="57150">
            <a:solidFill>
              <a:schemeClr val="tx1"/>
            </a:solidFill>
            <a:prstDash val="dash"/>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4517" name="Rectangle 5"/>
          <p:cNvSpPr>
            <a:spLocks noChangeArrowheads="1"/>
          </p:cNvSpPr>
          <p:nvPr/>
        </p:nvSpPr>
        <p:spPr bwMode="auto">
          <a:xfrm>
            <a:off x="3040063" y="2238375"/>
            <a:ext cx="3529012" cy="612775"/>
          </a:xfrm>
          <a:prstGeom prst="rect">
            <a:avLst/>
          </a:prstGeom>
          <a:noFill/>
          <a:ln w="57150">
            <a:solidFill>
              <a:schemeClr val="tx1"/>
            </a:solidFill>
            <a:prstDash val="dash"/>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4518" name="Rectangle 6"/>
          <p:cNvSpPr>
            <a:spLocks noChangeArrowheads="1"/>
          </p:cNvSpPr>
          <p:nvPr/>
        </p:nvSpPr>
        <p:spPr bwMode="auto">
          <a:xfrm>
            <a:off x="1890713" y="2238375"/>
            <a:ext cx="1149350" cy="612775"/>
          </a:xfrm>
          <a:prstGeom prst="rect">
            <a:avLst/>
          </a:prstGeom>
          <a:solidFill>
            <a:schemeClr val="accent2"/>
          </a:solidFill>
          <a:ln w="6350">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04519" name="Text Box 7"/>
          <p:cNvSpPr txBox="1">
            <a:spLocks noChangeArrowheads="1"/>
          </p:cNvSpPr>
          <p:nvPr/>
        </p:nvSpPr>
        <p:spPr bwMode="auto">
          <a:xfrm>
            <a:off x="736600" y="2260600"/>
            <a:ext cx="1139825" cy="641350"/>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Access </a:t>
            </a:r>
          </a:p>
          <a:p>
            <a:pPr algn="ctr"/>
            <a:r>
              <a:rPr lang="en-US" altLang="en-US" sz="1800" b="1">
                <a:latin typeface="Courier New" pitchFamily="49" charset="0"/>
              </a:rPr>
              <a:t>code</a:t>
            </a:r>
            <a:endParaRPr lang="en-US" altLang="en-US" sz="1800" b="1">
              <a:solidFill>
                <a:srgbClr val="0033FF"/>
              </a:solidFill>
              <a:latin typeface="Courier New" pitchFamily="49" charset="0"/>
            </a:endParaRPr>
          </a:p>
        </p:txBody>
      </p:sp>
      <p:sp>
        <p:nvSpPr>
          <p:cNvPr id="704520" name="Text Box 8"/>
          <p:cNvSpPr txBox="1">
            <a:spLocks noChangeArrowheads="1"/>
          </p:cNvSpPr>
          <p:nvPr/>
        </p:nvSpPr>
        <p:spPr bwMode="auto">
          <a:xfrm>
            <a:off x="1981200" y="2362200"/>
            <a:ext cx="1003300" cy="366713"/>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bg2"/>
                </a:solidFill>
                <a:latin typeface="Courier New" pitchFamily="49" charset="0"/>
              </a:rPr>
              <a:t>Header</a:t>
            </a:r>
          </a:p>
        </p:txBody>
      </p:sp>
      <p:sp>
        <p:nvSpPr>
          <p:cNvPr id="704521" name="Text Box 9"/>
          <p:cNvSpPr txBox="1">
            <a:spLocks noChangeArrowheads="1"/>
          </p:cNvSpPr>
          <p:nvPr/>
        </p:nvSpPr>
        <p:spPr bwMode="auto">
          <a:xfrm>
            <a:off x="4181475" y="2338388"/>
            <a:ext cx="1139825"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latin typeface="Courier New" pitchFamily="49" charset="0"/>
              </a:rPr>
              <a:t>Payload</a:t>
            </a:r>
            <a:endParaRPr lang="en-US" altLang="en-US" sz="1800" b="1">
              <a:solidFill>
                <a:srgbClr val="0033FF"/>
              </a:solidFill>
              <a:latin typeface="Courier New" pitchFamily="49" charset="0"/>
            </a:endParaRPr>
          </a:p>
        </p:txBody>
      </p:sp>
      <p:sp>
        <p:nvSpPr>
          <p:cNvPr id="704522" name="Text Box 10"/>
          <p:cNvSpPr txBox="1">
            <a:spLocks noChangeArrowheads="1"/>
          </p:cNvSpPr>
          <p:nvPr/>
        </p:nvSpPr>
        <p:spPr bwMode="auto">
          <a:xfrm>
            <a:off x="1862138" y="1770063"/>
            <a:ext cx="1139825" cy="366712"/>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tx2"/>
                </a:solidFill>
                <a:latin typeface="Courier New" pitchFamily="49" charset="0"/>
              </a:rPr>
              <a:t>54 bits</a:t>
            </a:r>
          </a:p>
        </p:txBody>
      </p:sp>
      <p:sp>
        <p:nvSpPr>
          <p:cNvPr id="704523" name="Text Box 11"/>
          <p:cNvSpPr txBox="1">
            <a:spLocks noChangeArrowheads="1"/>
          </p:cNvSpPr>
          <p:nvPr/>
        </p:nvSpPr>
        <p:spPr bwMode="auto">
          <a:xfrm>
            <a:off x="609600" y="3352800"/>
            <a:ext cx="1250950" cy="396875"/>
          </a:xfrm>
          <a:prstGeom prst="rect">
            <a:avLst/>
          </a:prstGeom>
          <a:noFill/>
          <a:ln>
            <a:noFill/>
          </a:ln>
          <a:effectLst/>
          <a:extLst>
            <a:ext uri="{909E8E84-426E-40DD-AFC4-6F175D3DCCD1}">
              <a14:hiddenFill xmlns:a14="http://schemas.microsoft.com/office/drawing/2010/main" xmlns="">
                <a:solidFill>
                  <a:srgbClr val="F0FA24"/>
                </a:solidFill>
              </a14:hiddenFill>
            </a:ext>
            <a:ext uri="{91240B29-F687-4F45-9708-019B960494DF}">
              <a14:hiddenLine xmlns:a14="http://schemas.microsoft.com/office/drawing/2010/main" xmlns="" w="12700">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Courier New" pitchFamily="49" charset="0"/>
              </a:rPr>
              <a:t>Purpose</a:t>
            </a:r>
          </a:p>
        </p:txBody>
      </p:sp>
      <p:sp>
        <p:nvSpPr>
          <p:cNvPr id="704524" name="Rectangle 12"/>
          <p:cNvSpPr>
            <a:spLocks noChangeArrowheads="1"/>
          </p:cNvSpPr>
          <p:nvPr/>
        </p:nvSpPr>
        <p:spPr bwMode="auto">
          <a:xfrm>
            <a:off x="595313" y="5881688"/>
            <a:ext cx="574675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 </a:t>
            </a:r>
          </a:p>
        </p:txBody>
      </p:sp>
      <p:sp>
        <p:nvSpPr>
          <p:cNvPr id="704525" name="Rectangle 13"/>
          <p:cNvSpPr>
            <a:spLocks noChangeArrowheads="1"/>
          </p:cNvSpPr>
          <p:nvPr/>
        </p:nvSpPr>
        <p:spPr bwMode="auto">
          <a:xfrm>
            <a:off x="4249738" y="4787900"/>
            <a:ext cx="409575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Broadcast packets are not ACKed</a:t>
            </a:r>
          </a:p>
        </p:txBody>
      </p:sp>
      <p:sp>
        <p:nvSpPr>
          <p:cNvPr id="704526" name="Rectangle 14"/>
          <p:cNvSpPr>
            <a:spLocks noChangeArrowheads="1"/>
          </p:cNvSpPr>
          <p:nvPr/>
        </p:nvSpPr>
        <p:spPr bwMode="auto">
          <a:xfrm>
            <a:off x="4259263" y="5176838"/>
            <a:ext cx="409575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For filtering retransmitted packets</a:t>
            </a:r>
          </a:p>
        </p:txBody>
      </p:sp>
      <p:sp>
        <p:nvSpPr>
          <p:cNvPr id="704541" name="Rectangle 29"/>
          <p:cNvSpPr>
            <a:spLocks noChangeArrowheads="1"/>
          </p:cNvSpPr>
          <p:nvPr/>
        </p:nvSpPr>
        <p:spPr bwMode="auto">
          <a:xfrm>
            <a:off x="4171950" y="4208463"/>
            <a:ext cx="409575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 16 packet types (some unused)</a:t>
            </a:r>
          </a:p>
        </p:txBody>
      </p:sp>
      <p:sp>
        <p:nvSpPr>
          <p:cNvPr id="704542" name="Line 30"/>
          <p:cNvSpPr>
            <a:spLocks noChangeShapeType="1"/>
          </p:cNvSpPr>
          <p:nvPr/>
        </p:nvSpPr>
        <p:spPr bwMode="auto">
          <a:xfrm>
            <a:off x="2998788" y="4954588"/>
            <a:ext cx="12715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04543" name="Line 31"/>
          <p:cNvSpPr>
            <a:spLocks noChangeShapeType="1"/>
          </p:cNvSpPr>
          <p:nvPr/>
        </p:nvSpPr>
        <p:spPr bwMode="auto">
          <a:xfrm>
            <a:off x="3028950" y="4354513"/>
            <a:ext cx="12715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nvGrpSpPr>
          <p:cNvPr id="704544" name="Group 32"/>
          <p:cNvGrpSpPr>
            <a:grpSpLocks/>
          </p:cNvGrpSpPr>
          <p:nvPr/>
        </p:nvGrpSpPr>
        <p:grpSpPr bwMode="auto">
          <a:xfrm>
            <a:off x="3006725" y="3762375"/>
            <a:ext cx="5357813" cy="342900"/>
            <a:chOff x="2038" y="2023"/>
            <a:chExt cx="3375" cy="216"/>
          </a:xfrm>
        </p:grpSpPr>
        <p:sp>
          <p:nvSpPr>
            <p:cNvPr id="704545" name="Rectangle 33"/>
            <p:cNvSpPr>
              <a:spLocks noChangeArrowheads="1"/>
            </p:cNvSpPr>
            <p:nvPr/>
          </p:nvSpPr>
          <p:spPr bwMode="auto">
            <a:xfrm>
              <a:off x="2833" y="2023"/>
              <a:ext cx="2580" cy="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Max 7 active slaves</a:t>
              </a:r>
            </a:p>
          </p:txBody>
        </p:sp>
        <p:sp>
          <p:nvSpPr>
            <p:cNvPr id="704546" name="Line 34"/>
            <p:cNvSpPr>
              <a:spLocks noChangeShapeType="1"/>
            </p:cNvSpPr>
            <p:nvPr/>
          </p:nvSpPr>
          <p:spPr bwMode="auto">
            <a:xfrm>
              <a:off x="2038" y="2142"/>
              <a:ext cx="801"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grpSp>
      <p:sp>
        <p:nvSpPr>
          <p:cNvPr id="704547" name="Line 35"/>
          <p:cNvSpPr>
            <a:spLocks noChangeShapeType="1"/>
          </p:cNvSpPr>
          <p:nvPr/>
        </p:nvSpPr>
        <p:spPr bwMode="auto">
          <a:xfrm>
            <a:off x="3013075" y="5668963"/>
            <a:ext cx="12715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04548" name="Line 36"/>
          <p:cNvSpPr>
            <a:spLocks noChangeShapeType="1"/>
          </p:cNvSpPr>
          <p:nvPr/>
        </p:nvSpPr>
        <p:spPr bwMode="auto">
          <a:xfrm>
            <a:off x="3013075" y="5346700"/>
            <a:ext cx="12715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a:p>
        </p:txBody>
      </p:sp>
      <p:sp>
        <p:nvSpPr>
          <p:cNvPr id="704549" name="Rectangle 37"/>
          <p:cNvSpPr>
            <a:spLocks noChangeArrowheads="1"/>
          </p:cNvSpPr>
          <p:nvPr/>
        </p:nvSpPr>
        <p:spPr bwMode="auto">
          <a:xfrm>
            <a:off x="4267200" y="5562600"/>
            <a:ext cx="409575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SzPct val="85000"/>
              <a:buFont typeface="Webdings" pitchFamily="18" charset="2"/>
              <a:buNone/>
            </a:pPr>
            <a:r>
              <a:rPr lang="en-US" altLang="en-US" sz="2000">
                <a:latin typeface="Arial" charset="0"/>
              </a:rPr>
              <a:t>Verify header integrity</a:t>
            </a:r>
          </a:p>
        </p:txBody>
      </p:sp>
    </p:spTree>
    <p:extLst>
      <p:ext uri="{BB962C8B-B14F-4D97-AF65-F5344CB8AC3E}">
        <p14:creationId xmlns:p14="http://schemas.microsoft.com/office/powerpoint/2010/main" xmlns="" val="660825672"/>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579207730"/>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247818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533400"/>
            <a:ext cx="8326438" cy="519113"/>
          </a:xfrm>
        </p:spPr>
        <p:txBody>
          <a:bodyPr anchor="b">
            <a:normAutofit fontScale="90000"/>
          </a:bodyPr>
          <a:lstStyle/>
          <a:p>
            <a:pPr eaLnBrk="1" hangingPunct="1"/>
            <a:r>
              <a:rPr lang="en-US" altLang="en-US" sz="4000" smtClean="0">
                <a:solidFill>
                  <a:srgbClr val="663300"/>
                </a:solidFill>
                <a:latin typeface="Algerian" pitchFamily="82" charset="0"/>
                <a:cs typeface="Times New Roman" pitchFamily="18" charset="0"/>
              </a:rPr>
              <a:t>WIMAX / IEEE 802.16</a:t>
            </a:r>
          </a:p>
        </p:txBody>
      </p:sp>
      <p:sp>
        <p:nvSpPr>
          <p:cNvPr id="67587" name="Rectangle 3"/>
          <p:cNvSpPr>
            <a:spLocks noGrp="1" noChangeArrowheads="1"/>
          </p:cNvSpPr>
          <p:nvPr>
            <p:ph sz="quarter" idx="1"/>
          </p:nvPr>
        </p:nvSpPr>
        <p:spPr>
          <a:xfrm>
            <a:off x="304800" y="1200150"/>
            <a:ext cx="7799388" cy="1543050"/>
          </a:xfrm>
        </p:spPr>
        <p:txBody>
          <a:bodyPr/>
          <a:lstStyle/>
          <a:p>
            <a:pPr algn="just" eaLnBrk="1" hangingPunct="1">
              <a:lnSpc>
                <a:spcPct val="80000"/>
              </a:lnSpc>
              <a:spcBef>
                <a:spcPct val="50000"/>
              </a:spcBef>
              <a:buFontTx/>
              <a:buNone/>
            </a:pPr>
            <a:r>
              <a:rPr lang="en-US" altLang="en-US" sz="2200" i="1" smtClean="0">
                <a:solidFill>
                  <a:srgbClr val="663300"/>
                </a:solidFill>
                <a:latin typeface="Times New Roman" pitchFamily="18" charset="0"/>
                <a:cs typeface="Times New Roman" pitchFamily="18" charset="0"/>
              </a:rPr>
              <a:t>    Wimax networks refer to broadband wireless networks that are based on the IEEE 802.16 standard, which ensures compatibility and interoperability between broadband wireless access equipment .</a:t>
            </a:r>
          </a:p>
          <a:p>
            <a:pPr eaLnBrk="1" hangingPunct="1">
              <a:lnSpc>
                <a:spcPct val="80000"/>
              </a:lnSpc>
              <a:spcBef>
                <a:spcPct val="50000"/>
              </a:spcBef>
            </a:pPr>
            <a:endParaRPr lang="en-US" altLang="en-US" sz="2000" smtClean="0"/>
          </a:p>
        </p:txBody>
      </p:sp>
      <p:pic>
        <p:nvPicPr>
          <p:cNvPr id="67588" name="Picture 4" descr="wimax-diagra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19600" y="2209800"/>
            <a:ext cx="42672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8661" name="Text Box 5"/>
          <p:cNvSpPr txBox="1">
            <a:spLocks noChangeArrowheads="1"/>
          </p:cNvSpPr>
          <p:nvPr/>
        </p:nvSpPr>
        <p:spPr bwMode="auto">
          <a:xfrm>
            <a:off x="228600" y="2743200"/>
            <a:ext cx="4114800" cy="3357563"/>
          </a:xfrm>
          <a:prstGeom prst="rect">
            <a:avLst/>
          </a:prstGeom>
          <a:noFill/>
          <a:ln w="9525" algn="ctr">
            <a:noFill/>
            <a:miter lim="800000"/>
            <a:headEnd/>
            <a:tailEnd/>
          </a:ln>
          <a:effectLst/>
        </p:spPr>
        <p:txBody>
          <a:bodyPr/>
          <a:lstStyle/>
          <a:p>
            <a:pPr marL="342900" indent="-342900" algn="just" fontAlgn="auto">
              <a:lnSpc>
                <a:spcPct val="90000"/>
              </a:lnSpc>
              <a:spcBef>
                <a:spcPct val="50000"/>
              </a:spcBef>
              <a:spcAft>
                <a:spcPts val="0"/>
              </a:spcAft>
              <a:buClr>
                <a:schemeClr val="accent3"/>
              </a:buClr>
              <a:buSzPct val="60000"/>
              <a:buFont typeface="Wingdings" pitchFamily="2" charset="2"/>
              <a:buChar char="q"/>
              <a:defRPr/>
            </a:pPr>
            <a:r>
              <a:rPr lang="en-US" sz="2200" dirty="0">
                <a:latin typeface="Times New Roman" pitchFamily="18" charset="0"/>
                <a:cs typeface="Times New Roman" pitchFamily="18" charset="0"/>
              </a:rPr>
              <a:t>The IEEE 802.16 standards define how wireless traffics move between subscriber equipment and core networks.</a:t>
            </a:r>
          </a:p>
          <a:p>
            <a:pPr marL="342900" indent="-342900" algn="just" fontAlgn="auto">
              <a:lnSpc>
                <a:spcPct val="90000"/>
              </a:lnSpc>
              <a:spcBef>
                <a:spcPct val="50000"/>
              </a:spcBef>
              <a:spcAft>
                <a:spcPts val="0"/>
              </a:spcAft>
              <a:buClr>
                <a:schemeClr val="accent3"/>
              </a:buClr>
              <a:buSzPct val="60000"/>
              <a:buFont typeface="Wingdings" pitchFamily="2" charset="2"/>
              <a:buChar char="q"/>
              <a:defRPr/>
            </a:pPr>
            <a:r>
              <a:rPr lang="en-US" sz="2200" dirty="0" err="1">
                <a:latin typeface="Times New Roman" pitchFamily="18" charset="0"/>
                <a:cs typeface="Times New Roman" pitchFamily="18" charset="0"/>
              </a:rPr>
              <a:t>WiMAX</a:t>
            </a:r>
            <a:r>
              <a:rPr lang="en-US" sz="2200" dirty="0">
                <a:latin typeface="Times New Roman" pitchFamily="18" charset="0"/>
                <a:cs typeface="Times New Roman" pitchFamily="18" charset="0"/>
              </a:rPr>
              <a:t> was designed for the transmission of multimedia services (voice, Internet, email, games and others) at high data rates.</a:t>
            </a:r>
          </a:p>
        </p:txBody>
      </p:sp>
      <p:sp>
        <p:nvSpPr>
          <p:cNvPr id="67590" name="Text Box 7"/>
          <p:cNvSpPr txBox="1">
            <a:spLocks noChangeArrowheads="1"/>
          </p:cNvSpPr>
          <p:nvPr/>
        </p:nvSpPr>
        <p:spPr bwMode="auto">
          <a:xfrm>
            <a:off x="7467600" y="5715000"/>
            <a:ext cx="12319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800">
                <a:latin typeface="Tahoma" pitchFamily="34" charset="0"/>
              </a:rPr>
              <a:t>Source: SHASHI JAKKU</a:t>
            </a:r>
          </a:p>
        </p:txBody>
      </p:sp>
    </p:spTree>
    <p:extLst>
      <p:ext uri="{BB962C8B-B14F-4D97-AF65-F5344CB8AC3E}">
        <p14:creationId xmlns:p14="http://schemas.microsoft.com/office/powerpoint/2010/main" xmlns="" val="4136968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pPr eaLnBrk="1" hangingPunct="1">
              <a:defRPr/>
            </a:pPr>
            <a:r>
              <a:rPr lang="en-US" smtClean="0"/>
              <a:t>ALOHA Protocol</a:t>
            </a:r>
          </a:p>
        </p:txBody>
      </p:sp>
      <p:sp>
        <p:nvSpPr>
          <p:cNvPr id="4" name="Slide Number Placeholder 4"/>
          <p:cNvSpPr>
            <a:spLocks noGrp="1"/>
          </p:cNvSpPr>
          <p:nvPr>
            <p:ph type="sldNum" sz="quarter" idx="12"/>
          </p:nvPr>
        </p:nvSpPr>
        <p:spPr/>
        <p:txBody>
          <a:bodyPr/>
          <a:lstStyle/>
          <a:p>
            <a:pPr>
              <a:defRPr/>
            </a:pPr>
            <a:fld id="{18BB7DDF-16B5-477C-B4DB-FA64FB1F3A3D}" type="slidenum">
              <a:rPr lang="en-US"/>
              <a:pPr>
                <a:defRPr/>
              </a:pPr>
              <a:t>13</a:t>
            </a:fld>
            <a:endParaRPr lang="en-US"/>
          </a:p>
        </p:txBody>
      </p:sp>
      <p:pic>
        <p:nvPicPr>
          <p:cNvPr id="11268" name="Picture 4"/>
          <p:cNvPicPr>
            <a:picLocks noChangeAspect="1" noChangeArrowheads="1"/>
          </p:cNvPicPr>
          <p:nvPr/>
        </p:nvPicPr>
        <p:blipFill>
          <a:blip r:embed="rId2" cstate="print"/>
          <a:srcRect/>
          <a:stretch>
            <a:fillRect/>
          </a:stretch>
        </p:blipFill>
        <p:spPr bwMode="auto">
          <a:xfrm>
            <a:off x="1150938" y="1358900"/>
            <a:ext cx="6088062" cy="4737100"/>
          </a:xfrm>
          <a:prstGeom prst="rect">
            <a:avLst/>
          </a:prstGeom>
          <a:noFill/>
          <a:ln w="9525">
            <a:noFill/>
            <a:miter lim="800000"/>
            <a:headEnd/>
            <a:tailEnd/>
          </a:ln>
        </p:spPr>
      </p:pic>
    </p:spTree>
    <p:extLst>
      <p:ext uri="{BB962C8B-B14F-4D97-AF65-F5344CB8AC3E}">
        <p14:creationId xmlns:p14="http://schemas.microsoft.com/office/powerpoint/2010/main" xmlns="" val="26534645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pPr eaLnBrk="1" hangingPunct="1">
              <a:defRPr/>
            </a:pPr>
            <a:r>
              <a:rPr lang="en-US" sz="4000" dirty="0" err="1" smtClean="0">
                <a:solidFill>
                  <a:srgbClr val="663300"/>
                </a:solidFill>
                <a:latin typeface="Algerian" pitchFamily="82" charset="0"/>
                <a:cs typeface="Times New Roman" pitchFamily="18" charset="0"/>
              </a:rPr>
              <a:t>WiMAX</a:t>
            </a:r>
            <a:r>
              <a:rPr lang="en-US" sz="4000" dirty="0" smtClean="0">
                <a:solidFill>
                  <a:schemeClr val="accent3">
                    <a:lumMod val="60000"/>
                    <a:lumOff val="40000"/>
                  </a:schemeClr>
                </a:solidFill>
                <a:latin typeface="Times New Roman" pitchFamily="18" charset="0"/>
                <a:cs typeface="Times New Roman" pitchFamily="18" charset="0"/>
              </a:rPr>
              <a:t>  </a:t>
            </a:r>
            <a:endParaRPr lang="en-US" sz="4000" dirty="0">
              <a:solidFill>
                <a:schemeClr val="accent3">
                  <a:lumMod val="60000"/>
                  <a:lumOff val="40000"/>
                </a:schemeClr>
              </a:solidFill>
              <a:latin typeface="Times New Roman" pitchFamily="18" charset="0"/>
              <a:cs typeface="Times New Roman" pitchFamily="18" charset="0"/>
            </a:endParaRPr>
          </a:p>
        </p:txBody>
      </p:sp>
      <p:sp>
        <p:nvSpPr>
          <p:cNvPr id="73731" name="Content Placeholder 3"/>
          <p:cNvSpPr>
            <a:spLocks noGrp="1"/>
          </p:cNvSpPr>
          <p:nvPr>
            <p:ph sz="quarter" idx="1"/>
          </p:nvPr>
        </p:nvSpPr>
        <p:spPr>
          <a:xfrm>
            <a:off x="457200" y="1066800"/>
            <a:ext cx="8077200" cy="4800600"/>
          </a:xfrm>
        </p:spPr>
        <p:txBody>
          <a:bodyPr/>
          <a:lstStyle/>
          <a:p>
            <a:pPr algn="just" eaLnBrk="1" hangingPunct="1"/>
            <a:endParaRPr lang="en-US" altLang="en-US" sz="2200" smtClean="0">
              <a:latin typeface="Times New Roman" pitchFamily="18" charset="0"/>
              <a:cs typeface="Times New Roman" pitchFamily="18" charset="0"/>
            </a:endParaRP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WiMAX uses radio microwave technology to provide wireless internet service to computers and other devices that are equipped with WiMAX compatible chips for example PDA’s, cell phones etc.</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It works more or less like cellular network technology. </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The theoretical range of WiMAX is up to 30 miles and achieves data rates up to 75 Mbps </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WiMAX operates in similar manner as Wi-Fi but with two very convincing differences as compared to Wi-Fi, these are :</a:t>
            </a:r>
          </a:p>
          <a:p>
            <a:pPr lvl="1" algn="just" eaLnBrk="1" hangingPunct="1">
              <a:buFont typeface="Courier New" pitchFamily="49" charset="0"/>
              <a:buChar char="o"/>
            </a:pPr>
            <a:r>
              <a:rPr lang="en-US" altLang="en-US" sz="2000" smtClean="0">
                <a:solidFill>
                  <a:schemeClr val="tx1"/>
                </a:solidFill>
                <a:latin typeface="Times New Roman" pitchFamily="18" charset="0"/>
                <a:cs typeface="Times New Roman" pitchFamily="18" charset="0"/>
              </a:rPr>
              <a:t>Data rate </a:t>
            </a:r>
          </a:p>
          <a:p>
            <a:pPr lvl="1" algn="just" eaLnBrk="1" hangingPunct="1">
              <a:buFont typeface="Courier New" pitchFamily="49" charset="0"/>
              <a:buChar char="o"/>
            </a:pPr>
            <a:r>
              <a:rPr lang="en-US" altLang="en-US" sz="2000" smtClean="0">
                <a:solidFill>
                  <a:schemeClr val="tx1"/>
                </a:solidFill>
                <a:latin typeface="Times New Roman" pitchFamily="18" charset="0"/>
                <a:cs typeface="Times New Roman" pitchFamily="18" charset="0"/>
              </a:rPr>
              <a:t>Data range</a:t>
            </a:r>
          </a:p>
          <a:p>
            <a:pPr eaLnBrk="1" hangingPunct="1">
              <a:buFontTx/>
              <a:buNone/>
            </a:pPr>
            <a:endParaRPr lang="en-US" altLang="en-US" smtClean="0"/>
          </a:p>
          <a:p>
            <a:pPr eaLnBrk="1" hangingPunct="1"/>
            <a:endParaRPr lang="en-US" altLang="en-US" smtClean="0"/>
          </a:p>
        </p:txBody>
      </p:sp>
    </p:spTree>
    <p:extLst>
      <p:ext uri="{BB962C8B-B14F-4D97-AF65-F5344CB8AC3E}">
        <p14:creationId xmlns:p14="http://schemas.microsoft.com/office/powerpoint/2010/main" xmlns="" val="125193016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76200"/>
            <a:ext cx="7467600" cy="1143000"/>
          </a:xfrm>
        </p:spPr>
        <p:txBody>
          <a:bodyPr/>
          <a:lstStyle/>
          <a:p>
            <a:pPr eaLnBrk="1" hangingPunct="1"/>
            <a:r>
              <a:rPr lang="en-US" altLang="en-US" sz="4000" smtClean="0">
                <a:solidFill>
                  <a:srgbClr val="663300"/>
                </a:solidFill>
                <a:latin typeface="Algerian" pitchFamily="82" charset="0"/>
                <a:cs typeface="Times New Roman" pitchFamily="18" charset="0"/>
              </a:rPr>
              <a:t>Features</a:t>
            </a:r>
          </a:p>
        </p:txBody>
      </p:sp>
      <p:sp>
        <p:nvSpPr>
          <p:cNvPr id="68611" name="Content Placeholder 2"/>
          <p:cNvSpPr>
            <a:spLocks noGrp="1"/>
          </p:cNvSpPr>
          <p:nvPr>
            <p:ph sz="quarter" idx="1"/>
          </p:nvPr>
        </p:nvSpPr>
        <p:spPr>
          <a:xfrm>
            <a:off x="457200" y="1298575"/>
            <a:ext cx="8153400" cy="5254625"/>
          </a:xfrm>
        </p:spPr>
        <p:txBody>
          <a:bodyPr/>
          <a:lstStyle/>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Use microwave  for the wireless transfer of data.</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Specifies a frequency band in the range between 2 GHz to 66 GHz.  </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For high speed wireless networking.</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Basically, Wimax is a wireless internet service that is capable of covering a wide geographical area by serving hundreds of users at a very low cost.</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Uses OFDM ,good for multipath environments.</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It includes TDD and FDD duplexing support.</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Flexible channel sizes (3.5 MHz,5 MHz,10MHz)</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An easy and fast system to install.</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Leading to low installation cost, when compared to fiber ,cable or DSL deployments.</a:t>
            </a:r>
          </a:p>
        </p:txBody>
      </p:sp>
    </p:spTree>
    <p:extLst>
      <p:ext uri="{BB962C8B-B14F-4D97-AF65-F5344CB8AC3E}">
        <p14:creationId xmlns:p14="http://schemas.microsoft.com/office/powerpoint/2010/main" xmlns="" val="29419450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381000"/>
            <a:ext cx="7696200" cy="533400"/>
          </a:xfrm>
        </p:spPr>
        <p:txBody>
          <a:bodyPr>
            <a:normAutofit fontScale="90000"/>
          </a:bodyPr>
          <a:lstStyle/>
          <a:p>
            <a:pPr eaLnBrk="1" hangingPunct="1"/>
            <a:r>
              <a:rPr lang="en-US" altLang="en-US" sz="4000" smtClean="0">
                <a:solidFill>
                  <a:srgbClr val="663300"/>
                </a:solidFill>
                <a:latin typeface="Algerian" pitchFamily="82" charset="0"/>
                <a:cs typeface="Times New Roman" pitchFamily="18" charset="0"/>
              </a:rPr>
              <a:t>802.16 Standards History</a:t>
            </a:r>
          </a:p>
        </p:txBody>
      </p:sp>
      <p:grpSp>
        <p:nvGrpSpPr>
          <p:cNvPr id="77827" name="Group 3"/>
          <p:cNvGrpSpPr>
            <a:grpSpLocks/>
          </p:cNvGrpSpPr>
          <p:nvPr/>
        </p:nvGrpSpPr>
        <p:grpSpPr bwMode="auto">
          <a:xfrm>
            <a:off x="2667000" y="2667000"/>
            <a:ext cx="1741488" cy="960438"/>
            <a:chOff x="1819" y="1680"/>
            <a:chExt cx="1097" cy="605"/>
          </a:xfrm>
        </p:grpSpPr>
        <p:pic>
          <p:nvPicPr>
            <p:cNvPr id="77849"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9" y="1680"/>
              <a:ext cx="1087" cy="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11" name="AutoShape 5"/>
            <p:cNvSpPr>
              <a:spLocks noChangeArrowheads="1"/>
            </p:cNvSpPr>
            <p:nvPr/>
          </p:nvSpPr>
          <p:spPr bwMode="auto">
            <a:xfrm>
              <a:off x="1819" y="1776"/>
              <a:ext cx="985" cy="503"/>
            </a:xfrm>
            <a:prstGeom prst="roundRect">
              <a:avLst>
                <a:gd name="adj" fmla="val 199"/>
              </a:avLst>
            </a:prstGeom>
            <a:solidFill>
              <a:schemeClr val="accent3">
                <a:lumMod val="40000"/>
                <a:lumOff val="60000"/>
              </a:schemeClr>
            </a:solidFill>
            <a:ln w="9525">
              <a:noFill/>
              <a:round/>
              <a:headEnd/>
              <a:tailEnd/>
            </a:ln>
          </p:spPr>
          <p:txBody>
            <a:bodyPr lIns="90000" tIns="46800" rIns="90000" bIns="46800" anchor="ctr"/>
            <a:lstStyle/>
            <a:p>
              <a:pPr algn="ctr" eaLnBrk="0" fontAlgn="auto" hangingPunct="0">
                <a:lnSpc>
                  <a:spcPct val="93000"/>
                </a:lnSpc>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dirty="0">
                  <a:solidFill>
                    <a:srgbClr val="663300"/>
                  </a:solidFill>
                  <a:latin typeface="+mn-lt"/>
                  <a:cs typeface="+mn-cs"/>
                </a:rPr>
                <a:t>802.16a</a:t>
              </a:r>
            </a:p>
            <a:p>
              <a:pPr algn="ctr" eaLnBrk="0" fontAlgn="auto" hangingPunct="0">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663300"/>
                  </a:solidFill>
                  <a:latin typeface="+mn-lt"/>
                  <a:cs typeface="+mn-cs"/>
                </a:rPr>
                <a:t>(Jan 2003)</a:t>
              </a:r>
            </a:p>
          </p:txBody>
        </p:sp>
      </p:grpSp>
      <p:sp>
        <p:nvSpPr>
          <p:cNvPr id="77828" name="Text Box 6"/>
          <p:cNvSpPr txBox="1">
            <a:spLocks noChangeArrowheads="1"/>
          </p:cNvSpPr>
          <p:nvPr/>
        </p:nvSpPr>
        <p:spPr bwMode="auto">
          <a:xfrm>
            <a:off x="4495800" y="2819400"/>
            <a:ext cx="4367213" cy="1239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66688" indent="-166688"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1pPr>
            <a:lvl2pPr marL="742950" indent="-28575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2pPr>
            <a:lvl3pPr marL="11430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3pPr>
            <a:lvl4pPr marL="16002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4pPr>
            <a:lvl5pPr marL="20574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9pPr>
          </a:lstStyle>
          <a:p>
            <a:pPr>
              <a:lnSpc>
                <a:spcPct val="93000"/>
              </a:lnSpc>
              <a:buClr>
                <a:srgbClr val="000000"/>
              </a:buClr>
              <a:buSzPct val="100000"/>
            </a:pPr>
            <a:r>
              <a:rPr lang="en-US" altLang="en-US" sz="1600" b="1">
                <a:latin typeface="Times New Roman" pitchFamily="18" charset="0"/>
                <a:cs typeface="Times New Roman" pitchFamily="18" charset="0"/>
              </a:rPr>
              <a:t>IEEE 802.16a (January 2003)</a:t>
            </a:r>
          </a:p>
          <a:p>
            <a:pPr>
              <a:lnSpc>
                <a:spcPct val="93000"/>
              </a:lnSpc>
              <a:buClr>
                <a:srgbClr val="000000"/>
              </a:buClr>
              <a:buSzPct val="100000"/>
              <a:buFont typeface="Arial" pitchFamily="34" charset="0"/>
              <a:buChar char="•"/>
            </a:pPr>
            <a:r>
              <a:rPr lang="en-GB" altLang="en-US" sz="1600">
                <a:latin typeface="Times New Roman" pitchFamily="18" charset="0"/>
              </a:rPr>
              <a:t>Extension for 2-11 GHz</a:t>
            </a:r>
          </a:p>
          <a:p>
            <a:pPr>
              <a:lnSpc>
                <a:spcPct val="93000"/>
              </a:lnSpc>
              <a:buClr>
                <a:srgbClr val="000000"/>
              </a:buClr>
              <a:buSzPct val="100000"/>
              <a:buFont typeface="Arial" pitchFamily="34" charset="0"/>
              <a:buChar char="•"/>
            </a:pPr>
            <a:r>
              <a:rPr lang="en-GB" altLang="en-US" sz="1600">
                <a:latin typeface="Times New Roman" pitchFamily="18" charset="0"/>
              </a:rPr>
              <a:t>Targeted for non-line-of-sight,</a:t>
            </a:r>
          </a:p>
          <a:p>
            <a:pPr>
              <a:lnSpc>
                <a:spcPct val="93000"/>
              </a:lnSpc>
              <a:buClr>
                <a:srgbClr val="000000"/>
              </a:buClr>
              <a:buSzPct val="100000"/>
              <a:buFont typeface="Arial" pitchFamily="34" charset="0"/>
              <a:buChar char="•"/>
            </a:pPr>
            <a:r>
              <a:rPr lang="en-GB" altLang="en-US" sz="1600">
                <a:latin typeface="Times New Roman" pitchFamily="18" charset="0"/>
              </a:rPr>
              <a:t>Point-to-Multi-Point applications “LAST MILE” broadband access.</a:t>
            </a:r>
          </a:p>
        </p:txBody>
      </p:sp>
      <p:grpSp>
        <p:nvGrpSpPr>
          <p:cNvPr id="77829" name="Group 8"/>
          <p:cNvGrpSpPr>
            <a:grpSpLocks/>
          </p:cNvGrpSpPr>
          <p:nvPr/>
        </p:nvGrpSpPr>
        <p:grpSpPr bwMode="auto">
          <a:xfrm>
            <a:off x="2667000" y="1249363"/>
            <a:ext cx="1725613" cy="960437"/>
            <a:chOff x="1819" y="857"/>
            <a:chExt cx="1087" cy="605"/>
          </a:xfrm>
        </p:grpSpPr>
        <p:pic>
          <p:nvPicPr>
            <p:cNvPr id="77847"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19" y="857"/>
              <a:ext cx="1087" cy="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09" name="AutoShape 10"/>
            <p:cNvSpPr>
              <a:spLocks noChangeArrowheads="1"/>
            </p:cNvSpPr>
            <p:nvPr/>
          </p:nvSpPr>
          <p:spPr bwMode="auto">
            <a:xfrm>
              <a:off x="1819" y="953"/>
              <a:ext cx="985" cy="503"/>
            </a:xfrm>
            <a:prstGeom prst="roundRect">
              <a:avLst>
                <a:gd name="adj" fmla="val 199"/>
              </a:avLst>
            </a:prstGeom>
            <a:solidFill>
              <a:schemeClr val="accent3">
                <a:lumMod val="40000"/>
                <a:lumOff val="60000"/>
              </a:schemeClr>
            </a:solidFill>
            <a:ln w="9525">
              <a:solidFill>
                <a:schemeClr val="accent3">
                  <a:lumMod val="60000"/>
                  <a:lumOff val="40000"/>
                </a:schemeClr>
              </a:solidFill>
              <a:round/>
              <a:headEnd/>
              <a:tailEnd/>
            </a:ln>
          </p:spPr>
          <p:txBody>
            <a:bodyPr lIns="90000" tIns="46800" rIns="90000" bIns="46800" anchor="ctr"/>
            <a:lstStyle/>
            <a:p>
              <a:pPr algn="ctr" eaLnBrk="0" fontAlgn="auto" hangingPunct="0">
                <a:lnSpc>
                  <a:spcPct val="93000"/>
                </a:lnSpc>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dirty="0">
                  <a:solidFill>
                    <a:srgbClr val="663300"/>
                  </a:solidFill>
                  <a:latin typeface="+mn-lt"/>
                  <a:cs typeface="+mn-cs"/>
                </a:rPr>
                <a:t>802.16</a:t>
              </a:r>
            </a:p>
            <a:p>
              <a:pPr algn="ctr" eaLnBrk="0" fontAlgn="auto" hangingPunct="0">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663300"/>
                  </a:solidFill>
                  <a:latin typeface="+mn-lt"/>
                  <a:cs typeface="+mn-cs"/>
                </a:rPr>
                <a:t>(Dec 2001)</a:t>
              </a:r>
            </a:p>
          </p:txBody>
        </p:sp>
      </p:grpSp>
      <p:sp>
        <p:nvSpPr>
          <p:cNvPr id="16391" name="Text Box 11"/>
          <p:cNvSpPr txBox="1">
            <a:spLocks noChangeArrowheads="1"/>
          </p:cNvSpPr>
          <p:nvPr/>
        </p:nvSpPr>
        <p:spPr bwMode="auto">
          <a:xfrm>
            <a:off x="4419600" y="1219200"/>
            <a:ext cx="4545013" cy="1339850"/>
          </a:xfrm>
          <a:prstGeom prst="rect">
            <a:avLst/>
          </a:prstGeom>
          <a:noFill/>
          <a:ln w="9525">
            <a:noFill/>
            <a:miter lim="800000"/>
            <a:headEnd/>
            <a:tailEnd/>
          </a:ln>
        </p:spPr>
        <p:txBody>
          <a:bodyPr lIns="90000" tIns="46800" rIns="90000" bIns="46800">
            <a:spAutoFit/>
          </a:bodyPr>
          <a:lstStyle/>
          <a:p>
            <a:pPr fontAlgn="auto">
              <a:lnSpc>
                <a:spcPct val="80000"/>
              </a:lnSpc>
              <a:spcBef>
                <a:spcPts val="0"/>
              </a:spcBef>
              <a:spcAft>
                <a:spcPts val="0"/>
              </a:spcAft>
              <a:defRPr/>
            </a:pPr>
            <a:r>
              <a:rPr lang="en-US" sz="1600" b="1" dirty="0">
                <a:latin typeface="Times New Roman" pitchFamily="18" charset="0"/>
                <a:cs typeface="Times New Roman" pitchFamily="18" charset="0"/>
              </a:rPr>
              <a:t>IEEE 802.16 (2001)</a:t>
            </a:r>
          </a:p>
          <a:p>
            <a:pPr algn="just" fontAlgn="auto">
              <a:lnSpc>
                <a:spcPct val="80000"/>
              </a:lnSpc>
              <a:spcBef>
                <a:spcPts val="0"/>
              </a:spcBef>
              <a:spcAft>
                <a:spcPts val="0"/>
              </a:spcAft>
              <a:buFont typeface="Arial" pitchFamily="34" charset="0"/>
              <a:buChar char="•"/>
              <a:defRPr/>
            </a:pPr>
            <a:r>
              <a:rPr lang="en-GB" sz="1600" dirty="0">
                <a:latin typeface="Times New Roman" pitchFamily="18" charset="0"/>
                <a:cs typeface="Times New Roman" pitchFamily="18" charset="0"/>
              </a:rPr>
              <a:t>  Original fixed wireless broadband air Interface for</a:t>
            </a:r>
          </a:p>
          <a:p>
            <a:pPr algn="just" fontAlgn="auto">
              <a:lnSpc>
                <a:spcPct val="80000"/>
              </a:lnSpc>
              <a:spcBef>
                <a:spcPts val="0"/>
              </a:spcBef>
              <a:spcAft>
                <a:spcPts val="0"/>
              </a:spcAft>
              <a:defRPr/>
            </a:pPr>
            <a:r>
              <a:rPr lang="en-GB" sz="1600" dirty="0">
                <a:latin typeface="Times New Roman" pitchFamily="18" charset="0"/>
                <a:cs typeface="Times New Roman" pitchFamily="18" charset="0"/>
              </a:rPr>
              <a:t>   10 – 66 GHz.</a:t>
            </a:r>
            <a:endParaRPr lang="en-US" sz="1600" dirty="0">
              <a:latin typeface="Times New Roman" pitchFamily="18" charset="0"/>
              <a:cs typeface="Times New Roman" pitchFamily="18" charset="0"/>
            </a:endParaRPr>
          </a:p>
          <a:p>
            <a:pPr algn="just" fontAlgn="auto">
              <a:lnSpc>
                <a:spcPct val="80000"/>
              </a:lnSpc>
              <a:spcBef>
                <a:spcPts val="0"/>
              </a:spcBef>
              <a:spcAft>
                <a:spcPts val="0"/>
              </a:spcAft>
              <a:buFont typeface="Arial" pitchFamily="34" charset="0"/>
              <a:buChar char="•"/>
              <a:defRPr/>
            </a:pPr>
            <a:r>
              <a:rPr lang="en-US" sz="1600" dirty="0">
                <a:latin typeface="Times New Roman" pitchFamily="18" charset="0"/>
                <a:cs typeface="Times New Roman" pitchFamily="18" charset="0"/>
              </a:rPr>
              <a:t>  Connection-oriented, TDM/TDMA MAC</a:t>
            </a:r>
          </a:p>
          <a:p>
            <a:pPr marL="166688" indent="-166688" algn="just" eaLnBrk="0" fontAlgn="auto" hangingPunct="0">
              <a:lnSpc>
                <a:spcPct val="93000"/>
              </a:lnSpc>
              <a:spcBef>
                <a:spcPts val="0"/>
              </a:spcBef>
              <a:spcAft>
                <a:spcPts val="0"/>
              </a:spcAft>
              <a:buClr>
                <a:srgbClr val="000000"/>
              </a:buClr>
              <a:buSzPct val="100000"/>
              <a:buFont typeface="Arial" pitchFamily="34" charset="0"/>
              <a:buChar char="•"/>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pPr>
            <a:r>
              <a:rPr lang="en-GB" sz="1600" dirty="0">
                <a:latin typeface="Times New Roman" pitchFamily="18" charset="0"/>
                <a:cs typeface="+mn-cs"/>
              </a:rPr>
              <a:t>Targeted for </a:t>
            </a:r>
            <a:r>
              <a:rPr lang="en-GB" sz="1600" dirty="0">
                <a:latin typeface="Times New Roman" pitchFamily="18" charset="0"/>
                <a:cs typeface="Times New Roman" pitchFamily="18" charset="0"/>
              </a:rPr>
              <a:t>Line-of-sight only</a:t>
            </a:r>
          </a:p>
          <a:p>
            <a:pPr marL="166688" indent="-166688" algn="just" eaLnBrk="0" fontAlgn="auto" hangingPunct="0">
              <a:lnSpc>
                <a:spcPct val="93000"/>
              </a:lnSpc>
              <a:spcBef>
                <a:spcPts val="0"/>
              </a:spcBef>
              <a:spcAft>
                <a:spcPts val="0"/>
              </a:spcAft>
              <a:buClr>
                <a:srgbClr val="000000"/>
              </a:buClr>
              <a:buSzPct val="100000"/>
              <a:buFont typeface="Arial" pitchFamily="34" charset="0"/>
              <a:buChar char="•"/>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pPr>
            <a:r>
              <a:rPr lang="en-GB" sz="1600" dirty="0">
                <a:latin typeface="Times New Roman" pitchFamily="18" charset="0"/>
                <a:cs typeface="Times New Roman" pitchFamily="18" charset="0"/>
              </a:rPr>
              <a:t>Point-to-Multi-Point applications</a:t>
            </a:r>
          </a:p>
        </p:txBody>
      </p:sp>
      <p:grpSp>
        <p:nvGrpSpPr>
          <p:cNvPr id="77831" name="Group 13"/>
          <p:cNvGrpSpPr>
            <a:grpSpLocks/>
          </p:cNvGrpSpPr>
          <p:nvPr/>
        </p:nvGrpSpPr>
        <p:grpSpPr bwMode="auto">
          <a:xfrm>
            <a:off x="381000" y="1905000"/>
            <a:ext cx="1724025" cy="958850"/>
            <a:chOff x="353" y="1322"/>
            <a:chExt cx="1086" cy="604"/>
          </a:xfrm>
        </p:grpSpPr>
        <p:pic>
          <p:nvPicPr>
            <p:cNvPr id="77845" name="Picture 1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3" y="1322"/>
              <a:ext cx="1087" cy="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07" name="AutoShape 15"/>
            <p:cNvSpPr>
              <a:spLocks noChangeArrowheads="1"/>
            </p:cNvSpPr>
            <p:nvPr/>
          </p:nvSpPr>
          <p:spPr bwMode="auto">
            <a:xfrm>
              <a:off x="353" y="1424"/>
              <a:ext cx="985" cy="503"/>
            </a:xfrm>
            <a:prstGeom prst="roundRect">
              <a:avLst>
                <a:gd name="adj" fmla="val 199"/>
              </a:avLst>
            </a:prstGeom>
            <a:solidFill>
              <a:schemeClr val="accent3">
                <a:lumMod val="40000"/>
                <a:lumOff val="60000"/>
              </a:schemeClr>
            </a:solidFill>
            <a:ln w="9525">
              <a:noFill/>
              <a:round/>
              <a:headEnd/>
              <a:tailEnd/>
            </a:ln>
          </p:spPr>
          <p:txBody>
            <a:bodyPr lIns="90000" tIns="46800" rIns="90000" bIns="46800" anchor="ctr"/>
            <a:lstStyle/>
            <a:p>
              <a:pPr algn="ctr" eaLnBrk="0" fontAlgn="auto" hangingPunct="0">
                <a:lnSpc>
                  <a:spcPct val="93000"/>
                </a:lnSpc>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dirty="0">
                  <a:solidFill>
                    <a:srgbClr val="663300"/>
                  </a:solidFill>
                  <a:latin typeface="+mn-lt"/>
                  <a:cs typeface="+mn-cs"/>
                </a:rPr>
                <a:t>802.16c</a:t>
              </a:r>
            </a:p>
            <a:p>
              <a:pPr algn="ctr" eaLnBrk="0" fontAlgn="auto" hangingPunct="0">
                <a:spcBef>
                  <a:spcPts val="0"/>
                </a:spcBef>
                <a:spcAft>
                  <a:spcPts val="0"/>
                </a:spcAft>
                <a:buClr>
                  <a:srgbClr val="FFFF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663300"/>
                  </a:solidFill>
                  <a:latin typeface="+mn-lt"/>
                  <a:cs typeface="+mn-cs"/>
                </a:rPr>
                <a:t>(2002)</a:t>
              </a:r>
            </a:p>
          </p:txBody>
        </p:sp>
      </p:grpSp>
      <p:sp>
        <p:nvSpPr>
          <p:cNvPr id="77832" name="Text Box 16"/>
          <p:cNvSpPr txBox="1">
            <a:spLocks noChangeArrowheads="1"/>
          </p:cNvSpPr>
          <p:nvPr/>
        </p:nvSpPr>
        <p:spPr bwMode="auto">
          <a:xfrm>
            <a:off x="0" y="3397250"/>
            <a:ext cx="2819400" cy="1062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just">
              <a:lnSpc>
                <a:spcPct val="93000"/>
              </a:lnSpc>
              <a:buClr>
                <a:srgbClr val="000000"/>
              </a:buClr>
              <a:buSzPct val="100000"/>
            </a:pPr>
            <a:r>
              <a:rPr lang="en-US" altLang="en-US" sz="1600" b="1">
                <a:latin typeface="Times New Roman" pitchFamily="18" charset="0"/>
                <a:cs typeface="Times New Roman" pitchFamily="18" charset="0"/>
              </a:rPr>
              <a:t> IEEE 802.16c (2002)</a:t>
            </a:r>
          </a:p>
          <a:p>
            <a:pPr algn="just" eaLnBrk="1" hangingPunct="1"/>
            <a:r>
              <a:rPr lang="en-US" altLang="en-US" sz="1600">
                <a:latin typeface="Times New Roman" pitchFamily="18" charset="0"/>
                <a:cs typeface="Times New Roman" pitchFamily="18" charset="0"/>
              </a:rPr>
              <a:t>Represents a 10 to 66 GHz system profile that standardizes more details of the technology.</a:t>
            </a:r>
          </a:p>
        </p:txBody>
      </p:sp>
      <p:grpSp>
        <p:nvGrpSpPr>
          <p:cNvPr id="77833" name="Group 17"/>
          <p:cNvGrpSpPr>
            <a:grpSpLocks/>
          </p:cNvGrpSpPr>
          <p:nvPr/>
        </p:nvGrpSpPr>
        <p:grpSpPr bwMode="auto">
          <a:xfrm>
            <a:off x="2667000" y="4221163"/>
            <a:ext cx="1785938" cy="996950"/>
            <a:chOff x="1781" y="2498"/>
            <a:chExt cx="1125" cy="628"/>
          </a:xfrm>
        </p:grpSpPr>
        <p:pic>
          <p:nvPicPr>
            <p:cNvPr id="77843" name="Picture 1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19" y="2498"/>
              <a:ext cx="1087" cy="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844" name="AutoShape 19"/>
            <p:cNvSpPr>
              <a:spLocks noChangeArrowheads="1"/>
            </p:cNvSpPr>
            <p:nvPr/>
          </p:nvSpPr>
          <p:spPr bwMode="auto">
            <a:xfrm>
              <a:off x="1781" y="2623"/>
              <a:ext cx="985" cy="503"/>
            </a:xfrm>
            <a:prstGeom prst="roundRect">
              <a:avLst>
                <a:gd name="adj" fmla="val 199"/>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ctr">
                <a:lnSpc>
                  <a:spcPct val="93000"/>
                </a:lnSpc>
                <a:buClr>
                  <a:srgbClr val="808080"/>
                </a:buClr>
                <a:buSzPct val="100000"/>
                <a:buFont typeface="Arial" pitchFamily="34" charset="0"/>
                <a:buNone/>
              </a:pPr>
              <a:r>
                <a:rPr lang="en-GB" altLang="en-US" sz="1600" b="1">
                  <a:solidFill>
                    <a:srgbClr val="FFFF00"/>
                  </a:solidFill>
                </a:rPr>
                <a:t>802.16d </a:t>
              </a:r>
              <a:r>
                <a:rPr lang="en-GB" altLang="en-US" sz="1600" b="1">
                  <a:solidFill>
                    <a:srgbClr val="FF0000"/>
                  </a:solidFill>
                </a:rPr>
                <a:t>(802.16-2004)</a:t>
              </a:r>
              <a:r>
                <a:rPr lang="en-GB" altLang="en-US" sz="1600" b="1">
                  <a:solidFill>
                    <a:srgbClr val="FFFF00"/>
                  </a:solidFill>
                </a:rPr>
                <a:t> </a:t>
              </a:r>
            </a:p>
            <a:p>
              <a:pPr algn="ctr">
                <a:buClr>
                  <a:srgbClr val="808080"/>
                </a:buClr>
                <a:buSzPct val="100000"/>
                <a:buFont typeface="Arial" pitchFamily="34" charset="0"/>
                <a:buNone/>
              </a:pPr>
              <a:r>
                <a:rPr lang="en-GB" altLang="en-US" sz="1600" b="1">
                  <a:solidFill>
                    <a:srgbClr val="FFFF00"/>
                  </a:solidFill>
                </a:rPr>
                <a:t>(Oct 2004)</a:t>
              </a:r>
            </a:p>
          </p:txBody>
        </p:sp>
      </p:grpSp>
      <p:sp>
        <p:nvSpPr>
          <p:cNvPr id="77834" name="Text Box 20"/>
          <p:cNvSpPr txBox="1">
            <a:spLocks noChangeArrowheads="1"/>
          </p:cNvSpPr>
          <p:nvPr/>
        </p:nvSpPr>
        <p:spPr bwMode="auto">
          <a:xfrm>
            <a:off x="4572000" y="4400550"/>
            <a:ext cx="4284663"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66688" indent="-166688"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1pPr>
            <a:lvl2pPr marL="742950" indent="-28575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2pPr>
            <a:lvl3pPr marL="11430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3pPr>
            <a:lvl4pPr marL="16002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4pPr>
            <a:lvl5pPr marL="20574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9pPr>
          </a:lstStyle>
          <a:p>
            <a:pPr algn="just">
              <a:lnSpc>
                <a:spcPct val="93000"/>
              </a:lnSpc>
              <a:buClr>
                <a:srgbClr val="000000"/>
              </a:buClr>
              <a:buSzPct val="100000"/>
            </a:pPr>
            <a:r>
              <a:rPr lang="en-US" altLang="en-US" sz="1600" b="1">
                <a:latin typeface="Times New Roman" pitchFamily="18" charset="0"/>
                <a:cs typeface="Times New Roman" pitchFamily="18" charset="0"/>
              </a:rPr>
              <a:t>IEEE 802.16d (Oct 2004)</a:t>
            </a:r>
          </a:p>
          <a:p>
            <a:pPr algn="just">
              <a:lnSpc>
                <a:spcPct val="93000"/>
              </a:lnSpc>
              <a:buClr>
                <a:srgbClr val="000000"/>
              </a:buClr>
              <a:buSzPct val="100000"/>
              <a:buFont typeface="Arial" pitchFamily="34" charset="0"/>
              <a:buChar char="•"/>
            </a:pPr>
            <a:r>
              <a:rPr lang="en-US" altLang="en-US" sz="1600">
                <a:latin typeface="Times New Roman" pitchFamily="18" charset="0"/>
                <a:cs typeface="Times New Roman" pitchFamily="18" charset="0"/>
              </a:rPr>
              <a:t>Combines both IEEE 802.16 and 802.16a</a:t>
            </a:r>
          </a:p>
          <a:p>
            <a:pPr algn="just">
              <a:lnSpc>
                <a:spcPct val="93000"/>
              </a:lnSpc>
              <a:buClr>
                <a:srgbClr val="000000"/>
              </a:buClr>
              <a:buSzPct val="100000"/>
              <a:buFont typeface="Arial" pitchFamily="34" charset="0"/>
              <a:buChar char="•"/>
            </a:pPr>
            <a:r>
              <a:rPr lang="en-US" altLang="en-US" sz="1600">
                <a:latin typeface="Times New Roman" pitchFamily="18" charset="0"/>
                <a:cs typeface="Times New Roman" pitchFamily="18" charset="0"/>
              </a:rPr>
              <a:t>Some modifications to the MAC and PHY</a:t>
            </a:r>
          </a:p>
          <a:p>
            <a:pPr>
              <a:lnSpc>
                <a:spcPct val="93000"/>
              </a:lnSpc>
              <a:buClr>
                <a:srgbClr val="000000"/>
              </a:buClr>
              <a:buSzPct val="100000"/>
              <a:buFont typeface="Arial" pitchFamily="34" charset="0"/>
              <a:buChar char="•"/>
            </a:pPr>
            <a:endParaRPr lang="en-GB" altLang="en-US" sz="1600" b="1">
              <a:latin typeface="Times New Roman" pitchFamily="18" charset="0"/>
            </a:endParaRPr>
          </a:p>
        </p:txBody>
      </p:sp>
      <p:grpSp>
        <p:nvGrpSpPr>
          <p:cNvPr id="77835" name="Group 22"/>
          <p:cNvGrpSpPr>
            <a:grpSpLocks/>
          </p:cNvGrpSpPr>
          <p:nvPr/>
        </p:nvGrpSpPr>
        <p:grpSpPr bwMode="auto">
          <a:xfrm>
            <a:off x="2667000" y="5638800"/>
            <a:ext cx="1725613" cy="960438"/>
            <a:chOff x="1771" y="3455"/>
            <a:chExt cx="1087" cy="605"/>
          </a:xfrm>
        </p:grpSpPr>
        <p:pic>
          <p:nvPicPr>
            <p:cNvPr id="77841" name="Picture 2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71" y="3455"/>
              <a:ext cx="1087" cy="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842" name="AutoShape 24"/>
            <p:cNvSpPr>
              <a:spLocks noChangeArrowheads="1"/>
            </p:cNvSpPr>
            <p:nvPr/>
          </p:nvSpPr>
          <p:spPr bwMode="auto">
            <a:xfrm>
              <a:off x="1771" y="3528"/>
              <a:ext cx="985" cy="503"/>
            </a:xfrm>
            <a:prstGeom prst="roundRect">
              <a:avLst>
                <a:gd name="adj" fmla="val 199"/>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ctr">
                <a:lnSpc>
                  <a:spcPct val="93000"/>
                </a:lnSpc>
                <a:buClr>
                  <a:srgbClr val="808080"/>
                </a:buClr>
                <a:buSzPct val="100000"/>
                <a:buFont typeface="Arial" pitchFamily="34" charset="0"/>
                <a:buNone/>
              </a:pPr>
              <a:r>
                <a:rPr lang="en-GB" altLang="en-US" b="1">
                  <a:solidFill>
                    <a:srgbClr val="FFFF00"/>
                  </a:solidFill>
                </a:rPr>
                <a:t>802.16e</a:t>
              </a:r>
            </a:p>
            <a:p>
              <a:pPr algn="ctr">
                <a:lnSpc>
                  <a:spcPct val="93000"/>
                </a:lnSpc>
                <a:buClr>
                  <a:srgbClr val="808080"/>
                </a:buClr>
                <a:buSzPct val="100000"/>
                <a:buFont typeface="Arial" pitchFamily="34" charset="0"/>
                <a:buNone/>
              </a:pPr>
              <a:r>
                <a:rPr lang="en-GB" altLang="en-US" sz="1600" b="1">
                  <a:solidFill>
                    <a:srgbClr val="FF0000"/>
                  </a:solidFill>
                </a:rPr>
                <a:t>(802.16-2005)</a:t>
              </a:r>
              <a:endParaRPr lang="en-GB" altLang="en-US" sz="1600" b="1">
                <a:solidFill>
                  <a:srgbClr val="FFFF00"/>
                </a:solidFill>
              </a:endParaRPr>
            </a:p>
            <a:p>
              <a:pPr algn="ctr">
                <a:buClr>
                  <a:srgbClr val="808080"/>
                </a:buClr>
                <a:buSzPct val="100000"/>
                <a:buFont typeface="Arial" pitchFamily="34" charset="0"/>
                <a:buNone/>
              </a:pPr>
              <a:r>
                <a:rPr lang="en-GB" altLang="en-US" sz="1600" b="1">
                  <a:solidFill>
                    <a:srgbClr val="FFFF00"/>
                  </a:solidFill>
                </a:rPr>
                <a:t>(Dec 2005)</a:t>
              </a:r>
            </a:p>
          </p:txBody>
        </p:sp>
      </p:grpSp>
      <p:sp>
        <p:nvSpPr>
          <p:cNvPr id="77836" name="Text Box 25"/>
          <p:cNvSpPr txBox="1">
            <a:spLocks noChangeArrowheads="1"/>
          </p:cNvSpPr>
          <p:nvPr/>
        </p:nvSpPr>
        <p:spPr bwMode="auto">
          <a:xfrm>
            <a:off x="4419600" y="5719763"/>
            <a:ext cx="4481513"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66688" indent="-166688"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1pPr>
            <a:lvl2pPr marL="742950" indent="-28575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2pPr>
            <a:lvl3pPr marL="11430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3pPr>
            <a:lvl4pPr marL="16002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4pPr>
            <a:lvl5pPr marL="2057400" indent="-228600" eaLnBrk="0" hangingPunct="0">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166688" algn="l"/>
                <a:tab pos="1081088" algn="l"/>
                <a:tab pos="1995488" algn="l"/>
                <a:tab pos="2909888" algn="l"/>
                <a:tab pos="3824288" algn="l"/>
                <a:tab pos="4738688" algn="l"/>
                <a:tab pos="5653088" algn="l"/>
                <a:tab pos="6567488" algn="l"/>
                <a:tab pos="7481888" algn="l"/>
                <a:tab pos="8396288" algn="l"/>
                <a:tab pos="9310688" algn="l"/>
                <a:tab pos="10225088" algn="l"/>
              </a:tabLst>
              <a:defRPr>
                <a:solidFill>
                  <a:schemeClr val="tx1"/>
                </a:solidFill>
                <a:latin typeface="Arial" pitchFamily="34" charset="0"/>
                <a:cs typeface="Arial" pitchFamily="34" charset="0"/>
              </a:defRPr>
            </a:lvl9pPr>
          </a:lstStyle>
          <a:p>
            <a:pPr>
              <a:buClr>
                <a:srgbClr val="000000"/>
              </a:buClr>
              <a:buSzPct val="100000"/>
            </a:pPr>
            <a:r>
              <a:rPr lang="en-US" altLang="en-US" sz="1600" b="1">
                <a:latin typeface="Times New Roman" pitchFamily="18" charset="0"/>
                <a:cs typeface="Times New Roman" pitchFamily="18" charset="0"/>
              </a:rPr>
              <a:t>   IEEE 802.16e (2005)</a:t>
            </a:r>
          </a:p>
          <a:p>
            <a:pPr>
              <a:buClr>
                <a:srgbClr val="000000"/>
              </a:buClr>
              <a:buSzPct val="100000"/>
              <a:buFont typeface="Arial" pitchFamily="34" charset="0"/>
              <a:buChar char="•"/>
            </a:pPr>
            <a:r>
              <a:rPr lang="en-US" altLang="en-US" sz="1600">
                <a:latin typeface="Times New Roman" pitchFamily="18" charset="0"/>
              </a:rPr>
              <a:t>MAC/PHY Enhancements to support subscribers moving at vehicular speeds.</a:t>
            </a:r>
            <a:endParaRPr lang="en-GB" altLang="en-US" sz="1600">
              <a:latin typeface="Times New Roman" pitchFamily="18" charset="0"/>
            </a:endParaRPr>
          </a:p>
        </p:txBody>
      </p:sp>
      <p:sp>
        <p:nvSpPr>
          <p:cNvPr id="28" name="Down Arrow 27"/>
          <p:cNvSpPr/>
          <p:nvPr/>
        </p:nvSpPr>
        <p:spPr>
          <a:xfrm flipH="1">
            <a:off x="3352800" y="2209800"/>
            <a:ext cx="1524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Down Arrow 28"/>
          <p:cNvSpPr/>
          <p:nvPr/>
        </p:nvSpPr>
        <p:spPr>
          <a:xfrm flipH="1">
            <a:off x="3429000" y="5181600"/>
            <a:ext cx="1524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Down Arrow 29"/>
          <p:cNvSpPr/>
          <p:nvPr/>
        </p:nvSpPr>
        <p:spPr>
          <a:xfrm flipH="1">
            <a:off x="3429000" y="3657600"/>
            <a:ext cx="1524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ight Arrow 31"/>
          <p:cNvSpPr/>
          <p:nvPr/>
        </p:nvSpPr>
        <p:spPr>
          <a:xfrm flipV="1">
            <a:off x="1981200" y="2362200"/>
            <a:ext cx="1371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xmlns="" val="3410062494"/>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p:cNvSpPr>
            <a:spLocks noGrp="1"/>
          </p:cNvSpPr>
          <p:nvPr>
            <p:ph type="title"/>
          </p:nvPr>
        </p:nvSpPr>
        <p:spPr>
          <a:xfrm>
            <a:off x="533400" y="76200"/>
            <a:ext cx="7467600" cy="1143000"/>
          </a:xfrm>
        </p:spPr>
        <p:txBody>
          <a:bodyPr/>
          <a:lstStyle/>
          <a:p>
            <a:pPr eaLnBrk="1" hangingPunct="1"/>
            <a:r>
              <a:rPr lang="en-US" altLang="zh-TW" sz="4000" smtClean="0">
                <a:solidFill>
                  <a:srgbClr val="663300"/>
                </a:solidFill>
                <a:latin typeface="Algerian" pitchFamily="82" charset="0"/>
                <a:ea typeface="新細明體" pitchFamily="18" charset="-120"/>
                <a:cs typeface="Times New Roman" pitchFamily="18" charset="0"/>
              </a:rPr>
              <a:t>802.16 Standards</a:t>
            </a:r>
            <a:endParaRPr lang="zh-TW" altLang="en-US" sz="4000" smtClean="0">
              <a:solidFill>
                <a:srgbClr val="663300"/>
              </a:solidFill>
              <a:latin typeface="Algerian" pitchFamily="82" charset="0"/>
              <a:ea typeface="新細明體" pitchFamily="18" charset="-120"/>
              <a:cs typeface="Times New Roman" pitchFamily="18" charset="0"/>
            </a:endParaRPr>
          </a:p>
        </p:txBody>
      </p:sp>
      <p:graphicFrame>
        <p:nvGraphicFramePr>
          <p:cNvPr id="26680" name="Group 56"/>
          <p:cNvGraphicFramePr>
            <a:graphicFrameLocks noGrp="1"/>
          </p:cNvGraphicFramePr>
          <p:nvPr>
            <p:extLst>
              <p:ext uri="{D42A27DB-BD31-4B8C-83A1-F6EECF244321}">
                <p14:modId xmlns:p14="http://schemas.microsoft.com/office/powerpoint/2010/main" xmlns="" val="4271857190"/>
              </p:ext>
            </p:extLst>
          </p:nvPr>
        </p:nvGraphicFramePr>
        <p:xfrm>
          <a:off x="533400" y="1295400"/>
          <a:ext cx="8305800" cy="4815952"/>
        </p:xfrm>
        <a:graphic>
          <a:graphicData uri="http://schemas.openxmlformats.org/drawingml/2006/table">
            <a:tbl>
              <a:tblPr/>
              <a:tblGrid>
                <a:gridCol w="2076450"/>
                <a:gridCol w="2076450"/>
                <a:gridCol w="2076450"/>
                <a:gridCol w="2076450"/>
              </a:tblGrid>
              <a:tr h="59261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400" b="1" i="0" u="none" strike="noStrike" cap="none" normalizeH="0" baseline="0" dirty="0" smtClean="0">
                        <a:ln>
                          <a:noFill/>
                        </a:ln>
                        <a:solidFill>
                          <a:schemeClr val="bg1">
                            <a:lumMod val="95000"/>
                          </a:schemeClr>
                        </a:solidFill>
                        <a:effectLst/>
                        <a:latin typeface="Tahoma" pitchFamily="34" charset="0"/>
                        <a:ea typeface="新細明體"/>
                        <a:cs typeface="新細明體"/>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rPr>
                        <a:t>IEEE 802.16</a:t>
                      </a:r>
                      <a:endParaRPr kumimoji="0" lang="zh-TW" altLang="en-US"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rPr>
                        <a:t>IEEE </a:t>
                      </a:r>
                      <a:r>
                        <a:rPr kumimoji="0" lang="en-US" altLang="zh-TW" sz="1800" b="1" i="0" u="none" strike="noStrike" cap="none" normalizeH="0" baseline="0" dirty="0" smtClean="0">
                          <a:ln>
                            <a:noFill/>
                          </a:ln>
                          <a:solidFill>
                            <a:schemeClr val="bg1">
                              <a:lumMod val="95000"/>
                            </a:schemeClr>
                          </a:solidFill>
                          <a:effectLst/>
                          <a:latin typeface="Times New Roman" pitchFamily="18" charset="0"/>
                          <a:ea typeface="+mn-ea"/>
                          <a:cs typeface="Times New Roman" pitchFamily="18" charset="0"/>
                        </a:rPr>
                        <a:t>802.16a/802.16d </a:t>
                      </a:r>
                      <a:endParaRPr kumimoji="0" lang="zh-TW" altLang="en-US"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rPr>
                        <a:t>IEEE 802.16e</a:t>
                      </a:r>
                      <a:endParaRPr kumimoji="0" lang="zh-TW" altLang="en-US" sz="1800" b="1" i="0" u="none" strike="noStrike" cap="none" normalizeH="0" baseline="0" dirty="0" smtClean="0">
                        <a:ln>
                          <a:noFill/>
                        </a:ln>
                        <a:solidFill>
                          <a:schemeClr val="bg1">
                            <a:lumMod val="95000"/>
                          </a:schemeClr>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r>
              <a:tr h="46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Completed</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Dec 2001</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Oct 2004</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Dec 2005</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981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Spectrum</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10 - 66 GHz</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2 – 11 GHz</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2 - 6GHz</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65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Application</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Backhaul</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Wireless DSL and Backhaul</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Mobile Internet</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981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Channel Conditions</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Line of Sight Only</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Non-Line of Sight</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Non-Line of Sight</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65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Bit Rate</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32 – 134 Mbps</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Up to 75 Mbps</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Up to 15 Mbps</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434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Modulation</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QPSK,16QAM and 64QAM</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OFDM ,QPSK,16QAM,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64QAM</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 OFDMA</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294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rgbClr val="000000"/>
                          </a:solidFill>
                          <a:effectLst/>
                          <a:latin typeface="Times New Roman" pitchFamily="18" charset="0"/>
                          <a:ea typeface="新細明體"/>
                          <a:cs typeface="Times New Roman" pitchFamily="18" charset="0"/>
                        </a:rPr>
                        <a:t>Channel Bandwidths</a:t>
                      </a:r>
                      <a:endParaRPr kumimoji="0" lang="zh-TW" altLang="en-US" sz="1600" b="0" i="0" u="none" strike="noStrike" cap="none" normalizeH="0" baseline="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20,25 and 28 MHz</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1.5 and 20 MHZ</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rPr>
                        <a:t>Same as 802.16d</a:t>
                      </a:r>
                      <a:endParaRPr kumimoji="0" lang="zh-TW" altLang="en-US" sz="1600" b="0" i="0" u="none" strike="noStrike" cap="none" normalizeH="0" baseline="0" dirty="0" smtClean="0">
                        <a:ln>
                          <a:noFill/>
                        </a:ln>
                        <a:solidFill>
                          <a:srgbClr val="000000"/>
                        </a:solidFill>
                        <a:effectLst/>
                        <a:latin typeface="Times New Roman" pitchFamily="18" charset="0"/>
                        <a:ea typeface="新細明體"/>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5087584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3400" y="152400"/>
            <a:ext cx="7467600" cy="1143000"/>
          </a:xfrm>
        </p:spPr>
        <p:txBody>
          <a:bodyPr/>
          <a:lstStyle/>
          <a:p>
            <a:pPr eaLnBrk="1" hangingPunct="1"/>
            <a:r>
              <a:rPr lang="en-US" altLang="en-US" sz="4000" smtClean="0">
                <a:solidFill>
                  <a:srgbClr val="663300"/>
                </a:solidFill>
                <a:latin typeface="Algerian" pitchFamily="82" charset="0"/>
                <a:cs typeface="Times New Roman" pitchFamily="18" charset="0"/>
              </a:rPr>
              <a:t>The 802.16 Protocol Stack</a:t>
            </a:r>
          </a:p>
        </p:txBody>
      </p:sp>
      <p:sp>
        <p:nvSpPr>
          <p:cNvPr id="87043" name="Rectangle 3"/>
          <p:cNvSpPr>
            <a:spLocks noGrp="1" noChangeArrowheads="1"/>
          </p:cNvSpPr>
          <p:nvPr>
            <p:ph sz="quarter" idx="1"/>
          </p:nvPr>
        </p:nvSpPr>
        <p:spPr/>
        <p:txBody>
          <a:bodyPr/>
          <a:lstStyle/>
          <a:p>
            <a:pPr algn="ctr" eaLnBrk="1" hangingPunct="1">
              <a:buFontTx/>
              <a:buNone/>
            </a:pPr>
            <a:endParaRPr lang="en-US" altLang="en-US" smtClean="0"/>
          </a:p>
        </p:txBody>
      </p:sp>
      <p:pic>
        <p:nvPicPr>
          <p:cNvPr id="87044" name="Picture 4" descr="4-3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295400"/>
            <a:ext cx="8458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98958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381000" y="152400"/>
            <a:ext cx="8382000" cy="1143000"/>
          </a:xfrm>
        </p:spPr>
        <p:txBody>
          <a:bodyPr>
            <a:normAutofit/>
          </a:bodyPr>
          <a:lstStyle/>
          <a:p>
            <a:pPr eaLnBrk="1" hangingPunct="1"/>
            <a:r>
              <a:rPr lang="en-US" altLang="en-US" sz="4000" dirty="0" smtClean="0">
                <a:solidFill>
                  <a:srgbClr val="663300"/>
                </a:solidFill>
                <a:latin typeface="Algerian" pitchFamily="82" charset="0"/>
                <a:cs typeface="Times New Roman" pitchFamily="18" charset="0"/>
              </a:rPr>
              <a:t>The 802.16 Physical Layer</a:t>
            </a:r>
          </a:p>
        </p:txBody>
      </p:sp>
      <p:graphicFrame>
        <p:nvGraphicFramePr>
          <p:cNvPr id="2" name="Content Placeholder 1"/>
          <p:cNvGraphicFramePr>
            <a:graphicFrameLocks noGrp="1"/>
          </p:cNvGraphicFramePr>
          <p:nvPr>
            <p:ph sz="quarter" idx="1"/>
            <p:extLst>
              <p:ext uri="{D42A27DB-BD31-4B8C-83A1-F6EECF244321}">
                <p14:modId xmlns:p14="http://schemas.microsoft.com/office/powerpoint/2010/main" xmlns="" val="2403515477"/>
              </p:ext>
            </p:extLst>
          </p:nvPr>
        </p:nvGraphicFramePr>
        <p:xfrm>
          <a:off x="457200" y="1447800"/>
          <a:ext cx="8229600" cy="5026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4931950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685800" y="228600"/>
            <a:ext cx="7467600" cy="1143000"/>
          </a:xfrm>
        </p:spPr>
        <p:txBody>
          <a:bodyPr/>
          <a:lstStyle/>
          <a:p>
            <a:pPr eaLnBrk="1" hangingPunct="1"/>
            <a:r>
              <a:rPr lang="en-US" altLang="en-US" sz="4000" smtClean="0">
                <a:solidFill>
                  <a:srgbClr val="663300"/>
                </a:solidFill>
                <a:latin typeface="Algerian" pitchFamily="82" charset="0"/>
                <a:cs typeface="Times New Roman" pitchFamily="18" charset="0"/>
              </a:rPr>
              <a:t>The 802.16 MAC Layer</a:t>
            </a:r>
          </a:p>
        </p:txBody>
      </p:sp>
      <p:graphicFrame>
        <p:nvGraphicFramePr>
          <p:cNvPr id="3" name="Content Placeholder 2"/>
          <p:cNvGraphicFramePr>
            <a:graphicFrameLocks noGrp="1"/>
          </p:cNvGraphicFramePr>
          <p:nvPr>
            <p:ph sz="quarter" idx="1"/>
            <p:extLst>
              <p:ext uri="{D42A27DB-BD31-4B8C-83A1-F6EECF244321}">
                <p14:modId xmlns:p14="http://schemas.microsoft.com/office/powerpoint/2010/main" xmlns="" val="2255419499"/>
              </p:ext>
            </p:extLst>
          </p:nvPr>
        </p:nvGraphicFramePr>
        <p:xfrm>
          <a:off x="457200" y="15240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654737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a:xfrm>
            <a:off x="457200" y="228600"/>
            <a:ext cx="7543800" cy="1143000"/>
          </a:xfrm>
        </p:spPr>
        <p:txBody>
          <a:bodyPr/>
          <a:lstStyle/>
          <a:p>
            <a:pPr eaLnBrk="1" hangingPunct="1"/>
            <a:r>
              <a:rPr lang="en-US" altLang="en-US" sz="4000" smtClean="0">
                <a:solidFill>
                  <a:srgbClr val="663300"/>
                </a:solidFill>
                <a:latin typeface="Algerian" pitchFamily="82" charset="0"/>
                <a:cs typeface="Times New Roman" pitchFamily="18" charset="0"/>
              </a:rPr>
              <a:t>The WiMAX MAC</a:t>
            </a:r>
            <a:endParaRPr lang="en-US" altLang="en-US" sz="4000" smtClean="0">
              <a:solidFill>
                <a:srgbClr val="663300"/>
              </a:solidFill>
              <a:latin typeface="Algerian" pitchFamily="82" charset="0"/>
            </a:endParaRPr>
          </a:p>
        </p:txBody>
      </p:sp>
      <p:sp>
        <p:nvSpPr>
          <p:cNvPr id="7" name="Text Placeholder 6"/>
          <p:cNvSpPr>
            <a:spLocks noGrp="1"/>
          </p:cNvSpPr>
          <p:nvPr>
            <p:ph type="body" idx="1"/>
          </p:nvPr>
        </p:nvSpPr>
        <p:spPr>
          <a:xfrm>
            <a:off x="609600" y="1447800"/>
            <a:ext cx="7391400" cy="658813"/>
          </a:xfrm>
        </p:spPr>
        <p:txBody>
          <a:bodyPr>
            <a:normAutofit fontScale="85000" lnSpcReduction="20000"/>
          </a:bodyPr>
          <a:lstStyle/>
          <a:p>
            <a:pPr eaLnBrk="1" hangingPunct="1">
              <a:defRPr/>
            </a:pPr>
            <a:endParaRPr lang="en-US" b="0" dirty="0" smtClean="0">
              <a:solidFill>
                <a:schemeClr val="tx1"/>
              </a:solidFill>
              <a:latin typeface="Times New Roman" pitchFamily="18" charset="0"/>
              <a:cs typeface="Times New Roman" pitchFamily="18" charset="0"/>
            </a:endParaRPr>
          </a:p>
          <a:p>
            <a:pPr eaLnBrk="1" hangingPunct="1">
              <a:defRPr/>
            </a:pPr>
            <a:r>
              <a:rPr lang="en-US" b="0" dirty="0" smtClean="0">
                <a:solidFill>
                  <a:schemeClr val="tx1"/>
                </a:solidFill>
                <a:latin typeface="Times New Roman" pitchFamily="18" charset="0"/>
                <a:cs typeface="Times New Roman" pitchFamily="18" charset="0"/>
              </a:rPr>
              <a:t> The </a:t>
            </a:r>
            <a:r>
              <a:rPr lang="en-US" b="0" dirty="0" err="1" smtClean="0">
                <a:solidFill>
                  <a:schemeClr val="tx1"/>
                </a:solidFill>
                <a:latin typeface="Times New Roman" pitchFamily="18" charset="0"/>
                <a:cs typeface="Times New Roman" pitchFamily="18" charset="0"/>
              </a:rPr>
              <a:t>WiMAX</a:t>
            </a:r>
            <a:r>
              <a:rPr lang="en-US" b="0" dirty="0" smtClean="0">
                <a:solidFill>
                  <a:schemeClr val="tx1"/>
                </a:solidFill>
                <a:latin typeface="Times New Roman" pitchFamily="18" charset="0"/>
                <a:cs typeface="Times New Roman" pitchFamily="18" charset="0"/>
              </a:rPr>
              <a:t> MAC comprises three </a:t>
            </a:r>
            <a:r>
              <a:rPr lang="en-US" b="0" dirty="0" err="1" smtClean="0">
                <a:solidFill>
                  <a:schemeClr val="tx1"/>
                </a:solidFill>
                <a:latin typeface="Times New Roman" pitchFamily="18" charset="0"/>
                <a:cs typeface="Times New Roman" pitchFamily="18" charset="0"/>
              </a:rPr>
              <a:t>sublayers</a:t>
            </a:r>
            <a:endParaRPr lang="en-US" b="0" dirty="0" smtClean="0">
              <a:solidFill>
                <a:schemeClr val="tx1"/>
              </a:solidFill>
              <a:latin typeface="Times New Roman" pitchFamily="18" charset="0"/>
              <a:cs typeface="Times New Roman" pitchFamily="18" charset="0"/>
            </a:endParaRPr>
          </a:p>
          <a:p>
            <a:pPr eaLnBrk="1" hangingPunct="1">
              <a:defRPr/>
            </a:pPr>
            <a:endParaRPr lang="en-US" b="0" dirty="0">
              <a:solidFill>
                <a:schemeClr val="tx1"/>
              </a:solidFill>
              <a:latin typeface="Times New Roman" pitchFamily="18" charset="0"/>
              <a:cs typeface="Times New Roman" pitchFamily="18" charset="0"/>
            </a:endParaRPr>
          </a:p>
        </p:txBody>
      </p:sp>
      <p:sp>
        <p:nvSpPr>
          <p:cNvPr id="94212" name="Content Placeholder 13"/>
          <p:cNvSpPr>
            <a:spLocks noGrp="1"/>
          </p:cNvSpPr>
          <p:nvPr>
            <p:ph sz="half" idx="2"/>
          </p:nvPr>
        </p:nvSpPr>
        <p:spPr>
          <a:xfrm>
            <a:off x="457200" y="2362200"/>
            <a:ext cx="2895600" cy="3886200"/>
          </a:xfrm>
        </p:spPr>
        <p:txBody>
          <a:bodyPr/>
          <a:lstStyle/>
          <a:p>
            <a:pPr eaLnBrk="1" hangingPunct="1"/>
            <a:endParaRPr lang="en-US" altLang="en-US" smtClean="0"/>
          </a:p>
        </p:txBody>
      </p:sp>
      <p:sp>
        <p:nvSpPr>
          <p:cNvPr id="8" name="Content Placeholder 7"/>
          <p:cNvSpPr>
            <a:spLocks noGrp="1"/>
          </p:cNvSpPr>
          <p:nvPr>
            <p:ph sz="half" idx="4"/>
          </p:nvPr>
        </p:nvSpPr>
        <p:spPr>
          <a:xfrm>
            <a:off x="4038600" y="2514600"/>
            <a:ext cx="2590800" cy="1066800"/>
          </a:xfrm>
        </p:spPr>
        <p:style>
          <a:lnRef idx="1">
            <a:schemeClr val="accent1"/>
          </a:lnRef>
          <a:fillRef idx="2">
            <a:schemeClr val="accent1"/>
          </a:fillRef>
          <a:effectRef idx="1">
            <a:schemeClr val="accent1"/>
          </a:effectRef>
          <a:fontRef idx="minor">
            <a:schemeClr val="dk1"/>
          </a:fontRef>
        </p:style>
        <p:txBody>
          <a:bodyPr>
            <a:normAutofit/>
          </a:bodyPr>
          <a:lstStyle/>
          <a:p>
            <a:pPr algn="ctr" eaLnBrk="1" hangingPunct="1">
              <a:buFontTx/>
              <a:buNone/>
              <a:defRPr/>
            </a:pPr>
            <a:r>
              <a:rPr lang="en-US" dirty="0" smtClean="0">
                <a:latin typeface="Times New Roman" pitchFamily="18" charset="0"/>
                <a:cs typeface="Times New Roman" pitchFamily="18" charset="0"/>
              </a:rPr>
              <a:t>ATM, Ethernet,</a:t>
            </a:r>
          </a:p>
          <a:p>
            <a:pPr algn="ctr" eaLnBrk="1" hangingPunct="1">
              <a:buFontTx/>
              <a:buNone/>
              <a:defRPr/>
            </a:pPr>
            <a:r>
              <a:rPr lang="en-US" dirty="0" smtClean="0">
                <a:latin typeface="Times New Roman" pitchFamily="18" charset="0"/>
                <a:cs typeface="Times New Roman" pitchFamily="18" charset="0"/>
              </a:rPr>
              <a:t>Internet Protocol</a:t>
            </a:r>
          </a:p>
          <a:p>
            <a:pPr algn="ctr" eaLnBrk="1" hangingPunct="1">
              <a:defRPr/>
            </a:pPr>
            <a:endParaRPr lang="en-US" dirty="0"/>
          </a:p>
        </p:txBody>
      </p:sp>
      <p:sp>
        <p:nvSpPr>
          <p:cNvPr id="9" name="Content Placeholder 7"/>
          <p:cNvSpPr txBox="1">
            <a:spLocks/>
          </p:cNvSpPr>
          <p:nvPr/>
        </p:nvSpPr>
        <p:spPr>
          <a:xfrm>
            <a:off x="4038600" y="3733800"/>
            <a:ext cx="2590800" cy="106680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ctr" fontAlgn="auto">
              <a:spcBef>
                <a:spcPts val="0"/>
              </a:spcBef>
              <a:spcAft>
                <a:spcPts val="0"/>
              </a:spcAft>
              <a:defRPr/>
            </a:pPr>
            <a:r>
              <a:rPr lang="en-US" sz="3400" dirty="0">
                <a:latin typeface="Times New Roman" pitchFamily="18" charset="0"/>
                <a:cs typeface="Times New Roman" pitchFamily="18" charset="0"/>
              </a:rPr>
              <a:t>Packing,</a:t>
            </a:r>
          </a:p>
          <a:p>
            <a:pPr algn="ctr" fontAlgn="auto">
              <a:spcBef>
                <a:spcPts val="0"/>
              </a:spcBef>
              <a:spcAft>
                <a:spcPts val="0"/>
              </a:spcAft>
              <a:defRPr/>
            </a:pPr>
            <a:r>
              <a:rPr lang="en-US" sz="3400" dirty="0">
                <a:latin typeface="Times New Roman" pitchFamily="18" charset="0"/>
                <a:cs typeface="Times New Roman" pitchFamily="18" charset="0"/>
              </a:rPr>
              <a:t>Fragmentation,</a:t>
            </a:r>
          </a:p>
          <a:p>
            <a:pPr algn="ctr" fontAlgn="auto">
              <a:spcBef>
                <a:spcPts val="0"/>
              </a:spcBef>
              <a:spcAft>
                <a:spcPts val="0"/>
              </a:spcAft>
              <a:defRPr/>
            </a:pPr>
            <a:r>
              <a:rPr lang="en-US" sz="3400" dirty="0">
                <a:latin typeface="Times New Roman" pitchFamily="18" charset="0"/>
                <a:cs typeface="Times New Roman" pitchFamily="18" charset="0"/>
              </a:rPr>
              <a:t>ARQ, </a:t>
            </a:r>
            <a:r>
              <a:rPr lang="en-US" sz="3400" dirty="0" err="1">
                <a:latin typeface="Times New Roman" pitchFamily="18" charset="0"/>
                <a:cs typeface="Times New Roman" pitchFamily="18" charset="0"/>
              </a:rPr>
              <a:t>QoS</a:t>
            </a:r>
            <a:endParaRPr lang="en-US" sz="3400" dirty="0">
              <a:latin typeface="Times New Roman" pitchFamily="18" charset="0"/>
              <a:cs typeface="Times New Roman" pitchFamily="18" charset="0"/>
            </a:endParaRPr>
          </a:p>
          <a:p>
            <a:pPr marL="274320" indent="-274320" algn="ctr" fontAlgn="auto">
              <a:spcBef>
                <a:spcPts val="600"/>
              </a:spcBef>
              <a:spcAft>
                <a:spcPts val="0"/>
              </a:spcAft>
              <a:buClr>
                <a:schemeClr val="accent1"/>
              </a:buClr>
              <a:buSzPct val="70000"/>
              <a:buFont typeface="Wingdings"/>
              <a:buChar char=""/>
              <a:defRPr/>
            </a:pPr>
            <a:endParaRPr lang="en-US" sz="2400" dirty="0"/>
          </a:p>
        </p:txBody>
      </p:sp>
      <p:sp>
        <p:nvSpPr>
          <p:cNvPr id="10" name="Content Placeholder 7"/>
          <p:cNvSpPr txBox="1">
            <a:spLocks/>
          </p:cNvSpPr>
          <p:nvPr/>
        </p:nvSpPr>
        <p:spPr>
          <a:xfrm>
            <a:off x="4038600" y="5029200"/>
            <a:ext cx="2590800" cy="99060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ctr" fontAlgn="auto">
              <a:spcBef>
                <a:spcPts val="0"/>
              </a:spcBef>
              <a:spcAft>
                <a:spcPts val="0"/>
              </a:spcAft>
              <a:defRPr/>
            </a:pPr>
            <a:r>
              <a:rPr lang="en-US" sz="2600" dirty="0" err="1">
                <a:latin typeface="Times New Roman" pitchFamily="18" charset="0"/>
                <a:cs typeface="Times New Roman" pitchFamily="18" charset="0"/>
              </a:rPr>
              <a:t>Autentication</a:t>
            </a:r>
            <a:r>
              <a:rPr lang="en-US" sz="2600" dirty="0">
                <a:latin typeface="Times New Roman" pitchFamily="18" charset="0"/>
                <a:cs typeface="Times New Roman" pitchFamily="18" charset="0"/>
              </a:rPr>
              <a:t>,</a:t>
            </a:r>
          </a:p>
          <a:p>
            <a:pPr algn="ctr" fontAlgn="auto">
              <a:spcBef>
                <a:spcPts val="0"/>
              </a:spcBef>
              <a:spcAft>
                <a:spcPts val="0"/>
              </a:spcAft>
              <a:defRPr/>
            </a:pPr>
            <a:r>
              <a:rPr lang="en-US" sz="2600" dirty="0">
                <a:latin typeface="Times New Roman" pitchFamily="18" charset="0"/>
                <a:cs typeface="Times New Roman" pitchFamily="18" charset="0"/>
              </a:rPr>
              <a:t>Key Exchange,</a:t>
            </a:r>
          </a:p>
          <a:p>
            <a:pPr algn="ctr" fontAlgn="auto">
              <a:spcBef>
                <a:spcPts val="0"/>
              </a:spcBef>
              <a:spcAft>
                <a:spcPts val="0"/>
              </a:spcAft>
              <a:defRPr/>
            </a:pPr>
            <a:r>
              <a:rPr lang="en-US" sz="2600" dirty="0">
                <a:latin typeface="Times New Roman" pitchFamily="18" charset="0"/>
                <a:cs typeface="Times New Roman" pitchFamily="18" charset="0"/>
              </a:rPr>
              <a:t>Privacy (encrypt.)</a:t>
            </a:r>
          </a:p>
          <a:p>
            <a:pPr marL="274320" indent="-274320" algn="ctr" fontAlgn="auto">
              <a:spcBef>
                <a:spcPts val="600"/>
              </a:spcBef>
              <a:spcAft>
                <a:spcPts val="0"/>
              </a:spcAft>
              <a:buClr>
                <a:schemeClr val="accent1"/>
              </a:buClr>
              <a:buSzPct val="70000"/>
              <a:buFont typeface="Wingdings"/>
              <a:buChar char=""/>
              <a:defRPr/>
            </a:pPr>
            <a:endParaRPr lang="en-US" sz="2400" dirty="0"/>
          </a:p>
        </p:txBody>
      </p:sp>
      <p:sp>
        <p:nvSpPr>
          <p:cNvPr id="11" name="Right Arrow 10"/>
          <p:cNvSpPr/>
          <p:nvPr/>
        </p:nvSpPr>
        <p:spPr>
          <a:xfrm>
            <a:off x="3124200" y="2819400"/>
            <a:ext cx="9144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ight Arrow 11"/>
          <p:cNvSpPr/>
          <p:nvPr/>
        </p:nvSpPr>
        <p:spPr>
          <a:xfrm>
            <a:off x="3124200" y="4114800"/>
            <a:ext cx="9144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ight Arrow 12"/>
          <p:cNvSpPr/>
          <p:nvPr/>
        </p:nvSpPr>
        <p:spPr>
          <a:xfrm>
            <a:off x="3124200" y="5410200"/>
            <a:ext cx="9144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762000" y="2514600"/>
            <a:ext cx="2362200" cy="1066800"/>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1"/>
                </a:solidFill>
                <a:latin typeface="Times New Roman" pitchFamily="18" charset="0"/>
                <a:cs typeface="Times New Roman" pitchFamily="18" charset="0"/>
              </a:rPr>
              <a:t>Convergence sublayer</a:t>
            </a:r>
          </a:p>
          <a:p>
            <a:pPr algn="ctr" fontAlgn="auto">
              <a:spcBef>
                <a:spcPts val="0"/>
              </a:spcBef>
              <a:spcAft>
                <a:spcPts val="0"/>
              </a:spcAft>
              <a:defRPr/>
            </a:pPr>
            <a:endParaRPr lang="en-US" dirty="0"/>
          </a:p>
        </p:txBody>
      </p:sp>
      <p:sp>
        <p:nvSpPr>
          <p:cNvPr id="16" name="Rectangle 15"/>
          <p:cNvSpPr/>
          <p:nvPr/>
        </p:nvSpPr>
        <p:spPr>
          <a:xfrm>
            <a:off x="762000" y="3733800"/>
            <a:ext cx="2362200" cy="10668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1"/>
                </a:solidFill>
                <a:latin typeface="Times New Roman" pitchFamily="18" charset="0"/>
                <a:cs typeface="Times New Roman" pitchFamily="18" charset="0"/>
              </a:rPr>
              <a:t>MAC Common part sublayer</a:t>
            </a:r>
          </a:p>
          <a:p>
            <a:pPr algn="ctr" fontAlgn="auto">
              <a:spcBef>
                <a:spcPts val="0"/>
              </a:spcBef>
              <a:spcAft>
                <a:spcPts val="0"/>
              </a:spcAft>
              <a:defRPr/>
            </a:pPr>
            <a:endParaRPr lang="en-US" dirty="0"/>
          </a:p>
        </p:txBody>
      </p:sp>
      <p:sp>
        <p:nvSpPr>
          <p:cNvPr id="17" name="Rectangle 16"/>
          <p:cNvSpPr/>
          <p:nvPr/>
        </p:nvSpPr>
        <p:spPr>
          <a:xfrm>
            <a:off x="762000" y="5029200"/>
            <a:ext cx="2362200" cy="1066800"/>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chemeClr val="tx1"/>
                </a:solidFill>
                <a:latin typeface="Times New Roman" pitchFamily="18" charset="0"/>
                <a:cs typeface="Times New Roman" pitchFamily="18" charset="0"/>
              </a:rPr>
              <a:t>Security sublayer</a:t>
            </a:r>
          </a:p>
          <a:p>
            <a:pPr algn="ctr" fontAlgn="auto">
              <a:spcBef>
                <a:spcPts val="0"/>
              </a:spcBef>
              <a:spcAft>
                <a:spcPts val="0"/>
              </a:spcAft>
              <a:defRPr/>
            </a:pPr>
            <a:endParaRPr lang="en-US" dirty="0"/>
          </a:p>
        </p:txBody>
      </p:sp>
    </p:spTree>
    <p:extLst>
      <p:ext uri="{BB962C8B-B14F-4D97-AF65-F5344CB8AC3E}">
        <p14:creationId xmlns:p14="http://schemas.microsoft.com/office/powerpoint/2010/main" xmlns="" val="1741258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box(in)">
                                      <p:cBhvr>
                                        <p:cTn id="23" dur="500"/>
                                        <p:tgtEl>
                                          <p:spTgt spid="8">
                                            <p:bg/>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box(in)">
                                      <p:cBhvr>
                                        <p:cTn id="28" dur="500"/>
                                        <p:tgtEl>
                                          <p:spTgt spid="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box(in)">
                                      <p:cBhvr>
                                        <p:cTn id="33" dur="500"/>
                                        <p:tgtEl>
                                          <p:spTgt spid="8">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ox(i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685800" y="228600"/>
            <a:ext cx="7467600" cy="1143000"/>
          </a:xfrm>
        </p:spPr>
        <p:txBody>
          <a:bodyPr>
            <a:normAutofit fontScale="90000"/>
          </a:bodyPr>
          <a:lstStyle/>
          <a:p>
            <a:pPr eaLnBrk="1" hangingPunct="1"/>
            <a:r>
              <a:rPr lang="en-US" altLang="en-US" sz="4000" dirty="0" smtClean="0">
                <a:solidFill>
                  <a:srgbClr val="663300"/>
                </a:solidFill>
                <a:latin typeface="Algerian" pitchFamily="82" charset="0"/>
                <a:cs typeface="Times New Roman" pitchFamily="18" charset="0"/>
              </a:rPr>
              <a:t>MAC Convergence sublayer</a:t>
            </a:r>
          </a:p>
        </p:txBody>
      </p:sp>
      <p:sp>
        <p:nvSpPr>
          <p:cNvPr id="95235" name="Content Placeholder 2"/>
          <p:cNvSpPr>
            <a:spLocks noGrp="1"/>
          </p:cNvSpPr>
          <p:nvPr>
            <p:ph sz="quarter" idx="1"/>
          </p:nvPr>
        </p:nvSpPr>
        <p:spPr>
          <a:xfrm>
            <a:off x="457200" y="1450975"/>
            <a:ext cx="8229600" cy="5178425"/>
          </a:xfrm>
        </p:spPr>
        <p:txBody>
          <a:bodyPr/>
          <a:lstStyle/>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The service specific convergence sublayer (CS) provides any transformation or mapping of external network data, received through the CS service access point (SAP) into MAC SDUs received by the MAC CPS through the MAC SAP.</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Accepting higher layer protocol data units (PDUs) from the higher layer</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 Performing classification of higher layer PDUs.</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 Associating them to the proper service flow identified by the   connection identifier (CID).</a:t>
            </a:r>
          </a:p>
          <a:p>
            <a:pPr algn="just" eaLnBrk="1" hangingPunct="1">
              <a:buFont typeface="Wingdings" pitchFamily="2" charset="2"/>
              <a:buChar char="ü"/>
            </a:pPr>
            <a:r>
              <a:rPr lang="en-US" altLang="en-US" sz="2200" smtClean="0">
                <a:solidFill>
                  <a:schemeClr val="tx1"/>
                </a:solidFill>
                <a:latin typeface="Times New Roman" pitchFamily="18" charset="0"/>
                <a:cs typeface="Times New Roman" pitchFamily="18" charset="0"/>
              </a:rPr>
              <a:t>Delivering CS PDUs to the appropriate MAC SAP.</a:t>
            </a:r>
          </a:p>
          <a:p>
            <a:pPr algn="just" eaLnBrk="1" hangingPunct="1">
              <a:buFont typeface="Wingdings" pitchFamily="2" charset="2"/>
              <a:buChar char="Ø"/>
            </a:pPr>
            <a:endParaRPr lang="en-US" altLang="en-US" sz="2200" smtClean="0">
              <a:latin typeface="Times New Roman" pitchFamily="18" charset="0"/>
              <a:cs typeface="Times New Roman" pitchFamily="18" charset="0"/>
            </a:endParaRPr>
          </a:p>
          <a:p>
            <a:pPr algn="just" eaLnBrk="1" hangingPunct="1">
              <a:buFont typeface="Wingdings" pitchFamily="2" charset="2"/>
              <a:buChar char="Ø"/>
            </a:pPr>
            <a:endParaRPr lang="en-US" altLang="en-US" sz="2200" smtClean="0">
              <a:latin typeface="Times New Roman" pitchFamily="18" charset="0"/>
              <a:cs typeface="Times New Roman" pitchFamily="18" charset="0"/>
            </a:endParaRPr>
          </a:p>
          <a:p>
            <a:pPr eaLnBrk="1" hangingPunct="1">
              <a:buFontTx/>
              <a:buNone/>
            </a:pPr>
            <a:endParaRPr lang="en-US" altLang="en-US" smtClean="0"/>
          </a:p>
          <a:p>
            <a:pPr eaLnBrk="1" hangingPunct="1">
              <a:buFontTx/>
              <a:buNone/>
            </a:pPr>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xmlns="" val="27369026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676400"/>
          </a:xfrm>
        </p:spPr>
        <p:txBody>
          <a:bodyPr>
            <a:noAutofit/>
          </a:bodyPr>
          <a:lstStyle/>
          <a:p>
            <a:pPr eaLnBrk="1" hangingPunct="1">
              <a:defRPr/>
            </a:pPr>
            <a:r>
              <a:rPr lang="en-US" sz="4000" dirty="0" smtClean="0">
                <a:solidFill>
                  <a:schemeClr val="accent3">
                    <a:lumMod val="60000"/>
                    <a:lumOff val="40000"/>
                  </a:schemeClr>
                </a:solidFill>
                <a:latin typeface="Times New Roman" pitchFamily="18" charset="0"/>
                <a:cs typeface="Times New Roman" pitchFamily="18" charset="0"/>
              </a:rPr>
              <a:t/>
            </a:r>
            <a:br>
              <a:rPr lang="en-US" sz="4000" dirty="0" smtClean="0">
                <a:solidFill>
                  <a:schemeClr val="accent3">
                    <a:lumMod val="60000"/>
                    <a:lumOff val="40000"/>
                  </a:schemeClr>
                </a:solidFill>
                <a:latin typeface="Times New Roman" pitchFamily="18" charset="0"/>
                <a:cs typeface="Times New Roman" pitchFamily="18" charset="0"/>
              </a:rPr>
            </a:br>
            <a:r>
              <a:rPr lang="en-US" sz="4000" dirty="0" smtClean="0">
                <a:solidFill>
                  <a:schemeClr val="accent3">
                    <a:lumMod val="60000"/>
                    <a:lumOff val="40000"/>
                  </a:schemeClr>
                </a:solidFill>
                <a:latin typeface="Times New Roman" pitchFamily="18" charset="0"/>
                <a:cs typeface="Times New Roman" pitchFamily="18" charset="0"/>
              </a:rPr>
              <a:t/>
            </a:r>
            <a:br>
              <a:rPr lang="en-US" sz="4000" dirty="0" smtClean="0">
                <a:solidFill>
                  <a:schemeClr val="accent3">
                    <a:lumMod val="60000"/>
                    <a:lumOff val="40000"/>
                  </a:schemeClr>
                </a:solidFill>
                <a:latin typeface="Times New Roman" pitchFamily="18" charset="0"/>
                <a:cs typeface="Times New Roman" pitchFamily="18" charset="0"/>
              </a:rPr>
            </a:br>
            <a:r>
              <a:rPr lang="en-US" sz="4000" dirty="0" smtClean="0">
                <a:solidFill>
                  <a:srgbClr val="663300"/>
                </a:solidFill>
                <a:latin typeface="Algerian" pitchFamily="82" charset="0"/>
                <a:cs typeface="Times New Roman" pitchFamily="18" charset="0"/>
              </a:rPr>
              <a:t>MAC Common part sublayer</a:t>
            </a:r>
            <a:br>
              <a:rPr lang="en-US" sz="4000" dirty="0" smtClean="0">
                <a:solidFill>
                  <a:srgbClr val="663300"/>
                </a:solidFill>
                <a:latin typeface="Algerian" pitchFamily="82" charset="0"/>
                <a:cs typeface="Times New Roman" pitchFamily="18" charset="0"/>
              </a:rPr>
            </a:br>
            <a:endParaRPr lang="en-US" sz="4000" dirty="0">
              <a:solidFill>
                <a:srgbClr val="663300"/>
              </a:solidFill>
              <a:latin typeface="Algerian" pitchFamily="82" charset="0"/>
              <a:cs typeface="Times New Roman" pitchFamily="18" charset="0"/>
            </a:endParaRPr>
          </a:p>
        </p:txBody>
      </p:sp>
      <p:sp>
        <p:nvSpPr>
          <p:cNvPr id="96259" name="Content Placeholder 2"/>
          <p:cNvSpPr>
            <a:spLocks noGrp="1"/>
          </p:cNvSpPr>
          <p:nvPr>
            <p:ph sz="quarter" idx="1"/>
          </p:nvPr>
        </p:nvSpPr>
        <p:spPr>
          <a:xfrm>
            <a:off x="533400" y="1981200"/>
            <a:ext cx="8229600" cy="3733800"/>
          </a:xfrm>
        </p:spPr>
        <p:txBody>
          <a:bodyPr/>
          <a:lstStyle/>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Defines multiple-access mechanism</a:t>
            </a:r>
          </a:p>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Bandwidth allocation</a:t>
            </a:r>
          </a:p>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Connection establishment</a:t>
            </a:r>
          </a:p>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Connection maintenance</a:t>
            </a:r>
          </a:p>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Connection-oriented protocol</a:t>
            </a:r>
          </a:p>
          <a:p>
            <a:pPr algn="just" eaLnBrk="1" hangingPunct="1">
              <a:buFont typeface="Wingdings" pitchFamily="2" charset="2"/>
              <a:buChar char="ü"/>
            </a:pPr>
            <a:r>
              <a:rPr lang="en-US" altLang="en-US" sz="2200" dirty="0" smtClean="0">
                <a:solidFill>
                  <a:schemeClr val="tx1"/>
                </a:solidFill>
                <a:latin typeface="Times New Roman" pitchFamily="18" charset="0"/>
                <a:cs typeface="Times New Roman" pitchFamily="18" charset="0"/>
              </a:rPr>
              <a:t> Assign connection ID to each service flow.</a:t>
            </a:r>
          </a:p>
          <a:p>
            <a:pPr eaLnBrk="1" hangingPunct="1">
              <a:buFontTx/>
              <a:buNone/>
            </a:pPr>
            <a:endParaRPr lang="en-US" altLang="en-US" dirty="0" smtClean="0"/>
          </a:p>
        </p:txBody>
      </p:sp>
    </p:spTree>
    <p:extLst>
      <p:ext uri="{BB962C8B-B14F-4D97-AF65-F5344CB8AC3E}">
        <p14:creationId xmlns:p14="http://schemas.microsoft.com/office/powerpoint/2010/main" xmlns="" val="3707675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pPr eaLnBrk="1" hangingPunct="1">
              <a:defRPr/>
            </a:pPr>
            <a:r>
              <a:rPr lang="en-US" smtClean="0"/>
              <a:t>Example</a:t>
            </a:r>
          </a:p>
        </p:txBody>
      </p:sp>
      <p:sp>
        <p:nvSpPr>
          <p:cNvPr id="4" name="Slide Number Placeholder 5"/>
          <p:cNvSpPr>
            <a:spLocks noGrp="1"/>
          </p:cNvSpPr>
          <p:nvPr>
            <p:ph type="sldNum" sz="quarter" idx="12"/>
          </p:nvPr>
        </p:nvSpPr>
        <p:spPr/>
        <p:txBody>
          <a:bodyPr/>
          <a:lstStyle/>
          <a:p>
            <a:pPr>
              <a:defRPr/>
            </a:pPr>
            <a:fld id="{99D4BF68-6FF6-4C58-B06A-53878B9D5554}" type="slidenum">
              <a:rPr lang="en-US"/>
              <a:pPr>
                <a:defRPr/>
              </a:pPr>
              <a:t>14</a:t>
            </a:fld>
            <a:endParaRPr lang="en-US"/>
          </a:p>
        </p:txBody>
      </p:sp>
      <p:sp>
        <p:nvSpPr>
          <p:cNvPr id="503811" name="Rectangle 3"/>
          <p:cNvSpPr>
            <a:spLocks noGrp="1" noChangeArrowheads="1"/>
          </p:cNvSpPr>
          <p:nvPr>
            <p:ph sz="quarter" idx="1"/>
          </p:nvPr>
        </p:nvSpPr>
        <p:spPr/>
        <p:txBody>
          <a:bodyPr/>
          <a:lstStyle/>
          <a:p>
            <a:pPr eaLnBrk="1" hangingPunct="1">
              <a:defRPr/>
            </a:pPr>
            <a:r>
              <a:rPr lang="en-US" smtClean="0"/>
              <a:t>Calculate possible values of </a:t>
            </a:r>
            <a:r>
              <a:rPr lang="en-US" i="1" smtClean="0"/>
              <a:t>T</a:t>
            </a:r>
            <a:r>
              <a:rPr lang="en-US" i="1" baseline="-25000" smtClean="0"/>
              <a:t>B</a:t>
            </a:r>
            <a:r>
              <a:rPr lang="en-US" smtClean="0"/>
              <a:t> when stations on an ALOHA network are a maximum of 600 km apart</a:t>
            </a:r>
          </a:p>
          <a:p>
            <a:pPr eaLnBrk="1" hangingPunct="1">
              <a:defRPr/>
            </a:pPr>
            <a:endParaRPr lang="en-US" smtClean="0"/>
          </a:p>
          <a:p>
            <a:pPr lvl="1" algn="ctr" eaLnBrk="1" hangingPunct="1">
              <a:buFont typeface="Wingdings" pitchFamily="2" charset="2"/>
              <a:buNone/>
              <a:defRPr/>
            </a:pPr>
            <a:r>
              <a:rPr lang="en-US" i="1" smtClean="0"/>
              <a:t>T</a:t>
            </a:r>
            <a:r>
              <a:rPr lang="en-US" i="1" baseline="-25000" smtClean="0"/>
              <a:t>p</a:t>
            </a:r>
            <a:r>
              <a:rPr lang="en-US" smtClean="0"/>
              <a:t> = (600 × 10</a:t>
            </a:r>
            <a:r>
              <a:rPr lang="en-US" baseline="30000" smtClean="0"/>
              <a:t>3</a:t>
            </a:r>
            <a:r>
              <a:rPr lang="en-US" smtClean="0"/>
              <a:t>) / (3 × 10</a:t>
            </a:r>
            <a:r>
              <a:rPr lang="en-US" baseline="30000" smtClean="0"/>
              <a:t>8</a:t>
            </a:r>
            <a:r>
              <a:rPr lang="en-US" smtClean="0"/>
              <a:t>) = 2 ms</a:t>
            </a:r>
          </a:p>
          <a:p>
            <a:pPr lvl="1" algn="ctr" eaLnBrk="1" hangingPunct="1">
              <a:buFont typeface="Wingdings" pitchFamily="2" charset="2"/>
              <a:buNone/>
              <a:defRPr/>
            </a:pPr>
            <a:endParaRPr lang="en-US" smtClean="0"/>
          </a:p>
          <a:p>
            <a:pPr eaLnBrk="1" hangingPunct="1">
              <a:defRPr/>
            </a:pPr>
            <a:r>
              <a:rPr lang="en-US" smtClean="0"/>
              <a:t>When </a:t>
            </a:r>
            <a:r>
              <a:rPr lang="en-US" i="1" smtClean="0"/>
              <a:t>K</a:t>
            </a:r>
            <a:r>
              <a:rPr lang="en-US" smtClean="0"/>
              <a:t>=1, </a:t>
            </a:r>
            <a:r>
              <a:rPr lang="en-US" i="1" smtClean="0"/>
              <a:t>T</a:t>
            </a:r>
            <a:r>
              <a:rPr lang="en-US" i="1" baseline="-25000" smtClean="0"/>
              <a:t>B</a:t>
            </a:r>
            <a:r>
              <a:rPr lang="en-US" smtClean="0"/>
              <a:t> </a:t>
            </a:r>
            <a:r>
              <a:rPr lang="en-US" smtClean="0">
                <a:sym typeface="Symbol" pitchFamily="18" charset="2"/>
              </a:rPr>
              <a:t> {0ms,2ms}</a:t>
            </a:r>
          </a:p>
          <a:p>
            <a:pPr eaLnBrk="1" hangingPunct="1">
              <a:defRPr/>
            </a:pPr>
            <a:r>
              <a:rPr lang="en-US" smtClean="0">
                <a:sym typeface="Symbol" pitchFamily="18" charset="2"/>
              </a:rPr>
              <a:t>When </a:t>
            </a:r>
            <a:r>
              <a:rPr lang="en-US" i="1" smtClean="0">
                <a:sym typeface="Symbol" pitchFamily="18" charset="2"/>
              </a:rPr>
              <a:t>K</a:t>
            </a:r>
            <a:r>
              <a:rPr lang="en-US" smtClean="0">
                <a:sym typeface="Symbol" pitchFamily="18" charset="2"/>
              </a:rPr>
              <a:t>=2, </a:t>
            </a:r>
            <a:r>
              <a:rPr lang="en-US" i="1" smtClean="0">
                <a:sym typeface="Symbol" pitchFamily="18" charset="2"/>
              </a:rPr>
              <a:t>T</a:t>
            </a:r>
            <a:r>
              <a:rPr lang="en-US" i="1" baseline="-25000" smtClean="0">
                <a:sym typeface="Symbol" pitchFamily="18" charset="2"/>
              </a:rPr>
              <a:t>B</a:t>
            </a:r>
            <a:r>
              <a:rPr lang="en-US" smtClean="0">
                <a:sym typeface="Symbol" pitchFamily="18" charset="2"/>
              </a:rPr>
              <a:t>  {0ms,2ms,4ms,6ms}</a:t>
            </a:r>
          </a:p>
          <a:p>
            <a:pPr eaLnBrk="1" hangingPunct="1">
              <a:defRPr/>
            </a:pPr>
            <a:r>
              <a:rPr lang="en-US" smtClean="0">
                <a:sym typeface="Symbol" pitchFamily="18" charset="2"/>
              </a:rPr>
              <a:t>:</a:t>
            </a:r>
          </a:p>
        </p:txBody>
      </p:sp>
    </p:spTree>
    <p:extLst>
      <p:ext uri="{BB962C8B-B14F-4D97-AF65-F5344CB8AC3E}">
        <p14:creationId xmlns:p14="http://schemas.microsoft.com/office/powerpoint/2010/main" xmlns="" val="27974600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1143000"/>
          </a:xfrm>
        </p:spPr>
        <p:txBody>
          <a:bodyPr>
            <a:noAutofit/>
          </a:bodyPr>
          <a:lstStyle/>
          <a:p>
            <a:pPr eaLnBrk="1" hangingPunct="1">
              <a:defRPr/>
            </a:pPr>
            <a:r>
              <a:rPr lang="en-US" sz="4000" dirty="0" smtClean="0">
                <a:solidFill>
                  <a:srgbClr val="663300"/>
                </a:solidFill>
                <a:latin typeface="Algerian" pitchFamily="82" charset="0"/>
                <a:cs typeface="Times New Roman" pitchFamily="18" charset="0"/>
              </a:rPr>
              <a:t>MAC Security sublayer</a:t>
            </a:r>
            <a:r>
              <a:rPr lang="en-US" sz="4000" dirty="0" smtClean="0">
                <a:solidFill>
                  <a:schemeClr val="accent3">
                    <a:lumMod val="60000"/>
                    <a:lumOff val="40000"/>
                  </a:schemeClr>
                </a:solidFill>
                <a:latin typeface="Times New Roman" pitchFamily="18" charset="0"/>
                <a:cs typeface="Times New Roman" pitchFamily="18" charset="0"/>
              </a:rPr>
              <a:t/>
            </a:r>
            <a:br>
              <a:rPr lang="en-US" sz="4000" dirty="0" smtClean="0">
                <a:solidFill>
                  <a:schemeClr val="accent3">
                    <a:lumMod val="60000"/>
                    <a:lumOff val="40000"/>
                  </a:schemeClr>
                </a:solidFill>
                <a:latin typeface="Times New Roman" pitchFamily="18" charset="0"/>
                <a:cs typeface="Times New Roman" pitchFamily="18" charset="0"/>
              </a:rPr>
            </a:br>
            <a:endParaRPr lang="en-US" sz="4000" dirty="0">
              <a:solidFill>
                <a:schemeClr val="accent3">
                  <a:lumMod val="60000"/>
                  <a:lumOff val="40000"/>
                </a:schemeClr>
              </a:solidFill>
              <a:latin typeface="Times New Roman" pitchFamily="18" charset="0"/>
              <a:cs typeface="Times New Roman" pitchFamily="18" charset="0"/>
            </a:endParaRPr>
          </a:p>
        </p:txBody>
      </p:sp>
      <p:sp>
        <p:nvSpPr>
          <p:cNvPr id="97283" name="Content Placeholder 2"/>
          <p:cNvSpPr>
            <a:spLocks noGrp="1"/>
          </p:cNvSpPr>
          <p:nvPr>
            <p:ph sz="quarter" idx="1"/>
          </p:nvPr>
        </p:nvSpPr>
        <p:spPr>
          <a:xfrm>
            <a:off x="609600" y="1066800"/>
            <a:ext cx="7848600" cy="5181600"/>
          </a:xfrm>
        </p:spPr>
        <p:txBody>
          <a:bodyPr/>
          <a:lstStyle/>
          <a:p>
            <a:pPr algn="just" eaLnBrk="1" hangingPunct="1">
              <a:buFont typeface="Wingdings" pitchFamily="2" charset="2"/>
              <a:buChar char="Ø"/>
            </a:pPr>
            <a:endParaRPr lang="en-US" altLang="en-US" sz="2200" smtClean="0">
              <a:latin typeface="Times New Roman" pitchFamily="18" charset="0"/>
              <a:cs typeface="Times New Roman" pitchFamily="18" charset="0"/>
            </a:endParaRPr>
          </a:p>
          <a:p>
            <a:pPr algn="just" eaLnBrk="1" hangingPunct="1">
              <a:buFont typeface="Wingdings" pitchFamily="2" charset="2"/>
              <a:buChar char="Ø"/>
            </a:pPr>
            <a:r>
              <a:rPr lang="en-US" altLang="en-US" sz="2400" smtClean="0">
                <a:solidFill>
                  <a:schemeClr val="tx1"/>
                </a:solidFill>
                <a:latin typeface="Times New Roman" pitchFamily="18" charset="0"/>
                <a:cs typeface="Times New Roman" pitchFamily="18" charset="0"/>
              </a:rPr>
              <a:t>Deals with privacy and security.</a:t>
            </a:r>
          </a:p>
          <a:p>
            <a:pPr algn="just" eaLnBrk="1" hangingPunct="1">
              <a:buFont typeface="Wingdings" pitchFamily="2" charset="2"/>
              <a:buChar char="Ø"/>
            </a:pPr>
            <a:r>
              <a:rPr lang="en-US" altLang="en-US" sz="2400" smtClean="0">
                <a:solidFill>
                  <a:schemeClr val="tx1"/>
                </a:solidFill>
                <a:latin typeface="Times New Roman" pitchFamily="18" charset="0"/>
                <a:cs typeface="Times New Roman" pitchFamily="18" charset="0"/>
              </a:rPr>
              <a:t>The security sublayer provides subscribers with privacy or confidentiality across the broadband wireless network.</a:t>
            </a:r>
          </a:p>
          <a:p>
            <a:pPr algn="just" eaLnBrk="1" hangingPunct="1">
              <a:buFont typeface="Wingdings" pitchFamily="2" charset="2"/>
              <a:buChar char="Ø"/>
            </a:pPr>
            <a:r>
              <a:rPr lang="en-US" altLang="en-US" sz="2400" smtClean="0">
                <a:solidFill>
                  <a:schemeClr val="tx1"/>
                </a:solidFill>
                <a:latin typeface="Times New Roman" pitchFamily="18" charset="0"/>
                <a:cs typeface="Times New Roman" pitchFamily="18" charset="0"/>
              </a:rPr>
              <a:t>It manages :</a:t>
            </a:r>
          </a:p>
          <a:p>
            <a:pPr lvl="2" algn="just" eaLnBrk="1" hangingPunct="1">
              <a:buFont typeface="Wingdings" pitchFamily="2" charset="2"/>
              <a:buChar char="ü"/>
            </a:pPr>
            <a:r>
              <a:rPr lang="en-US" altLang="en-US" smtClean="0">
                <a:solidFill>
                  <a:schemeClr val="tx1"/>
                </a:solidFill>
                <a:latin typeface="Times New Roman" pitchFamily="18" charset="0"/>
                <a:cs typeface="Times New Roman" pitchFamily="18" charset="0"/>
              </a:rPr>
              <a:t>     Authentication</a:t>
            </a:r>
          </a:p>
          <a:p>
            <a:pPr lvl="2" algn="just" eaLnBrk="1" hangingPunct="1">
              <a:buFont typeface="Wingdings" pitchFamily="2" charset="2"/>
              <a:buChar char="ü"/>
            </a:pPr>
            <a:r>
              <a:rPr lang="en-US" altLang="en-US" smtClean="0">
                <a:solidFill>
                  <a:schemeClr val="tx1"/>
                </a:solidFill>
                <a:latin typeface="Times New Roman" pitchFamily="18" charset="0"/>
                <a:cs typeface="Times New Roman" pitchFamily="18" charset="0"/>
              </a:rPr>
              <a:t>    Secure key exchange</a:t>
            </a:r>
          </a:p>
          <a:p>
            <a:pPr lvl="2" algn="just" eaLnBrk="1" hangingPunct="1">
              <a:buFont typeface="Wingdings" pitchFamily="2" charset="2"/>
              <a:buChar char="ü"/>
            </a:pPr>
            <a:r>
              <a:rPr lang="en-US" altLang="en-US" smtClean="0">
                <a:solidFill>
                  <a:schemeClr val="tx1"/>
                </a:solidFill>
                <a:latin typeface="Times New Roman" pitchFamily="18" charset="0"/>
                <a:cs typeface="Times New Roman" pitchFamily="18" charset="0"/>
              </a:rPr>
              <a:t>    Encryption</a:t>
            </a:r>
          </a:p>
          <a:p>
            <a:pPr eaLnBrk="1" hangingPunct="1">
              <a:buFontTx/>
              <a:buNone/>
            </a:pPr>
            <a:endParaRPr lang="en-US" altLang="en-US" sz="2400" smtClean="0">
              <a:solidFill>
                <a:schemeClr val="tx1"/>
              </a:solidFill>
            </a:endParaRPr>
          </a:p>
          <a:p>
            <a:pPr eaLnBrk="1" hangingPunct="1"/>
            <a:endParaRPr lang="en-US" altLang="en-US" smtClean="0"/>
          </a:p>
        </p:txBody>
      </p:sp>
    </p:spTree>
    <p:extLst>
      <p:ext uri="{BB962C8B-B14F-4D97-AF65-F5344CB8AC3E}">
        <p14:creationId xmlns:p14="http://schemas.microsoft.com/office/powerpoint/2010/main" xmlns="" val="11424976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Arial" charset="0"/>
                <a:cs typeface="Arial" charset="0"/>
              </a:rPr>
              <a:t>802.16 Frame Structure</a:t>
            </a:r>
          </a:p>
        </p:txBody>
      </p:sp>
      <p:sp>
        <p:nvSpPr>
          <p:cNvPr id="51203" name="Rectangle 3"/>
          <p:cNvSpPr>
            <a:spLocks noGrp="1" noChangeArrowheads="1"/>
          </p:cNvSpPr>
          <p:nvPr>
            <p:ph sz="quarter" idx="1"/>
          </p:nvPr>
        </p:nvSpPr>
        <p:spPr>
          <a:xfrm>
            <a:off x="287338" y="5715000"/>
            <a:ext cx="8856662" cy="838200"/>
          </a:xfrm>
        </p:spPr>
        <p:txBody>
          <a:bodyPr/>
          <a:lstStyle/>
          <a:p>
            <a:pPr algn="ctr" eaLnBrk="1" hangingPunct="1">
              <a:buFontTx/>
              <a:buNone/>
              <a:defRPr/>
            </a:pPr>
            <a:r>
              <a:rPr lang="en-US" dirty="0" smtClean="0">
                <a:solidFill>
                  <a:schemeClr val="accent6">
                    <a:lumMod val="75000"/>
                  </a:schemeClr>
                </a:solidFill>
                <a:latin typeface="Arial" charset="0"/>
                <a:cs typeface="Arial" charset="0"/>
              </a:rPr>
              <a:t>(a) </a:t>
            </a:r>
            <a:r>
              <a:rPr lang="en-US" dirty="0" smtClean="0">
                <a:latin typeface="Arial" charset="0"/>
                <a:cs typeface="Arial" charset="0"/>
              </a:rPr>
              <a:t>A generic frame.</a:t>
            </a:r>
            <a:r>
              <a:rPr lang="en-US" dirty="0" smtClean="0">
                <a:solidFill>
                  <a:schemeClr val="accent6">
                    <a:lumMod val="75000"/>
                  </a:schemeClr>
                </a:solidFill>
                <a:latin typeface="Arial" charset="0"/>
                <a:cs typeface="Arial" charset="0"/>
              </a:rPr>
              <a:t> (b) </a:t>
            </a:r>
            <a:r>
              <a:rPr lang="en-US" dirty="0" smtClean="0">
                <a:latin typeface="Arial" charset="0"/>
                <a:cs typeface="Arial" charset="0"/>
              </a:rPr>
              <a:t>A bandwidth request frame.</a:t>
            </a:r>
          </a:p>
        </p:txBody>
      </p:sp>
      <p:pic>
        <p:nvPicPr>
          <p:cNvPr id="512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171700"/>
            <a:ext cx="9144000"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288787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76200"/>
            <a:ext cx="8153400" cy="1143000"/>
          </a:xfrm>
        </p:spPr>
        <p:txBody>
          <a:bodyPr/>
          <a:lstStyle/>
          <a:p>
            <a:pPr eaLnBrk="1" hangingPunct="1"/>
            <a:r>
              <a:rPr lang="en-US" altLang="en-US" sz="4000" smtClean="0">
                <a:solidFill>
                  <a:srgbClr val="663300"/>
                </a:solidFill>
                <a:latin typeface="Algerian" pitchFamily="82" charset="0"/>
                <a:cs typeface="Times New Roman" pitchFamily="18" charset="0"/>
              </a:rPr>
              <a:t>The 802.16 Frame Structure</a:t>
            </a:r>
            <a:r>
              <a:rPr lang="en-US" altLang="en-US" sz="4000" smtClean="0">
                <a:solidFill>
                  <a:srgbClr val="663300"/>
                </a:solidFill>
                <a:latin typeface="Algerian" pitchFamily="82" charset="0"/>
              </a:rPr>
              <a:t> </a:t>
            </a:r>
          </a:p>
        </p:txBody>
      </p:sp>
      <p:sp>
        <p:nvSpPr>
          <p:cNvPr id="100355" name="Rectangle 3"/>
          <p:cNvSpPr>
            <a:spLocks noGrp="1" noChangeArrowheads="1"/>
          </p:cNvSpPr>
          <p:nvPr>
            <p:ph sz="quarter" idx="1"/>
          </p:nvPr>
        </p:nvSpPr>
        <p:spPr>
          <a:xfrm>
            <a:off x="457200" y="1143000"/>
            <a:ext cx="8229600" cy="5486400"/>
          </a:xfrm>
        </p:spPr>
        <p:txBody>
          <a:bodyPr/>
          <a:lstStyle/>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HT(Header type): For generic </a:t>
            </a:r>
            <a:r>
              <a:rPr lang="en-US" altLang="en-US" sz="2000" dirty="0" err="1" smtClean="0">
                <a:solidFill>
                  <a:schemeClr val="tx1"/>
                </a:solidFill>
                <a:latin typeface="Times New Roman" pitchFamily="18" charset="0"/>
                <a:cs typeface="Times New Roman" pitchFamily="18" charset="0"/>
              </a:rPr>
              <a:t>frame,HT</a:t>
            </a:r>
            <a:r>
              <a:rPr lang="en-US" altLang="en-US" sz="2000" dirty="0" smtClean="0">
                <a:solidFill>
                  <a:schemeClr val="tx1"/>
                </a:solidFill>
                <a:latin typeface="Times New Roman" pitchFamily="18" charset="0"/>
                <a:cs typeface="Times New Roman" pitchFamily="18" charset="0"/>
              </a:rPr>
              <a:t>=0</a:t>
            </a:r>
          </a:p>
          <a:p>
            <a:pPr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EC (Encryption control)</a:t>
            </a:r>
          </a:p>
          <a:p>
            <a:pPr lvl="1" eaLnBrk="1" hangingPunct="1">
              <a:buFont typeface="Courier New" pitchFamily="49" charset="0"/>
              <a:buChar char="o"/>
            </a:pPr>
            <a:r>
              <a:rPr lang="en-US" altLang="en-US" sz="2000" dirty="0" smtClean="0">
                <a:solidFill>
                  <a:schemeClr val="tx1"/>
                </a:solidFill>
                <a:latin typeface="Times New Roman" pitchFamily="18" charset="0"/>
                <a:cs typeface="Times New Roman" pitchFamily="18" charset="0"/>
              </a:rPr>
              <a:t> 0 = Payload is not encrypted or payload is not included.</a:t>
            </a:r>
          </a:p>
          <a:p>
            <a:pPr lvl="1" eaLnBrk="1" hangingPunct="1">
              <a:buFont typeface="Courier New" pitchFamily="49" charset="0"/>
              <a:buChar char="o"/>
            </a:pPr>
            <a:r>
              <a:rPr lang="en-US" altLang="en-US" sz="2000" dirty="0" smtClean="0">
                <a:solidFill>
                  <a:schemeClr val="tx1"/>
                </a:solidFill>
                <a:latin typeface="Times New Roman" pitchFamily="18" charset="0"/>
                <a:cs typeface="Times New Roman" pitchFamily="18" charset="0"/>
              </a:rPr>
              <a:t> 1 = Payload is encrypted.</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Type : This field identifies the frame type ,whether packing and fragmentation is present.</a:t>
            </a:r>
          </a:p>
          <a:p>
            <a:pPr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CI (CRC indicator)</a:t>
            </a:r>
          </a:p>
          <a:p>
            <a:pPr lvl="2" eaLnBrk="1" hangingPunct="1">
              <a:buFont typeface="Courier New" pitchFamily="49" charset="0"/>
              <a:buChar char="o"/>
            </a:pPr>
            <a:r>
              <a:rPr lang="en-US" altLang="en-US" sz="2000" dirty="0" smtClean="0">
                <a:solidFill>
                  <a:schemeClr val="tx1"/>
                </a:solidFill>
                <a:latin typeface="Times New Roman" pitchFamily="18" charset="0"/>
                <a:cs typeface="Times New Roman" pitchFamily="18" charset="0"/>
              </a:rPr>
              <a:t>  1 = CRC is included .</a:t>
            </a:r>
          </a:p>
          <a:p>
            <a:pPr lvl="2" eaLnBrk="1" hangingPunct="1">
              <a:buFont typeface="Courier New" pitchFamily="49" charset="0"/>
              <a:buChar char="o"/>
            </a:pPr>
            <a:r>
              <a:rPr lang="en-US" altLang="en-US" sz="2000" dirty="0" smtClean="0">
                <a:solidFill>
                  <a:schemeClr val="tx1"/>
                </a:solidFill>
                <a:latin typeface="Times New Roman" pitchFamily="18" charset="0"/>
                <a:cs typeface="Times New Roman" pitchFamily="18" charset="0"/>
              </a:rPr>
              <a:t>  0 = No CRC is included.</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EKS (Encryption key sequence) : Which encryption key is used.</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Length: Complete length of the frame including header.</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Connection ID: Which connection this frame belongs to.</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Header CRC: Header check sequence. An 8-bit field used to detect errors in the </a:t>
            </a:r>
            <a:r>
              <a:rPr lang="en-US" altLang="en-US" sz="2000" dirty="0" err="1" smtClean="0">
                <a:solidFill>
                  <a:schemeClr val="tx1"/>
                </a:solidFill>
                <a:latin typeface="Times New Roman" pitchFamily="18" charset="0"/>
                <a:cs typeface="Times New Roman" pitchFamily="18" charset="0"/>
              </a:rPr>
              <a:t>header.Header</a:t>
            </a:r>
            <a:r>
              <a:rPr lang="en-US" altLang="en-US" sz="2000" dirty="0" smtClean="0">
                <a:solidFill>
                  <a:schemeClr val="tx1"/>
                </a:solidFill>
                <a:latin typeface="Times New Roman" pitchFamily="18" charset="0"/>
                <a:cs typeface="Times New Roman" pitchFamily="18" charset="0"/>
              </a:rPr>
              <a:t> check-sum using 100000111.</a:t>
            </a:r>
          </a:p>
          <a:p>
            <a:pPr algn="just" eaLnBrk="1" hangingPunct="1">
              <a:buFont typeface="Wingdings" pitchFamily="2" charset="2"/>
              <a:buChar char="ü"/>
            </a:pPr>
            <a:r>
              <a:rPr lang="en-US" altLang="en-US" sz="2000" dirty="0" smtClean="0">
                <a:solidFill>
                  <a:schemeClr val="tx1"/>
                </a:solidFill>
                <a:latin typeface="Times New Roman" pitchFamily="18" charset="0"/>
                <a:cs typeface="Times New Roman" pitchFamily="18" charset="0"/>
              </a:rPr>
              <a:t>ESF(Extended </a:t>
            </a:r>
            <a:r>
              <a:rPr lang="en-US" altLang="en-US" sz="2000" dirty="0" err="1" smtClean="0">
                <a:solidFill>
                  <a:schemeClr val="tx1"/>
                </a:solidFill>
                <a:latin typeface="Times New Roman" pitchFamily="18" charset="0"/>
                <a:cs typeface="Times New Roman" pitchFamily="18" charset="0"/>
              </a:rPr>
              <a:t>subheader</a:t>
            </a:r>
            <a:r>
              <a:rPr lang="en-US" altLang="en-US" sz="2000" dirty="0" smtClean="0">
                <a:solidFill>
                  <a:schemeClr val="tx1"/>
                </a:solidFill>
                <a:latin typeface="Times New Roman" pitchFamily="18" charset="0"/>
                <a:cs typeface="Times New Roman" pitchFamily="18" charset="0"/>
              </a:rPr>
              <a:t>) ESF=0 ,</a:t>
            </a:r>
            <a:r>
              <a:rPr lang="en-US" altLang="en-US" sz="2000" dirty="0" err="1" smtClean="0">
                <a:solidFill>
                  <a:schemeClr val="tx1"/>
                </a:solidFill>
                <a:latin typeface="Times New Roman" pitchFamily="18" charset="0"/>
                <a:cs typeface="Times New Roman" pitchFamily="18" charset="0"/>
              </a:rPr>
              <a:t>absent:ESF</a:t>
            </a:r>
            <a:r>
              <a:rPr lang="en-US" altLang="en-US" sz="2000" dirty="0" smtClean="0">
                <a:solidFill>
                  <a:schemeClr val="tx1"/>
                </a:solidFill>
                <a:latin typeface="Times New Roman" pitchFamily="18" charset="0"/>
                <a:cs typeface="Times New Roman" pitchFamily="18" charset="0"/>
              </a:rPr>
              <a:t>=1.present</a:t>
            </a:r>
          </a:p>
        </p:txBody>
      </p:sp>
    </p:spTree>
    <p:extLst>
      <p:ext uri="{BB962C8B-B14F-4D97-AF65-F5344CB8AC3E}">
        <p14:creationId xmlns:p14="http://schemas.microsoft.com/office/powerpoint/2010/main" xmlns="" val="327186833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457200" y="1447800"/>
            <a:ext cx="8458200" cy="4572000"/>
          </a:xfrm>
        </p:spPr>
        <p:txBody>
          <a:bodyPr/>
          <a:lstStyle/>
          <a:p>
            <a:r>
              <a:rPr lang="en-US" i="1" dirty="0">
                <a:hlinkClick r:id="rId2"/>
              </a:rPr>
              <a:t>www.csie.cgu.edu.tw/~</a:t>
            </a:r>
            <a:r>
              <a:rPr lang="en-US" i="1" dirty="0" smtClean="0">
                <a:hlinkClick r:id="rId2"/>
              </a:rPr>
              <a:t>jhchen/course/CommSys/ch12.ppt</a:t>
            </a:r>
            <a:endParaRPr lang="en-US" i="1" dirty="0" smtClean="0"/>
          </a:p>
          <a:p>
            <a:r>
              <a:rPr lang="en-US" i="1" dirty="0">
                <a:hlinkClick r:id="rId3"/>
              </a:rPr>
              <a:t>https://</a:t>
            </a:r>
            <a:r>
              <a:rPr lang="en-US" i="1" dirty="0" smtClean="0">
                <a:hlinkClick r:id="rId3"/>
              </a:rPr>
              <a:t>www.slideshare.net/kashyapshah11/bluetooth-10369755</a:t>
            </a:r>
            <a:endParaRPr lang="en-US" i="1" dirty="0" smtClean="0"/>
          </a:p>
          <a:p>
            <a:r>
              <a:rPr lang="en-US" sz="2400" i="1" dirty="0"/>
              <a:t>my.fit.edu/~</a:t>
            </a:r>
            <a:r>
              <a:rPr lang="en-US" sz="2400" i="1" dirty="0" err="1" smtClean="0"/>
              <a:t>vkepuska</a:t>
            </a:r>
            <a:r>
              <a:rPr lang="en-US" sz="2400" i="1" dirty="0" smtClean="0"/>
              <a:t>/ece4561/Chapter4-MediumAccessControlSublayer.pptx</a:t>
            </a:r>
          </a:p>
          <a:p>
            <a:r>
              <a:rPr lang="en-US" i="1" dirty="0" smtClean="0">
                <a:hlinkClick r:id="rId4"/>
              </a:rPr>
              <a:t>www.csie.cgu.edu.tw</a:t>
            </a:r>
            <a:r>
              <a:rPr lang="en-US" i="1" dirty="0">
                <a:hlinkClick r:id="rId4"/>
              </a:rPr>
              <a:t>/~</a:t>
            </a:r>
            <a:r>
              <a:rPr lang="en-US" i="1" dirty="0" smtClean="0">
                <a:hlinkClick r:id="rId4"/>
              </a:rPr>
              <a:t>jhchen/course/WN/802.16Overview.ppt</a:t>
            </a:r>
            <a:endParaRPr lang="en-US" i="1" dirty="0" smtClean="0"/>
          </a:p>
          <a:p>
            <a:r>
              <a:rPr lang="en-US" i="1" dirty="0">
                <a:hlinkClick r:id="rId5"/>
              </a:rPr>
              <a:t>http://webhome.csc.uvic.ca/~</a:t>
            </a:r>
            <a:r>
              <a:rPr lang="en-US" i="1" dirty="0" smtClean="0">
                <a:hlinkClick r:id="rId5"/>
              </a:rPr>
              <a:t>wkui/Courses/networks/Notes.html</a:t>
            </a:r>
            <a:endParaRPr lang="en-US" i="1" dirty="0" smtClean="0"/>
          </a:p>
          <a:p>
            <a:endParaRPr lang="en-US" i="1" dirty="0" smtClean="0"/>
          </a:p>
          <a:p>
            <a:endParaRPr lang="en-US" i="1" dirty="0" smtClean="0"/>
          </a:p>
          <a:p>
            <a:endParaRPr lang="en-US" dirty="0"/>
          </a:p>
        </p:txBody>
      </p:sp>
    </p:spTree>
    <p:extLst>
      <p:ext uri="{BB962C8B-B14F-4D97-AF65-F5344CB8AC3E}">
        <p14:creationId xmlns:p14="http://schemas.microsoft.com/office/powerpoint/2010/main" xmlns="" val="10936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pPr eaLnBrk="1" hangingPunct="1">
              <a:defRPr/>
            </a:pPr>
            <a:r>
              <a:rPr lang="en-US" smtClean="0"/>
              <a:t>ALOHA: Vulnerable Time</a:t>
            </a:r>
          </a:p>
        </p:txBody>
      </p:sp>
      <p:sp>
        <p:nvSpPr>
          <p:cNvPr id="4" name="Slide Number Placeholder 4"/>
          <p:cNvSpPr>
            <a:spLocks noGrp="1"/>
          </p:cNvSpPr>
          <p:nvPr>
            <p:ph type="sldNum" sz="quarter" idx="12"/>
          </p:nvPr>
        </p:nvSpPr>
        <p:spPr/>
        <p:txBody>
          <a:bodyPr/>
          <a:lstStyle/>
          <a:p>
            <a:pPr>
              <a:defRPr/>
            </a:pPr>
            <a:fld id="{8E988FB9-56AE-41A0-8202-CA9A88FD8021}" type="slidenum">
              <a:rPr lang="en-US"/>
              <a:pPr>
                <a:defRPr/>
              </a:pPr>
              <a:t>15</a:t>
            </a:fld>
            <a:endParaRPr lang="en-US"/>
          </a:p>
        </p:txBody>
      </p:sp>
      <p:pic>
        <p:nvPicPr>
          <p:cNvPr id="13316" name="Picture 4"/>
          <p:cNvPicPr>
            <a:picLocks noChangeAspect="1" noChangeArrowheads="1"/>
          </p:cNvPicPr>
          <p:nvPr/>
        </p:nvPicPr>
        <p:blipFill>
          <a:blip r:embed="rId2" cstate="print"/>
          <a:srcRect/>
          <a:stretch>
            <a:fillRect/>
          </a:stretch>
        </p:blipFill>
        <p:spPr bwMode="auto">
          <a:xfrm>
            <a:off x="990600" y="1528763"/>
            <a:ext cx="6992938" cy="4491037"/>
          </a:xfrm>
          <a:prstGeom prst="rect">
            <a:avLst/>
          </a:prstGeom>
          <a:noFill/>
          <a:ln w="9525">
            <a:noFill/>
            <a:miter lim="800000"/>
            <a:headEnd/>
            <a:tailEnd/>
          </a:ln>
        </p:spPr>
      </p:pic>
    </p:spTree>
    <p:extLst>
      <p:ext uri="{BB962C8B-B14F-4D97-AF65-F5344CB8AC3E}">
        <p14:creationId xmlns:p14="http://schemas.microsoft.com/office/powerpoint/2010/main" xmlns="" val="3092310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en-US" smtClean="0"/>
              <a:t>ALOHA: Throughput</a:t>
            </a:r>
          </a:p>
        </p:txBody>
      </p:sp>
      <p:sp>
        <p:nvSpPr>
          <p:cNvPr id="4" name="Slide Number Placeholder 5"/>
          <p:cNvSpPr>
            <a:spLocks noGrp="1"/>
          </p:cNvSpPr>
          <p:nvPr>
            <p:ph type="sldNum" sz="quarter" idx="12"/>
          </p:nvPr>
        </p:nvSpPr>
        <p:spPr/>
        <p:txBody>
          <a:bodyPr/>
          <a:lstStyle/>
          <a:p>
            <a:pPr>
              <a:defRPr/>
            </a:pPr>
            <a:fld id="{3BE7EDE0-6630-4EC1-8566-749A867777F4}" type="slidenum">
              <a:rPr lang="en-US"/>
              <a:pPr>
                <a:defRPr/>
              </a:pPr>
              <a:t>16</a:t>
            </a:fld>
            <a:endParaRPr lang="en-US"/>
          </a:p>
        </p:txBody>
      </p:sp>
      <p:sp>
        <p:nvSpPr>
          <p:cNvPr id="506883" name="Rectangle 3"/>
          <p:cNvSpPr>
            <a:spLocks noGrp="1" noChangeArrowheads="1"/>
          </p:cNvSpPr>
          <p:nvPr>
            <p:ph sz="quarter" idx="1"/>
          </p:nvPr>
        </p:nvSpPr>
        <p:spPr/>
        <p:txBody>
          <a:bodyPr/>
          <a:lstStyle/>
          <a:p>
            <a:pPr eaLnBrk="1" hangingPunct="1">
              <a:defRPr/>
            </a:pPr>
            <a:r>
              <a:rPr lang="en-US" smtClean="0"/>
              <a:t>Assume number of stations trying to transmit follow Poisson Distribution</a:t>
            </a:r>
          </a:p>
          <a:p>
            <a:pPr eaLnBrk="1" hangingPunct="1">
              <a:defRPr/>
            </a:pPr>
            <a:r>
              <a:rPr lang="en-US" smtClean="0"/>
              <a:t>The throughput for pure ALOHA is</a:t>
            </a:r>
          </a:p>
          <a:p>
            <a:pPr algn="ctr" eaLnBrk="1" hangingPunct="1">
              <a:buFont typeface="Wingdings" pitchFamily="2" charset="2"/>
              <a:buNone/>
              <a:defRPr/>
            </a:pPr>
            <a:r>
              <a:rPr lang="en-US" smtClean="0"/>
              <a:t>S = G × e</a:t>
            </a:r>
            <a:r>
              <a:rPr lang="en-US" baseline="30000" smtClean="0"/>
              <a:t>−2G</a:t>
            </a:r>
          </a:p>
          <a:p>
            <a:pPr eaLnBrk="1" hangingPunct="1">
              <a:buFont typeface="Wingdings" pitchFamily="2" charset="2"/>
              <a:buNone/>
              <a:defRPr/>
            </a:pPr>
            <a:r>
              <a:rPr lang="en-US" smtClean="0"/>
              <a:t>	where G is the average number of frames requested per frame-time</a:t>
            </a:r>
          </a:p>
          <a:p>
            <a:pPr eaLnBrk="1" hangingPunct="1">
              <a:defRPr/>
            </a:pPr>
            <a:r>
              <a:rPr lang="en-US" smtClean="0"/>
              <a:t>The maximum throughput</a:t>
            </a:r>
          </a:p>
          <a:p>
            <a:pPr lvl="1" eaLnBrk="1" hangingPunct="1">
              <a:defRPr/>
            </a:pPr>
            <a:r>
              <a:rPr lang="en-US" smtClean="0"/>
              <a:t>S</a:t>
            </a:r>
            <a:r>
              <a:rPr lang="en-US" baseline="-25000" smtClean="0"/>
              <a:t>max</a:t>
            </a:r>
            <a:r>
              <a:rPr lang="en-US" smtClean="0"/>
              <a:t> = 0.184 when G= 1/2</a:t>
            </a:r>
          </a:p>
        </p:txBody>
      </p:sp>
    </p:spTree>
    <p:extLst>
      <p:ext uri="{BB962C8B-B14F-4D97-AF65-F5344CB8AC3E}">
        <p14:creationId xmlns:p14="http://schemas.microsoft.com/office/powerpoint/2010/main" xmlns="" val="3725047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pPr eaLnBrk="1" hangingPunct="1">
              <a:defRPr/>
            </a:pPr>
            <a:r>
              <a:rPr lang="en-US" smtClean="0"/>
              <a:t>Example</a:t>
            </a:r>
          </a:p>
        </p:txBody>
      </p:sp>
      <p:sp>
        <p:nvSpPr>
          <p:cNvPr id="4" name="Slide Number Placeholder 5"/>
          <p:cNvSpPr>
            <a:spLocks noGrp="1"/>
          </p:cNvSpPr>
          <p:nvPr>
            <p:ph type="sldNum" sz="quarter" idx="12"/>
          </p:nvPr>
        </p:nvSpPr>
        <p:spPr/>
        <p:txBody>
          <a:bodyPr/>
          <a:lstStyle/>
          <a:p>
            <a:pPr>
              <a:defRPr/>
            </a:pPr>
            <a:fld id="{573302A9-2663-4DF1-BA1F-3D8E3B83687B}" type="slidenum">
              <a:rPr lang="en-US"/>
              <a:pPr>
                <a:defRPr/>
              </a:pPr>
              <a:t>17</a:t>
            </a:fld>
            <a:endParaRPr lang="en-US"/>
          </a:p>
        </p:txBody>
      </p:sp>
      <p:sp>
        <p:nvSpPr>
          <p:cNvPr id="507907" name="Rectangle 3"/>
          <p:cNvSpPr>
            <a:spLocks noGrp="1" noChangeArrowheads="1"/>
          </p:cNvSpPr>
          <p:nvPr>
            <p:ph sz="quarter" idx="1"/>
          </p:nvPr>
        </p:nvSpPr>
        <p:spPr/>
        <p:txBody>
          <a:bodyPr/>
          <a:lstStyle/>
          <a:p>
            <a:pPr eaLnBrk="1" hangingPunct="1">
              <a:defRPr/>
            </a:pPr>
            <a:r>
              <a:rPr lang="en-US" smtClean="0"/>
              <a:t>A pure ALOHA network transmits 200-bit frames on a shared channel of 200 kbps. What is the throughput if the system (all stations together) produces</a:t>
            </a:r>
          </a:p>
          <a:p>
            <a:pPr lvl="1" eaLnBrk="1" hangingPunct="1">
              <a:defRPr/>
            </a:pPr>
            <a:r>
              <a:rPr lang="en-US" smtClean="0"/>
              <a:t>1000 frames per second</a:t>
            </a:r>
          </a:p>
          <a:p>
            <a:pPr lvl="1" eaLnBrk="1" hangingPunct="1">
              <a:defRPr/>
            </a:pPr>
            <a:r>
              <a:rPr lang="en-US" smtClean="0"/>
              <a:t>500 frames per second</a:t>
            </a:r>
          </a:p>
          <a:p>
            <a:pPr lvl="1" eaLnBrk="1" hangingPunct="1">
              <a:defRPr/>
            </a:pPr>
            <a:r>
              <a:rPr lang="en-US" smtClean="0"/>
              <a:t>250 frames per second</a:t>
            </a:r>
          </a:p>
        </p:txBody>
      </p:sp>
    </p:spTree>
    <p:extLst>
      <p:ext uri="{BB962C8B-B14F-4D97-AF65-F5344CB8AC3E}">
        <p14:creationId xmlns:p14="http://schemas.microsoft.com/office/powerpoint/2010/main" xmlns="" val="3409569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eaLnBrk="1" hangingPunct="1">
              <a:defRPr/>
            </a:pPr>
            <a:r>
              <a:rPr lang="en-US" smtClean="0"/>
              <a:t>Slotted ALOHA</a:t>
            </a:r>
          </a:p>
        </p:txBody>
      </p:sp>
      <p:sp>
        <p:nvSpPr>
          <p:cNvPr id="16" name="Slide Number Placeholder 4"/>
          <p:cNvSpPr>
            <a:spLocks noGrp="1"/>
          </p:cNvSpPr>
          <p:nvPr>
            <p:ph type="sldNum" sz="quarter" idx="12"/>
          </p:nvPr>
        </p:nvSpPr>
        <p:spPr/>
        <p:txBody>
          <a:bodyPr/>
          <a:lstStyle/>
          <a:p>
            <a:pPr>
              <a:defRPr/>
            </a:pPr>
            <a:fld id="{22B9A363-3392-4CC0-88D0-7EFA4B325C2F}" type="slidenum">
              <a:rPr lang="en-US"/>
              <a:pPr>
                <a:defRPr/>
              </a:pPr>
              <a:t>18</a:t>
            </a:fld>
            <a:endParaRPr lang="en-US"/>
          </a:p>
        </p:txBody>
      </p:sp>
      <p:pic>
        <p:nvPicPr>
          <p:cNvPr id="16388" name="Picture 4"/>
          <p:cNvPicPr>
            <a:picLocks noChangeAspect="1" noChangeArrowheads="1"/>
          </p:cNvPicPr>
          <p:nvPr/>
        </p:nvPicPr>
        <p:blipFill>
          <a:blip r:embed="rId2" cstate="print"/>
          <a:srcRect/>
          <a:stretch>
            <a:fillRect/>
          </a:stretch>
        </p:blipFill>
        <p:spPr bwMode="auto">
          <a:xfrm>
            <a:off x="261938" y="1585913"/>
            <a:ext cx="8501062" cy="3976687"/>
          </a:xfrm>
          <a:prstGeom prst="rect">
            <a:avLst/>
          </a:prstGeom>
          <a:noFill/>
          <a:ln w="9525">
            <a:noFill/>
            <a:miter lim="800000"/>
            <a:headEnd/>
            <a:tailEnd/>
          </a:ln>
        </p:spPr>
      </p:pic>
      <p:grpSp>
        <p:nvGrpSpPr>
          <p:cNvPr id="16389" name="Group 5"/>
          <p:cNvGrpSpPr>
            <a:grpSpLocks/>
          </p:cNvGrpSpPr>
          <p:nvPr/>
        </p:nvGrpSpPr>
        <p:grpSpPr bwMode="auto">
          <a:xfrm>
            <a:off x="3429000" y="3124200"/>
            <a:ext cx="228600" cy="228600"/>
            <a:chOff x="1392" y="3600"/>
            <a:chExt cx="144" cy="144"/>
          </a:xfrm>
        </p:grpSpPr>
        <p:sp>
          <p:nvSpPr>
            <p:cNvPr id="16399" name="Line 6"/>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400" name="Line 7"/>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6390" name="Group 8"/>
          <p:cNvGrpSpPr>
            <a:grpSpLocks/>
          </p:cNvGrpSpPr>
          <p:nvPr/>
        </p:nvGrpSpPr>
        <p:grpSpPr bwMode="auto">
          <a:xfrm>
            <a:off x="3429000" y="3886200"/>
            <a:ext cx="228600" cy="228600"/>
            <a:chOff x="1392" y="3600"/>
            <a:chExt cx="144" cy="144"/>
          </a:xfrm>
        </p:grpSpPr>
        <p:sp>
          <p:nvSpPr>
            <p:cNvPr id="16397" name="Line 9"/>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8" name="Line 10"/>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6391" name="Group 11"/>
          <p:cNvGrpSpPr>
            <a:grpSpLocks/>
          </p:cNvGrpSpPr>
          <p:nvPr/>
        </p:nvGrpSpPr>
        <p:grpSpPr bwMode="auto">
          <a:xfrm>
            <a:off x="4343400" y="4648200"/>
            <a:ext cx="228600" cy="228600"/>
            <a:chOff x="1392" y="3600"/>
            <a:chExt cx="144" cy="144"/>
          </a:xfrm>
        </p:grpSpPr>
        <p:sp>
          <p:nvSpPr>
            <p:cNvPr id="16395" name="Line 12"/>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6" name="Line 13"/>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16392" name="Group 14"/>
          <p:cNvGrpSpPr>
            <a:grpSpLocks/>
          </p:cNvGrpSpPr>
          <p:nvPr/>
        </p:nvGrpSpPr>
        <p:grpSpPr bwMode="auto">
          <a:xfrm>
            <a:off x="4343400" y="2362200"/>
            <a:ext cx="228600" cy="228600"/>
            <a:chOff x="1392" y="3600"/>
            <a:chExt cx="144" cy="144"/>
          </a:xfrm>
        </p:grpSpPr>
        <p:sp>
          <p:nvSpPr>
            <p:cNvPr id="16393" name="Line 1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4" name="Line 1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spTree>
    <p:extLst>
      <p:ext uri="{BB962C8B-B14F-4D97-AF65-F5344CB8AC3E}">
        <p14:creationId xmlns:p14="http://schemas.microsoft.com/office/powerpoint/2010/main" xmlns="" val="4157918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pPr eaLnBrk="1" hangingPunct="1">
              <a:defRPr/>
            </a:pPr>
            <a:r>
              <a:rPr lang="en-US" sz="3600" smtClean="0"/>
              <a:t>Slotted ALOHA: Vulnerable Time</a:t>
            </a:r>
          </a:p>
        </p:txBody>
      </p:sp>
      <p:sp>
        <p:nvSpPr>
          <p:cNvPr id="5" name="Slide Number Placeholder 4"/>
          <p:cNvSpPr>
            <a:spLocks noGrp="1"/>
          </p:cNvSpPr>
          <p:nvPr>
            <p:ph type="sldNum" sz="quarter" idx="12"/>
          </p:nvPr>
        </p:nvSpPr>
        <p:spPr/>
        <p:txBody>
          <a:bodyPr/>
          <a:lstStyle/>
          <a:p>
            <a:pPr>
              <a:defRPr/>
            </a:pPr>
            <a:fld id="{1F7D6DEB-D1FF-487E-B6EC-29A022BDE1BD}" type="slidenum">
              <a:rPr lang="en-US"/>
              <a:pPr>
                <a:defRPr/>
              </a:pPr>
              <a:t>19</a:t>
            </a:fld>
            <a:endParaRPr lang="en-US"/>
          </a:p>
        </p:txBody>
      </p:sp>
      <p:pic>
        <p:nvPicPr>
          <p:cNvPr id="17412" name="Picture 4"/>
          <p:cNvPicPr>
            <a:picLocks noChangeAspect="1" noChangeArrowheads="1"/>
          </p:cNvPicPr>
          <p:nvPr/>
        </p:nvPicPr>
        <p:blipFill>
          <a:blip r:embed="rId2" cstate="print"/>
          <a:srcRect b="12231"/>
          <a:stretch>
            <a:fillRect/>
          </a:stretch>
        </p:blipFill>
        <p:spPr bwMode="auto">
          <a:xfrm>
            <a:off x="520700" y="1430338"/>
            <a:ext cx="7632700" cy="3827462"/>
          </a:xfrm>
          <a:prstGeom prst="rect">
            <a:avLst/>
          </a:prstGeom>
          <a:noFill/>
          <a:ln w="9525">
            <a:noFill/>
            <a:miter lim="800000"/>
            <a:headEnd/>
            <a:tailEnd/>
          </a:ln>
        </p:spPr>
      </p:pic>
      <p:pic>
        <p:nvPicPr>
          <p:cNvPr id="17413" name="Picture 5"/>
          <p:cNvPicPr>
            <a:picLocks noChangeAspect="1" noChangeArrowheads="1"/>
          </p:cNvPicPr>
          <p:nvPr/>
        </p:nvPicPr>
        <p:blipFill>
          <a:blip r:embed="rId2" cstate="print"/>
          <a:srcRect l="39102" t="86021" r="23959" b="-1747"/>
          <a:stretch>
            <a:fillRect/>
          </a:stretch>
        </p:blipFill>
        <p:spPr bwMode="auto">
          <a:xfrm>
            <a:off x="914400" y="5181600"/>
            <a:ext cx="2819400" cy="685800"/>
          </a:xfrm>
          <a:prstGeom prst="rect">
            <a:avLst/>
          </a:prstGeom>
          <a:noFill/>
          <a:ln w="9525">
            <a:noFill/>
            <a:miter lim="800000"/>
            <a:headEnd/>
            <a:tailEnd/>
          </a:ln>
        </p:spPr>
      </p:pic>
    </p:spTree>
    <p:extLst>
      <p:ext uri="{BB962C8B-B14F-4D97-AF65-F5344CB8AC3E}">
        <p14:creationId xmlns:p14="http://schemas.microsoft.com/office/powerpoint/2010/main" xmlns="" val="3707855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382688800"/>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3158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eaLnBrk="1" hangingPunct="1">
              <a:defRPr/>
            </a:pPr>
            <a:r>
              <a:rPr lang="en-US" smtClean="0"/>
              <a:t>Slotted ALOHA: Throughput</a:t>
            </a:r>
          </a:p>
        </p:txBody>
      </p:sp>
      <p:sp>
        <p:nvSpPr>
          <p:cNvPr id="4" name="Slide Number Placeholder 5"/>
          <p:cNvSpPr>
            <a:spLocks noGrp="1"/>
          </p:cNvSpPr>
          <p:nvPr>
            <p:ph type="sldNum" sz="quarter" idx="12"/>
          </p:nvPr>
        </p:nvSpPr>
        <p:spPr/>
        <p:txBody>
          <a:bodyPr/>
          <a:lstStyle/>
          <a:p>
            <a:pPr>
              <a:defRPr/>
            </a:pPr>
            <a:fld id="{BC06BBAE-C6AF-4B44-90CF-695D7AFD7B3B}" type="slidenum">
              <a:rPr lang="en-US"/>
              <a:pPr>
                <a:defRPr/>
              </a:pPr>
              <a:t>20</a:t>
            </a:fld>
            <a:endParaRPr lang="en-US"/>
          </a:p>
        </p:txBody>
      </p:sp>
      <p:sp>
        <p:nvSpPr>
          <p:cNvPr id="514051" name="Rectangle 3"/>
          <p:cNvSpPr>
            <a:spLocks noGrp="1" noChangeArrowheads="1"/>
          </p:cNvSpPr>
          <p:nvPr>
            <p:ph sz="quarter" idx="1"/>
          </p:nvPr>
        </p:nvSpPr>
        <p:spPr/>
        <p:txBody>
          <a:bodyPr/>
          <a:lstStyle/>
          <a:p>
            <a:pPr eaLnBrk="1" hangingPunct="1">
              <a:defRPr/>
            </a:pPr>
            <a:r>
              <a:rPr lang="en-US" smtClean="0"/>
              <a:t>The throughput for Slotted ALOHA is</a:t>
            </a:r>
          </a:p>
          <a:p>
            <a:pPr eaLnBrk="1" hangingPunct="1">
              <a:defRPr/>
            </a:pPr>
            <a:endParaRPr lang="en-US" smtClean="0"/>
          </a:p>
          <a:p>
            <a:pPr algn="ctr" eaLnBrk="1" hangingPunct="1">
              <a:buFont typeface="Wingdings" pitchFamily="2" charset="2"/>
              <a:buNone/>
              <a:defRPr/>
            </a:pPr>
            <a:r>
              <a:rPr lang="en-US" smtClean="0"/>
              <a:t>S = G × e</a:t>
            </a:r>
            <a:r>
              <a:rPr lang="en-US" baseline="30000" smtClean="0"/>
              <a:t>−G</a:t>
            </a:r>
          </a:p>
          <a:p>
            <a:pPr eaLnBrk="1" hangingPunct="1">
              <a:buFont typeface="Wingdings" pitchFamily="2" charset="2"/>
              <a:buNone/>
              <a:defRPr/>
            </a:pPr>
            <a:r>
              <a:rPr lang="en-US" smtClean="0"/>
              <a:t>	</a:t>
            </a:r>
          </a:p>
          <a:p>
            <a:pPr eaLnBrk="1" hangingPunct="1">
              <a:buFont typeface="Wingdings" pitchFamily="2" charset="2"/>
              <a:buNone/>
              <a:defRPr/>
            </a:pPr>
            <a:r>
              <a:rPr lang="en-US" smtClean="0"/>
              <a:t>	where G is the average number of frames requested per frame-time</a:t>
            </a:r>
          </a:p>
          <a:p>
            <a:pPr eaLnBrk="1" hangingPunct="1">
              <a:defRPr/>
            </a:pPr>
            <a:r>
              <a:rPr lang="en-US" smtClean="0"/>
              <a:t>The maximum throughput</a:t>
            </a:r>
          </a:p>
          <a:p>
            <a:pPr lvl="1" eaLnBrk="1" hangingPunct="1">
              <a:defRPr/>
            </a:pPr>
            <a:r>
              <a:rPr lang="en-US" smtClean="0"/>
              <a:t>S</a:t>
            </a:r>
            <a:r>
              <a:rPr lang="en-US" baseline="-25000" smtClean="0"/>
              <a:t>max</a:t>
            </a:r>
            <a:r>
              <a:rPr lang="en-US" smtClean="0"/>
              <a:t> = 0.368 when G= 1</a:t>
            </a:r>
          </a:p>
        </p:txBody>
      </p:sp>
    </p:spTree>
    <p:extLst>
      <p:ext uri="{BB962C8B-B14F-4D97-AF65-F5344CB8AC3E}">
        <p14:creationId xmlns:p14="http://schemas.microsoft.com/office/powerpoint/2010/main" xmlns="" val="63172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eaLnBrk="1" hangingPunct="1">
              <a:defRPr/>
            </a:pPr>
            <a:r>
              <a:rPr lang="en-US" smtClean="0"/>
              <a:t>Example</a:t>
            </a:r>
          </a:p>
        </p:txBody>
      </p:sp>
      <p:sp>
        <p:nvSpPr>
          <p:cNvPr id="4" name="Slide Number Placeholder 5"/>
          <p:cNvSpPr>
            <a:spLocks noGrp="1"/>
          </p:cNvSpPr>
          <p:nvPr>
            <p:ph type="sldNum" sz="quarter" idx="12"/>
          </p:nvPr>
        </p:nvSpPr>
        <p:spPr/>
        <p:txBody>
          <a:bodyPr/>
          <a:lstStyle/>
          <a:p>
            <a:pPr>
              <a:defRPr/>
            </a:pPr>
            <a:fld id="{BE022D75-B0A5-4A07-B8FF-3850CC2B0DC1}" type="slidenum">
              <a:rPr lang="en-US"/>
              <a:pPr>
                <a:defRPr/>
              </a:pPr>
              <a:t>21</a:t>
            </a:fld>
            <a:endParaRPr lang="en-US"/>
          </a:p>
        </p:txBody>
      </p:sp>
      <p:sp>
        <p:nvSpPr>
          <p:cNvPr id="515075" name="Rectangle 3"/>
          <p:cNvSpPr>
            <a:spLocks noGrp="1" noChangeArrowheads="1"/>
          </p:cNvSpPr>
          <p:nvPr>
            <p:ph sz="quarter" idx="1"/>
          </p:nvPr>
        </p:nvSpPr>
        <p:spPr/>
        <p:txBody>
          <a:bodyPr/>
          <a:lstStyle/>
          <a:p>
            <a:pPr eaLnBrk="1" hangingPunct="1">
              <a:defRPr/>
            </a:pPr>
            <a:r>
              <a:rPr lang="en-US" smtClean="0"/>
              <a:t>A Slotted ALOHA network transmits 200-bit frames on a shared channel of 200 kbps. What is the throughput if the system (all stations together) produces</a:t>
            </a:r>
          </a:p>
          <a:p>
            <a:pPr lvl="1" eaLnBrk="1" hangingPunct="1">
              <a:defRPr/>
            </a:pPr>
            <a:r>
              <a:rPr lang="en-US" smtClean="0"/>
              <a:t>1000 frames per second</a:t>
            </a:r>
          </a:p>
          <a:p>
            <a:pPr lvl="1" eaLnBrk="1" hangingPunct="1">
              <a:defRPr/>
            </a:pPr>
            <a:r>
              <a:rPr lang="en-US" smtClean="0"/>
              <a:t>500 frames per second</a:t>
            </a:r>
          </a:p>
          <a:p>
            <a:pPr lvl="1" eaLnBrk="1" hangingPunct="1">
              <a:defRPr/>
            </a:pPr>
            <a:r>
              <a:rPr lang="en-US" smtClean="0"/>
              <a:t>250 frames per second</a:t>
            </a:r>
          </a:p>
        </p:txBody>
      </p:sp>
    </p:spTree>
    <p:extLst>
      <p:ext uri="{BB962C8B-B14F-4D97-AF65-F5344CB8AC3E}">
        <p14:creationId xmlns:p14="http://schemas.microsoft.com/office/powerpoint/2010/main" xmlns="" val="2477659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eaLnBrk="1" hangingPunct="1">
              <a:defRPr/>
            </a:pPr>
            <a:r>
              <a:rPr lang="en-US" smtClean="0"/>
              <a:t>CSMA</a:t>
            </a:r>
          </a:p>
        </p:txBody>
      </p:sp>
      <p:sp>
        <p:nvSpPr>
          <p:cNvPr id="4" name="Slide Number Placeholder 5"/>
          <p:cNvSpPr>
            <a:spLocks noGrp="1"/>
          </p:cNvSpPr>
          <p:nvPr>
            <p:ph type="sldNum" sz="quarter" idx="12"/>
          </p:nvPr>
        </p:nvSpPr>
        <p:spPr/>
        <p:txBody>
          <a:bodyPr/>
          <a:lstStyle/>
          <a:p>
            <a:pPr>
              <a:defRPr/>
            </a:pPr>
            <a:fld id="{6DEC4AC6-31F0-4DDB-A72F-A04F14A08516}" type="slidenum">
              <a:rPr lang="en-US"/>
              <a:pPr>
                <a:defRPr/>
              </a:pPr>
              <a:t>22</a:t>
            </a:fld>
            <a:endParaRPr lang="en-US"/>
          </a:p>
        </p:txBody>
      </p:sp>
      <p:sp>
        <p:nvSpPr>
          <p:cNvPr id="495619" name="Rectangle 3"/>
          <p:cNvSpPr>
            <a:spLocks noGrp="1" noChangeArrowheads="1"/>
          </p:cNvSpPr>
          <p:nvPr>
            <p:ph sz="quarter" idx="1"/>
          </p:nvPr>
        </p:nvSpPr>
        <p:spPr/>
        <p:txBody>
          <a:bodyPr/>
          <a:lstStyle/>
          <a:p>
            <a:pPr eaLnBrk="1" hangingPunct="1">
              <a:defRPr/>
            </a:pPr>
            <a:r>
              <a:rPr lang="en-US" sz="3600" b="1" u="sng" smtClean="0"/>
              <a:t>C</a:t>
            </a:r>
            <a:r>
              <a:rPr lang="en-US" sz="3600" smtClean="0"/>
              <a:t>arrier </a:t>
            </a:r>
            <a:r>
              <a:rPr lang="en-US" sz="3600" b="1" u="sng" smtClean="0"/>
              <a:t>S</a:t>
            </a:r>
            <a:r>
              <a:rPr lang="en-US" sz="3600" smtClean="0"/>
              <a:t>ense </a:t>
            </a:r>
            <a:r>
              <a:rPr lang="en-US" sz="3600" b="1" u="sng" smtClean="0"/>
              <a:t>M</a:t>
            </a:r>
            <a:r>
              <a:rPr lang="en-US" sz="3600" smtClean="0"/>
              <a:t>ultiple </a:t>
            </a:r>
            <a:r>
              <a:rPr lang="en-US" sz="3600" b="1" u="sng" smtClean="0"/>
              <a:t>A</a:t>
            </a:r>
            <a:r>
              <a:rPr lang="en-US" sz="3600" smtClean="0"/>
              <a:t>ccess</a:t>
            </a:r>
          </a:p>
          <a:p>
            <a:pPr lvl="1" eaLnBrk="1" hangingPunct="1">
              <a:defRPr/>
            </a:pPr>
            <a:r>
              <a:rPr lang="en-US" sz="3200" smtClean="0"/>
              <a:t>"Listen before talk"</a:t>
            </a:r>
          </a:p>
          <a:p>
            <a:pPr eaLnBrk="1" hangingPunct="1">
              <a:defRPr/>
            </a:pPr>
            <a:r>
              <a:rPr lang="en-US" sz="3600" smtClean="0"/>
              <a:t>Reduce the possibility of collision</a:t>
            </a:r>
          </a:p>
          <a:p>
            <a:pPr lvl="1" eaLnBrk="1" hangingPunct="1">
              <a:defRPr/>
            </a:pPr>
            <a:r>
              <a:rPr lang="en-US" sz="3200" smtClean="0"/>
              <a:t>But cannot completely eliminate it</a:t>
            </a:r>
          </a:p>
        </p:txBody>
      </p:sp>
    </p:spTree>
    <p:extLst>
      <p:ext uri="{BB962C8B-B14F-4D97-AF65-F5344CB8AC3E}">
        <p14:creationId xmlns:p14="http://schemas.microsoft.com/office/powerpoint/2010/main" xmlns="" val="388020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eaLnBrk="1" hangingPunct="1">
              <a:defRPr/>
            </a:pPr>
            <a:r>
              <a:rPr lang="en-US" smtClean="0"/>
              <a:t>Persistence Methods</a:t>
            </a:r>
          </a:p>
        </p:txBody>
      </p:sp>
      <p:sp>
        <p:nvSpPr>
          <p:cNvPr id="7" name="Slide Number Placeholder 5"/>
          <p:cNvSpPr>
            <a:spLocks noGrp="1"/>
          </p:cNvSpPr>
          <p:nvPr>
            <p:ph type="sldNum" sz="quarter" idx="12"/>
          </p:nvPr>
        </p:nvSpPr>
        <p:spPr/>
        <p:txBody>
          <a:bodyPr/>
          <a:lstStyle/>
          <a:p>
            <a:pPr>
              <a:defRPr/>
            </a:pPr>
            <a:fld id="{247FD184-AE3C-4138-94A8-ACCD2A36C31A}" type="slidenum">
              <a:rPr lang="en-US"/>
              <a:pPr>
                <a:defRPr/>
              </a:pPr>
              <a:t>23</a:t>
            </a:fld>
            <a:endParaRPr lang="en-US"/>
          </a:p>
        </p:txBody>
      </p:sp>
      <p:sp>
        <p:nvSpPr>
          <p:cNvPr id="521219" name="Rectangle 3"/>
          <p:cNvSpPr>
            <a:spLocks noGrp="1" noChangeArrowheads="1"/>
          </p:cNvSpPr>
          <p:nvPr>
            <p:ph sz="quarter" idx="1"/>
          </p:nvPr>
        </p:nvSpPr>
        <p:spPr>
          <a:xfrm>
            <a:off x="457200" y="1219200"/>
            <a:ext cx="8382000" cy="4953000"/>
          </a:xfrm>
        </p:spPr>
        <p:txBody>
          <a:bodyPr/>
          <a:lstStyle/>
          <a:p>
            <a:pPr eaLnBrk="1" hangingPunct="1">
              <a:defRPr/>
            </a:pPr>
            <a:r>
              <a:rPr lang="en-US" sz="2800" smtClean="0"/>
              <a:t>What a station does when channel is idle or busy</a:t>
            </a:r>
          </a:p>
        </p:txBody>
      </p:sp>
      <p:pic>
        <p:nvPicPr>
          <p:cNvPr id="23557" name="Picture 4"/>
          <p:cNvPicPr>
            <a:picLocks noChangeAspect="1" noChangeArrowheads="1"/>
          </p:cNvPicPr>
          <p:nvPr/>
        </p:nvPicPr>
        <p:blipFill>
          <a:blip r:embed="rId2" cstate="print"/>
          <a:srcRect b="67673"/>
          <a:stretch>
            <a:fillRect/>
          </a:stretch>
        </p:blipFill>
        <p:spPr bwMode="auto">
          <a:xfrm>
            <a:off x="614363" y="1817688"/>
            <a:ext cx="5100637" cy="1752600"/>
          </a:xfrm>
          <a:prstGeom prst="rect">
            <a:avLst/>
          </a:prstGeom>
          <a:noFill/>
          <a:ln w="9525">
            <a:noFill/>
            <a:miter lim="800000"/>
            <a:headEnd/>
            <a:tailEnd/>
          </a:ln>
        </p:spPr>
      </p:pic>
      <p:pic>
        <p:nvPicPr>
          <p:cNvPr id="23558" name="Picture 5"/>
          <p:cNvPicPr>
            <a:picLocks noChangeAspect="1" noChangeArrowheads="1"/>
          </p:cNvPicPr>
          <p:nvPr/>
        </p:nvPicPr>
        <p:blipFill>
          <a:blip r:embed="rId2" cstate="print"/>
          <a:srcRect t="33734" b="33939"/>
          <a:stretch>
            <a:fillRect/>
          </a:stretch>
        </p:blipFill>
        <p:spPr bwMode="auto">
          <a:xfrm>
            <a:off x="1909763" y="3341688"/>
            <a:ext cx="5100637" cy="1752600"/>
          </a:xfrm>
          <a:prstGeom prst="rect">
            <a:avLst/>
          </a:prstGeom>
          <a:noFill/>
          <a:ln w="9525">
            <a:noFill/>
            <a:miter lim="800000"/>
            <a:headEnd/>
            <a:tailEnd/>
          </a:ln>
        </p:spPr>
      </p:pic>
      <p:pic>
        <p:nvPicPr>
          <p:cNvPr id="23559" name="Picture 6"/>
          <p:cNvPicPr>
            <a:picLocks noChangeAspect="1" noChangeArrowheads="1"/>
          </p:cNvPicPr>
          <p:nvPr/>
        </p:nvPicPr>
        <p:blipFill>
          <a:blip r:embed="rId2" cstate="print"/>
          <a:srcRect t="67467"/>
          <a:stretch>
            <a:fillRect/>
          </a:stretch>
        </p:blipFill>
        <p:spPr bwMode="auto">
          <a:xfrm>
            <a:off x="3205163" y="4865688"/>
            <a:ext cx="5100637" cy="1763712"/>
          </a:xfrm>
          <a:prstGeom prst="rect">
            <a:avLst/>
          </a:prstGeom>
          <a:noFill/>
          <a:ln w="9525">
            <a:noFill/>
            <a:miter lim="800000"/>
            <a:headEnd/>
            <a:tailEnd/>
          </a:ln>
        </p:spPr>
      </p:pic>
    </p:spTree>
    <p:extLst>
      <p:ext uri="{BB962C8B-B14F-4D97-AF65-F5344CB8AC3E}">
        <p14:creationId xmlns:p14="http://schemas.microsoft.com/office/powerpoint/2010/main" xmlns="" val="3378173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eaLnBrk="1" hangingPunct="1">
              <a:defRPr/>
            </a:pPr>
            <a:r>
              <a:rPr lang="en-US" smtClean="0"/>
              <a:t>Persistence Methods</a:t>
            </a:r>
          </a:p>
        </p:txBody>
      </p:sp>
      <p:sp>
        <p:nvSpPr>
          <p:cNvPr id="4" name="Slide Number Placeholder 4"/>
          <p:cNvSpPr>
            <a:spLocks noGrp="1"/>
          </p:cNvSpPr>
          <p:nvPr>
            <p:ph type="sldNum" sz="quarter" idx="12"/>
          </p:nvPr>
        </p:nvSpPr>
        <p:spPr/>
        <p:txBody>
          <a:bodyPr/>
          <a:lstStyle/>
          <a:p>
            <a:pPr>
              <a:defRPr/>
            </a:pPr>
            <a:fld id="{34EC92C7-5E5B-40FF-B8C7-85E87EB8C963}" type="slidenum">
              <a:rPr lang="en-US"/>
              <a:pPr>
                <a:defRPr/>
              </a:pPr>
              <a:t>24</a:t>
            </a:fld>
            <a:endParaRPr lang="en-US"/>
          </a:p>
        </p:txBody>
      </p:sp>
      <p:pic>
        <p:nvPicPr>
          <p:cNvPr id="24580" name="Picture 4"/>
          <p:cNvPicPr>
            <a:picLocks noChangeAspect="1" noChangeArrowheads="1"/>
          </p:cNvPicPr>
          <p:nvPr/>
        </p:nvPicPr>
        <p:blipFill>
          <a:blip r:embed="rId2" cstate="print"/>
          <a:srcRect/>
          <a:stretch>
            <a:fillRect/>
          </a:stretch>
        </p:blipFill>
        <p:spPr bwMode="auto">
          <a:xfrm>
            <a:off x="2057400" y="1447800"/>
            <a:ext cx="5064125" cy="4922838"/>
          </a:xfrm>
          <a:prstGeom prst="rect">
            <a:avLst/>
          </a:prstGeom>
          <a:noFill/>
          <a:ln w="9525">
            <a:noFill/>
            <a:miter lim="800000"/>
            <a:headEnd/>
            <a:tailEnd/>
          </a:ln>
        </p:spPr>
      </p:pic>
    </p:spTree>
    <p:extLst>
      <p:ext uri="{BB962C8B-B14F-4D97-AF65-F5344CB8AC3E}">
        <p14:creationId xmlns:p14="http://schemas.microsoft.com/office/powerpoint/2010/main" xmlns="" val="3440270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CSMA with Collision Detection</a:t>
            </a:r>
          </a:p>
        </p:txBody>
      </p:sp>
      <p:sp>
        <p:nvSpPr>
          <p:cNvPr id="11267" name="Rectangle 3"/>
          <p:cNvSpPr>
            <a:spLocks noGrp="1" noChangeArrowheads="1"/>
          </p:cNvSpPr>
          <p:nvPr>
            <p:ph sz="quarter" idx="1"/>
          </p:nvPr>
        </p:nvSpPr>
        <p:spPr>
          <a:xfrm>
            <a:off x="998538" y="5559425"/>
            <a:ext cx="7146925" cy="838200"/>
          </a:xfrm>
        </p:spPr>
        <p:txBody>
          <a:bodyPr>
            <a:normAutofit lnSpcReduction="10000"/>
          </a:bodyPr>
          <a:lstStyle/>
          <a:p>
            <a:pPr algn="ctr" eaLnBrk="1" hangingPunct="1">
              <a:buFontTx/>
              <a:buNone/>
            </a:pPr>
            <a:r>
              <a:rPr lang="en-US" altLang="en-US" smtClean="0"/>
              <a:t>CSMA/CD can be in one of three states: contention, transmission, or idle.</a:t>
            </a:r>
          </a:p>
        </p:txBody>
      </p:sp>
      <p:pic>
        <p:nvPicPr>
          <p:cNvPr id="11268" name="Picture 4" descr="4-0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6354" y="2247106"/>
            <a:ext cx="7867650" cy="2363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946354" y="1524000"/>
            <a:ext cx="7054645" cy="646331"/>
          </a:xfrm>
          <a:prstGeom prst="rect">
            <a:avLst/>
          </a:prstGeom>
        </p:spPr>
        <p:txBody>
          <a:bodyPr wrap="square">
            <a:spAutoFit/>
          </a:bodyPr>
          <a:lstStyle/>
          <a:p>
            <a:pPr>
              <a:defRPr/>
            </a:pPr>
            <a:r>
              <a:rPr lang="en-US" b="1" u="sng" dirty="0"/>
              <a:t>C</a:t>
            </a:r>
            <a:r>
              <a:rPr lang="en-US" dirty="0"/>
              <a:t>arrier </a:t>
            </a:r>
            <a:r>
              <a:rPr lang="en-US" b="1" u="sng" dirty="0"/>
              <a:t>S</a:t>
            </a:r>
            <a:r>
              <a:rPr lang="en-US" dirty="0"/>
              <a:t>ense </a:t>
            </a:r>
            <a:r>
              <a:rPr lang="en-US" b="1" u="sng" dirty="0"/>
              <a:t>M</a:t>
            </a:r>
            <a:r>
              <a:rPr lang="en-US" dirty="0"/>
              <a:t>ultiple </a:t>
            </a:r>
            <a:r>
              <a:rPr lang="en-US" b="1" u="sng" dirty="0"/>
              <a:t>A</a:t>
            </a:r>
            <a:r>
              <a:rPr lang="en-US" dirty="0"/>
              <a:t>ccess with </a:t>
            </a:r>
            <a:r>
              <a:rPr lang="en-US" b="1" u="sng" dirty="0"/>
              <a:t>C</a:t>
            </a:r>
            <a:r>
              <a:rPr lang="en-US" dirty="0"/>
              <a:t>ollision </a:t>
            </a:r>
            <a:r>
              <a:rPr lang="en-US" b="1" u="sng" dirty="0"/>
              <a:t>D</a:t>
            </a:r>
            <a:r>
              <a:rPr lang="en-US" dirty="0"/>
              <a:t>etection</a:t>
            </a:r>
          </a:p>
          <a:p>
            <a:pPr>
              <a:defRPr/>
            </a:pPr>
            <a:r>
              <a:rPr lang="en-US" dirty="0"/>
              <a:t>Station monitors channel while sending a frame</a:t>
            </a:r>
          </a:p>
        </p:txBody>
      </p:sp>
    </p:spTree>
    <p:extLst>
      <p:ext uri="{BB962C8B-B14F-4D97-AF65-F5344CB8AC3E}">
        <p14:creationId xmlns:p14="http://schemas.microsoft.com/office/powerpoint/2010/main" xmlns="" val="1367567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eaLnBrk="1" hangingPunct="1">
              <a:defRPr/>
            </a:pPr>
            <a:r>
              <a:rPr lang="en-US" smtClean="0"/>
              <a:t>Energy Levels</a:t>
            </a:r>
          </a:p>
        </p:txBody>
      </p:sp>
      <p:sp>
        <p:nvSpPr>
          <p:cNvPr id="4" name="Slide Number Placeholder 4"/>
          <p:cNvSpPr>
            <a:spLocks noGrp="1"/>
          </p:cNvSpPr>
          <p:nvPr>
            <p:ph type="sldNum" sz="quarter" idx="12"/>
          </p:nvPr>
        </p:nvSpPr>
        <p:spPr/>
        <p:txBody>
          <a:bodyPr/>
          <a:lstStyle/>
          <a:p>
            <a:pPr>
              <a:defRPr/>
            </a:pPr>
            <a:fld id="{8C2E2A1A-9DF3-4333-9EE8-E71B13366D5B}" type="slidenum">
              <a:rPr lang="en-US"/>
              <a:pPr>
                <a:defRPr/>
              </a:pPr>
              <a:t>26</a:t>
            </a:fld>
            <a:endParaRPr lang="en-US"/>
          </a:p>
        </p:txBody>
      </p:sp>
      <p:pic>
        <p:nvPicPr>
          <p:cNvPr id="26628" name="Picture 4"/>
          <p:cNvPicPr>
            <a:picLocks noChangeAspect="1" noChangeArrowheads="1"/>
          </p:cNvPicPr>
          <p:nvPr/>
        </p:nvPicPr>
        <p:blipFill>
          <a:blip r:embed="rId2" cstate="print"/>
          <a:srcRect/>
          <a:stretch>
            <a:fillRect/>
          </a:stretch>
        </p:blipFill>
        <p:spPr bwMode="auto">
          <a:xfrm>
            <a:off x="941388" y="2378075"/>
            <a:ext cx="7212012" cy="2270125"/>
          </a:xfrm>
          <a:prstGeom prst="rect">
            <a:avLst/>
          </a:prstGeom>
          <a:noFill/>
          <a:ln w="9525">
            <a:noFill/>
            <a:miter lim="800000"/>
            <a:headEnd/>
            <a:tailEnd/>
          </a:ln>
        </p:spPr>
      </p:pic>
    </p:spTree>
    <p:extLst>
      <p:ext uri="{BB962C8B-B14F-4D97-AF65-F5344CB8AC3E}">
        <p14:creationId xmlns:p14="http://schemas.microsoft.com/office/powerpoint/2010/main" xmlns="" val="1102321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eaLnBrk="1" hangingPunct="1">
              <a:defRPr/>
            </a:pPr>
            <a:r>
              <a:rPr lang="en-US" sz="3600" smtClean="0"/>
              <a:t>CSMA/CD: Minimum Frame Size</a:t>
            </a:r>
          </a:p>
        </p:txBody>
      </p:sp>
      <p:sp>
        <p:nvSpPr>
          <p:cNvPr id="17" name="Slide Number Placeholder 5"/>
          <p:cNvSpPr>
            <a:spLocks noGrp="1"/>
          </p:cNvSpPr>
          <p:nvPr>
            <p:ph type="sldNum" sz="quarter" idx="12"/>
          </p:nvPr>
        </p:nvSpPr>
        <p:spPr/>
        <p:txBody>
          <a:bodyPr/>
          <a:lstStyle/>
          <a:p>
            <a:pPr>
              <a:defRPr/>
            </a:pPr>
            <a:fld id="{6DAD3080-F9E5-4925-AAE3-4CF712A38845}" type="slidenum">
              <a:rPr lang="en-US"/>
              <a:pPr>
                <a:defRPr/>
              </a:pPr>
              <a:t>27</a:t>
            </a:fld>
            <a:endParaRPr lang="en-US"/>
          </a:p>
        </p:txBody>
      </p:sp>
      <p:sp>
        <p:nvSpPr>
          <p:cNvPr id="524291" name="Rectangle 3"/>
          <p:cNvSpPr>
            <a:spLocks noGrp="1" noChangeArrowheads="1"/>
          </p:cNvSpPr>
          <p:nvPr>
            <p:ph sz="quarter" idx="1"/>
          </p:nvPr>
        </p:nvSpPr>
        <p:spPr/>
        <p:txBody>
          <a:bodyPr/>
          <a:lstStyle/>
          <a:p>
            <a:pPr eaLnBrk="1" hangingPunct="1">
              <a:defRPr/>
            </a:pPr>
            <a:r>
              <a:rPr lang="en-US" sz="2800" smtClean="0"/>
              <a:t>Each frame must be large enough for a sender to detect a collision</a:t>
            </a:r>
          </a:p>
          <a:p>
            <a:pPr eaLnBrk="1" hangingPunct="1">
              <a:defRPr/>
            </a:pPr>
            <a:r>
              <a:rPr lang="en-US" sz="2800" smtClean="0"/>
              <a:t>Worst case scenario:</a:t>
            </a:r>
          </a:p>
          <a:p>
            <a:pPr lvl="1" eaLnBrk="1" hangingPunct="1">
              <a:defRPr/>
            </a:pPr>
            <a:r>
              <a:rPr lang="en-US" sz="2400" smtClean="0"/>
              <a:t>"A" is transmitting</a:t>
            </a:r>
          </a:p>
          <a:p>
            <a:pPr lvl="1" eaLnBrk="1" hangingPunct="1">
              <a:defRPr/>
            </a:pPr>
            <a:r>
              <a:rPr lang="en-US" sz="2400" smtClean="0"/>
              <a:t>"D" starts transmitting just before A's signal arrives</a:t>
            </a:r>
          </a:p>
        </p:txBody>
      </p:sp>
      <p:grpSp>
        <p:nvGrpSpPr>
          <p:cNvPr id="27653" name="Group 9"/>
          <p:cNvGrpSpPr>
            <a:grpSpLocks/>
          </p:cNvGrpSpPr>
          <p:nvPr/>
        </p:nvGrpSpPr>
        <p:grpSpPr bwMode="auto">
          <a:xfrm>
            <a:off x="2895600" y="3810000"/>
            <a:ext cx="5486400" cy="304800"/>
            <a:chOff x="960" y="1680"/>
            <a:chExt cx="3456" cy="192"/>
          </a:xfrm>
        </p:grpSpPr>
        <p:sp>
          <p:nvSpPr>
            <p:cNvPr id="27661" name="Line 8"/>
            <p:cNvSpPr>
              <a:spLocks noChangeShapeType="1"/>
            </p:cNvSpPr>
            <p:nvPr/>
          </p:nvSpPr>
          <p:spPr bwMode="auto">
            <a:xfrm>
              <a:off x="1152" y="1776"/>
              <a:ext cx="3120" cy="0"/>
            </a:xfrm>
            <a:prstGeom prst="line">
              <a:avLst/>
            </a:prstGeom>
            <a:noFill/>
            <a:ln w="38100">
              <a:solidFill>
                <a:schemeClr val="tx1"/>
              </a:solidFill>
              <a:round/>
              <a:headEnd/>
              <a:tailEnd/>
            </a:ln>
          </p:spPr>
          <p:txBody>
            <a:bodyPr/>
            <a:lstStyle/>
            <a:p>
              <a:endParaRPr lang="en-US"/>
            </a:p>
          </p:txBody>
        </p:sp>
        <p:sp>
          <p:nvSpPr>
            <p:cNvPr id="27662" name="Rectangle 4"/>
            <p:cNvSpPr>
              <a:spLocks noChangeArrowheads="1"/>
            </p:cNvSpPr>
            <p:nvPr/>
          </p:nvSpPr>
          <p:spPr bwMode="auto">
            <a:xfrm>
              <a:off x="960" y="1680"/>
              <a:ext cx="336" cy="192"/>
            </a:xfrm>
            <a:prstGeom prst="rect">
              <a:avLst/>
            </a:prstGeom>
            <a:solidFill>
              <a:schemeClr val="accent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accent1"/>
              </a:extrusionClr>
            </a:sp3d>
          </p:spPr>
          <p:txBody>
            <a:bodyPr wrap="none" anchor="ctr">
              <a:flatTx/>
            </a:bodyPr>
            <a:lstStyle/>
            <a:p>
              <a:pPr algn="ctr"/>
              <a:r>
                <a:rPr lang="en-US"/>
                <a:t>A</a:t>
              </a:r>
            </a:p>
          </p:txBody>
        </p:sp>
        <p:sp>
          <p:nvSpPr>
            <p:cNvPr id="27663" name="Rectangle 5"/>
            <p:cNvSpPr>
              <a:spLocks noChangeArrowheads="1"/>
            </p:cNvSpPr>
            <p:nvPr/>
          </p:nvSpPr>
          <p:spPr bwMode="auto">
            <a:xfrm>
              <a:off x="1968" y="1680"/>
              <a:ext cx="336" cy="192"/>
            </a:xfrm>
            <a:prstGeom prst="rect">
              <a:avLst/>
            </a:prstGeom>
            <a:solidFill>
              <a:schemeClr val="accent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accent1"/>
              </a:extrusionClr>
            </a:sp3d>
          </p:spPr>
          <p:txBody>
            <a:bodyPr wrap="none" anchor="ctr">
              <a:flatTx/>
            </a:bodyPr>
            <a:lstStyle/>
            <a:p>
              <a:pPr algn="ctr"/>
              <a:r>
                <a:rPr lang="en-US"/>
                <a:t>B</a:t>
              </a:r>
            </a:p>
          </p:txBody>
        </p:sp>
        <p:sp>
          <p:nvSpPr>
            <p:cNvPr id="27664" name="Rectangle 6"/>
            <p:cNvSpPr>
              <a:spLocks noChangeArrowheads="1"/>
            </p:cNvSpPr>
            <p:nvPr/>
          </p:nvSpPr>
          <p:spPr bwMode="auto">
            <a:xfrm>
              <a:off x="2976" y="1680"/>
              <a:ext cx="336" cy="192"/>
            </a:xfrm>
            <a:prstGeom prst="rect">
              <a:avLst/>
            </a:prstGeom>
            <a:solidFill>
              <a:schemeClr val="accent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accent1"/>
              </a:extrusionClr>
            </a:sp3d>
          </p:spPr>
          <p:txBody>
            <a:bodyPr wrap="none" anchor="ctr">
              <a:flatTx/>
            </a:bodyPr>
            <a:lstStyle/>
            <a:p>
              <a:pPr algn="ctr"/>
              <a:r>
                <a:rPr lang="en-US"/>
                <a:t>C</a:t>
              </a:r>
            </a:p>
          </p:txBody>
        </p:sp>
        <p:sp>
          <p:nvSpPr>
            <p:cNvPr id="27665" name="Rectangle 7"/>
            <p:cNvSpPr>
              <a:spLocks noChangeArrowheads="1"/>
            </p:cNvSpPr>
            <p:nvPr/>
          </p:nvSpPr>
          <p:spPr bwMode="auto">
            <a:xfrm>
              <a:off x="4080" y="1680"/>
              <a:ext cx="336" cy="192"/>
            </a:xfrm>
            <a:prstGeom prst="rect">
              <a:avLst/>
            </a:prstGeom>
            <a:solidFill>
              <a:schemeClr val="accent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accent1"/>
              </a:extrusionClr>
            </a:sp3d>
          </p:spPr>
          <p:txBody>
            <a:bodyPr wrap="none" anchor="ctr">
              <a:flatTx/>
            </a:bodyPr>
            <a:lstStyle/>
            <a:p>
              <a:pPr algn="ctr"/>
              <a:r>
                <a:rPr lang="en-US"/>
                <a:t>D</a:t>
              </a:r>
            </a:p>
          </p:txBody>
        </p:sp>
      </p:grpSp>
      <p:sp>
        <p:nvSpPr>
          <p:cNvPr id="27654" name="Line 10"/>
          <p:cNvSpPr>
            <a:spLocks noChangeShapeType="1"/>
          </p:cNvSpPr>
          <p:nvPr/>
        </p:nvSpPr>
        <p:spPr bwMode="auto">
          <a:xfrm>
            <a:off x="3124200" y="4267200"/>
            <a:ext cx="0" cy="2133600"/>
          </a:xfrm>
          <a:prstGeom prst="line">
            <a:avLst/>
          </a:prstGeom>
          <a:noFill/>
          <a:ln w="9525">
            <a:solidFill>
              <a:schemeClr val="tx1"/>
            </a:solidFill>
            <a:round/>
            <a:headEnd/>
            <a:tailEnd/>
          </a:ln>
        </p:spPr>
        <p:txBody>
          <a:bodyPr/>
          <a:lstStyle/>
          <a:p>
            <a:endParaRPr lang="en-US"/>
          </a:p>
        </p:txBody>
      </p:sp>
      <p:sp>
        <p:nvSpPr>
          <p:cNvPr id="27655" name="Line 11"/>
          <p:cNvSpPr>
            <a:spLocks noChangeShapeType="1"/>
          </p:cNvSpPr>
          <p:nvPr/>
        </p:nvSpPr>
        <p:spPr bwMode="auto">
          <a:xfrm>
            <a:off x="8153400" y="4267200"/>
            <a:ext cx="0" cy="2133600"/>
          </a:xfrm>
          <a:prstGeom prst="line">
            <a:avLst/>
          </a:prstGeom>
          <a:noFill/>
          <a:ln w="9525">
            <a:solidFill>
              <a:schemeClr val="tx1"/>
            </a:solidFill>
            <a:round/>
            <a:headEnd/>
            <a:tailEnd/>
          </a:ln>
        </p:spPr>
        <p:txBody>
          <a:bodyPr/>
          <a:lstStyle/>
          <a:p>
            <a:endParaRPr lang="en-US"/>
          </a:p>
        </p:txBody>
      </p:sp>
      <p:sp>
        <p:nvSpPr>
          <p:cNvPr id="524300" name="AutoShape 12"/>
          <p:cNvSpPr>
            <a:spLocks noChangeArrowheads="1"/>
          </p:cNvSpPr>
          <p:nvPr/>
        </p:nvSpPr>
        <p:spPr bwMode="auto">
          <a:xfrm rot="-5400000">
            <a:off x="4953000" y="2590800"/>
            <a:ext cx="1371600" cy="5029200"/>
          </a:xfrm>
          <a:prstGeom prst="parallelogram">
            <a:avLst>
              <a:gd name="adj" fmla="val 32870"/>
            </a:avLst>
          </a:prstGeom>
          <a:solidFill>
            <a:srgbClr val="00FF00">
              <a:alpha val="39999"/>
            </a:srgbClr>
          </a:solidFill>
          <a:ln w="9525">
            <a:noFill/>
            <a:miter lim="800000"/>
            <a:headEnd/>
            <a:tailEnd/>
          </a:ln>
        </p:spPr>
        <p:txBody>
          <a:bodyPr wrap="none" anchor="ctr"/>
          <a:lstStyle/>
          <a:p>
            <a:endParaRPr lang="en-US"/>
          </a:p>
        </p:txBody>
      </p:sp>
      <p:sp>
        <p:nvSpPr>
          <p:cNvPr id="524302" name="AutoShape 14"/>
          <p:cNvSpPr>
            <a:spLocks noChangeArrowheads="1"/>
          </p:cNvSpPr>
          <p:nvPr/>
        </p:nvSpPr>
        <p:spPr bwMode="auto">
          <a:xfrm rot="5400000" flipV="1">
            <a:off x="4991100" y="3009900"/>
            <a:ext cx="1295400" cy="5029200"/>
          </a:xfrm>
          <a:prstGeom prst="parallelogram">
            <a:avLst>
              <a:gd name="adj" fmla="val 36273"/>
            </a:avLst>
          </a:prstGeom>
          <a:solidFill>
            <a:srgbClr val="FFFF00">
              <a:alpha val="39999"/>
            </a:srgbClr>
          </a:solidFill>
          <a:ln w="9525" algn="ctr">
            <a:noFill/>
            <a:miter lim="800000"/>
            <a:headEnd/>
            <a:tailEnd/>
          </a:ln>
        </p:spPr>
        <p:txBody>
          <a:bodyPr wrap="none" anchor="ctr"/>
          <a:lstStyle/>
          <a:p>
            <a:endParaRPr lang="en-US"/>
          </a:p>
        </p:txBody>
      </p:sp>
      <p:grpSp>
        <p:nvGrpSpPr>
          <p:cNvPr id="3" name="Group 17"/>
          <p:cNvGrpSpPr>
            <a:grpSpLocks/>
          </p:cNvGrpSpPr>
          <p:nvPr/>
        </p:nvGrpSpPr>
        <p:grpSpPr bwMode="auto">
          <a:xfrm>
            <a:off x="517525" y="4376738"/>
            <a:ext cx="2225675" cy="957262"/>
            <a:chOff x="326" y="2757"/>
            <a:chExt cx="1402" cy="603"/>
          </a:xfrm>
        </p:grpSpPr>
        <p:sp>
          <p:nvSpPr>
            <p:cNvPr id="27659" name="Line 15"/>
            <p:cNvSpPr>
              <a:spLocks noChangeShapeType="1"/>
            </p:cNvSpPr>
            <p:nvPr/>
          </p:nvSpPr>
          <p:spPr bwMode="auto">
            <a:xfrm>
              <a:off x="1728" y="2784"/>
              <a:ext cx="0" cy="576"/>
            </a:xfrm>
            <a:prstGeom prst="line">
              <a:avLst/>
            </a:prstGeom>
            <a:noFill/>
            <a:ln w="9525">
              <a:solidFill>
                <a:schemeClr val="tx1"/>
              </a:solidFill>
              <a:round/>
              <a:headEnd type="triangle" w="med" len="med"/>
              <a:tailEnd type="triangle" w="med" len="med"/>
            </a:ln>
          </p:spPr>
          <p:txBody>
            <a:bodyPr/>
            <a:lstStyle/>
            <a:p>
              <a:endParaRPr lang="en-US"/>
            </a:p>
          </p:txBody>
        </p:sp>
        <p:sp>
          <p:nvSpPr>
            <p:cNvPr id="27660" name="Text Box 16"/>
            <p:cNvSpPr txBox="1">
              <a:spLocks noChangeArrowheads="1"/>
            </p:cNvSpPr>
            <p:nvPr/>
          </p:nvSpPr>
          <p:spPr bwMode="auto">
            <a:xfrm>
              <a:off x="326" y="2757"/>
              <a:ext cx="1372" cy="577"/>
            </a:xfrm>
            <a:prstGeom prst="rect">
              <a:avLst/>
            </a:prstGeom>
            <a:noFill/>
            <a:ln w="9525">
              <a:noFill/>
              <a:miter lim="800000"/>
              <a:headEnd/>
              <a:tailEnd/>
            </a:ln>
          </p:spPr>
          <p:txBody>
            <a:bodyPr wrap="none">
              <a:spAutoFit/>
            </a:bodyPr>
            <a:lstStyle/>
            <a:p>
              <a:r>
                <a:rPr lang="en-US"/>
                <a:t>Long enough to</a:t>
              </a:r>
              <a:br>
                <a:rPr lang="en-US"/>
              </a:br>
              <a:r>
                <a:rPr lang="en-US"/>
                <a:t>hear colliding signal</a:t>
              </a:r>
              <a:br>
                <a:rPr lang="en-US"/>
              </a:br>
              <a:r>
                <a:rPr lang="en-US"/>
                <a:t>from D</a:t>
              </a:r>
            </a:p>
          </p:txBody>
        </p:sp>
      </p:grpSp>
    </p:spTree>
    <p:extLst>
      <p:ext uri="{BB962C8B-B14F-4D97-AF65-F5344CB8AC3E}">
        <p14:creationId xmlns:p14="http://schemas.microsoft.com/office/powerpoint/2010/main" xmlns="" val="100448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4300"/>
                                        </p:tgtEl>
                                        <p:attrNameLst>
                                          <p:attrName>style.visibility</p:attrName>
                                        </p:attrNameLst>
                                      </p:cBhvr>
                                      <p:to>
                                        <p:strVal val="visible"/>
                                      </p:to>
                                    </p:set>
                                    <p:animEffect transition="in" filter="wipe(left)">
                                      <p:cBhvr>
                                        <p:cTn id="7" dur="500"/>
                                        <p:tgtEl>
                                          <p:spTgt spid="524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24302"/>
                                        </p:tgtEl>
                                        <p:attrNameLst>
                                          <p:attrName>style.visibility</p:attrName>
                                        </p:attrNameLst>
                                      </p:cBhvr>
                                      <p:to>
                                        <p:strVal val="visible"/>
                                      </p:to>
                                    </p:set>
                                    <p:animEffect transition="in" filter="wipe(right)">
                                      <p:cBhvr>
                                        <p:cTn id="12" dur="500"/>
                                        <p:tgtEl>
                                          <p:spTgt spid="52430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00" grpId="0" animBg="1"/>
      <p:bldP spid="5243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eaLnBrk="1" hangingPunct="1">
              <a:defRPr/>
            </a:pPr>
            <a:r>
              <a:rPr lang="en-US" smtClean="0"/>
              <a:t>Example</a:t>
            </a:r>
          </a:p>
        </p:txBody>
      </p:sp>
      <p:sp>
        <p:nvSpPr>
          <p:cNvPr id="4" name="Slide Number Placeholder 5"/>
          <p:cNvSpPr>
            <a:spLocks noGrp="1"/>
          </p:cNvSpPr>
          <p:nvPr>
            <p:ph type="sldNum" sz="quarter" idx="12"/>
          </p:nvPr>
        </p:nvSpPr>
        <p:spPr/>
        <p:txBody>
          <a:bodyPr/>
          <a:lstStyle/>
          <a:p>
            <a:pPr>
              <a:defRPr/>
            </a:pPr>
            <a:fld id="{A41E2630-6337-490D-A68E-8491D3C3A035}" type="slidenum">
              <a:rPr lang="en-US"/>
              <a:pPr>
                <a:defRPr/>
              </a:pPr>
              <a:t>28</a:t>
            </a:fld>
            <a:endParaRPr lang="en-US"/>
          </a:p>
        </p:txBody>
      </p:sp>
      <p:sp>
        <p:nvSpPr>
          <p:cNvPr id="525315" name="Rectangle 3"/>
          <p:cNvSpPr>
            <a:spLocks noGrp="1" noChangeArrowheads="1"/>
          </p:cNvSpPr>
          <p:nvPr>
            <p:ph sz="quarter" idx="1"/>
          </p:nvPr>
        </p:nvSpPr>
        <p:spPr>
          <a:xfrm>
            <a:off x="914400" y="1447800"/>
            <a:ext cx="8001000" cy="4572000"/>
          </a:xfrm>
        </p:spPr>
        <p:txBody>
          <a:bodyPr/>
          <a:lstStyle/>
          <a:p>
            <a:pPr eaLnBrk="1" hangingPunct="1">
              <a:defRPr/>
            </a:pPr>
            <a:r>
              <a:rPr lang="en-US" dirty="0" smtClean="0"/>
              <a:t>A CSMA/CD network has a bandwidth of 10 Mbps. If the maximum propagation time is 25.6 </a:t>
            </a:r>
            <a:r>
              <a:rPr lang="en-US" dirty="0" err="1" smtClean="0"/>
              <a:t>μs</a:t>
            </a:r>
            <a:r>
              <a:rPr lang="en-US" dirty="0" smtClean="0"/>
              <a:t>, what is the minimum size of the frame?</a:t>
            </a:r>
          </a:p>
          <a:p>
            <a:pPr>
              <a:defRPr/>
            </a:pPr>
            <a:r>
              <a:rPr lang="en-US" dirty="0" err="1" smtClean="0"/>
              <a:t>Ans</a:t>
            </a:r>
            <a:r>
              <a:rPr lang="en-US" dirty="0" smtClean="0"/>
              <a:t>: </a:t>
            </a:r>
          </a:p>
          <a:p>
            <a:pPr>
              <a:defRPr/>
            </a:pPr>
            <a:r>
              <a:rPr lang="en-US" dirty="0" smtClean="0"/>
              <a:t>Frame transmission time is </a:t>
            </a:r>
            <a:r>
              <a:rPr lang="en-US" dirty="0" err="1" smtClean="0"/>
              <a:t>Tfr</a:t>
            </a:r>
            <a:r>
              <a:rPr lang="en-US" dirty="0" smtClean="0"/>
              <a:t>=2</a:t>
            </a:r>
            <a:r>
              <a:rPr lang="en-US" dirty="0"/>
              <a:t>* </a:t>
            </a:r>
            <a:r>
              <a:rPr lang="en-US" dirty="0" err="1"/>
              <a:t>Tp</a:t>
            </a:r>
            <a:r>
              <a:rPr lang="en-US" dirty="0"/>
              <a:t>=2*25.6 </a:t>
            </a:r>
            <a:r>
              <a:rPr lang="en-US" dirty="0" err="1" smtClean="0"/>
              <a:t>μs</a:t>
            </a:r>
            <a:r>
              <a:rPr lang="en-US" dirty="0" smtClean="0"/>
              <a:t>=51.2</a:t>
            </a:r>
            <a:r>
              <a:rPr lang="en-US" dirty="0"/>
              <a:t> </a:t>
            </a:r>
            <a:r>
              <a:rPr lang="en-US" dirty="0" err="1" smtClean="0"/>
              <a:t>μs</a:t>
            </a:r>
            <a:endParaRPr lang="en-US" dirty="0" smtClean="0"/>
          </a:p>
          <a:p>
            <a:pPr>
              <a:defRPr/>
            </a:pPr>
            <a:r>
              <a:rPr lang="en-US" dirty="0" smtClean="0"/>
              <a:t>This means in worst case a station needs to transmit for a period </a:t>
            </a:r>
            <a:r>
              <a:rPr lang="en-US" dirty="0"/>
              <a:t>of </a:t>
            </a:r>
            <a:r>
              <a:rPr lang="en-US" dirty="0" smtClean="0"/>
              <a:t>51.2 </a:t>
            </a:r>
            <a:r>
              <a:rPr lang="en-US" dirty="0" err="1" smtClean="0"/>
              <a:t>μs</a:t>
            </a:r>
            <a:r>
              <a:rPr lang="en-US" dirty="0" smtClean="0"/>
              <a:t> to detect the collision.</a:t>
            </a:r>
          </a:p>
          <a:p>
            <a:pPr>
              <a:defRPr/>
            </a:pPr>
            <a:r>
              <a:rPr lang="en-US" dirty="0" smtClean="0"/>
              <a:t>The minimum size of the </a:t>
            </a:r>
            <a:r>
              <a:rPr lang="en-US" dirty="0"/>
              <a:t>frame </a:t>
            </a:r>
            <a:r>
              <a:rPr lang="en-US" dirty="0" smtClean="0"/>
              <a:t>is</a:t>
            </a:r>
          </a:p>
          <a:p>
            <a:pPr marL="0" indent="0">
              <a:buNone/>
              <a:defRPr/>
            </a:pPr>
            <a:r>
              <a:rPr lang="en-US" dirty="0" smtClean="0"/>
              <a:t>           10Mbps * </a:t>
            </a:r>
            <a:r>
              <a:rPr lang="en-US" dirty="0"/>
              <a:t>51.2 </a:t>
            </a:r>
            <a:r>
              <a:rPr lang="en-US" dirty="0" err="1"/>
              <a:t>μs</a:t>
            </a:r>
            <a:r>
              <a:rPr lang="en-US" dirty="0"/>
              <a:t> </a:t>
            </a:r>
            <a:r>
              <a:rPr lang="en-US" dirty="0" smtClean="0"/>
              <a:t>=512 bits or 64 </a:t>
            </a:r>
            <a:endParaRPr lang="en-US" dirty="0"/>
          </a:p>
          <a:p>
            <a:pPr>
              <a:defRPr/>
            </a:pPr>
            <a:endParaRPr lang="en-US" dirty="0" smtClean="0"/>
          </a:p>
        </p:txBody>
      </p:sp>
    </p:spTree>
    <p:extLst>
      <p:ext uri="{BB962C8B-B14F-4D97-AF65-F5344CB8AC3E}">
        <p14:creationId xmlns:p14="http://schemas.microsoft.com/office/powerpoint/2010/main" xmlns="" val="820403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914400" y="274638"/>
            <a:ext cx="7772400" cy="966787"/>
          </a:xfrm>
        </p:spPr>
        <p:txBody>
          <a:bodyPr/>
          <a:lstStyle/>
          <a:p>
            <a:pPr eaLnBrk="1" hangingPunct="1">
              <a:defRPr/>
            </a:pPr>
            <a:r>
              <a:rPr lang="en-US" dirty="0" smtClean="0"/>
              <a:t>CSMA/CD: Flow Diagram</a:t>
            </a:r>
          </a:p>
        </p:txBody>
      </p:sp>
      <p:sp>
        <p:nvSpPr>
          <p:cNvPr id="4" name="Slide Number Placeholder 4"/>
          <p:cNvSpPr>
            <a:spLocks noGrp="1"/>
          </p:cNvSpPr>
          <p:nvPr>
            <p:ph type="sldNum" sz="quarter" idx="12"/>
          </p:nvPr>
        </p:nvSpPr>
        <p:spPr/>
        <p:txBody>
          <a:bodyPr/>
          <a:lstStyle/>
          <a:p>
            <a:pPr>
              <a:defRPr/>
            </a:pPr>
            <a:fld id="{17A06F6F-6635-47BB-BEFB-BD4B447A3228}" type="slidenum">
              <a:rPr lang="en-US"/>
              <a:pPr>
                <a:defRPr/>
              </a:pPr>
              <a:t>29</a:t>
            </a:fld>
            <a:endParaRPr lang="en-US"/>
          </a:p>
        </p:txBody>
      </p:sp>
      <p:pic>
        <p:nvPicPr>
          <p:cNvPr id="29700" name="Picture 4"/>
          <p:cNvPicPr>
            <a:picLocks noChangeAspect="1" noChangeArrowheads="1"/>
          </p:cNvPicPr>
          <p:nvPr/>
        </p:nvPicPr>
        <p:blipFill>
          <a:blip r:embed="rId2" cstate="print"/>
          <a:srcRect/>
          <a:stretch>
            <a:fillRect/>
          </a:stretch>
        </p:blipFill>
        <p:spPr bwMode="auto">
          <a:xfrm>
            <a:off x="1322388" y="1241425"/>
            <a:ext cx="6297612" cy="5083175"/>
          </a:xfrm>
          <a:prstGeom prst="rect">
            <a:avLst/>
          </a:prstGeom>
          <a:noFill/>
          <a:ln w="9525">
            <a:noFill/>
            <a:miter lim="800000"/>
            <a:headEnd/>
            <a:tailEnd/>
          </a:ln>
        </p:spPr>
      </p:pic>
    </p:spTree>
    <p:extLst>
      <p:ext uri="{BB962C8B-B14F-4D97-AF65-F5344CB8AC3E}">
        <p14:creationId xmlns:p14="http://schemas.microsoft.com/office/powerpoint/2010/main" xmlns="" val="2893551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694382082"/>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33496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en-US" dirty="0" smtClean="0"/>
              <a:t>CSMA/CA</a:t>
            </a:r>
          </a:p>
        </p:txBody>
      </p:sp>
      <p:sp>
        <p:nvSpPr>
          <p:cNvPr id="6" name="Slide Number Placeholder 5"/>
          <p:cNvSpPr>
            <a:spLocks noGrp="1"/>
          </p:cNvSpPr>
          <p:nvPr>
            <p:ph type="sldNum" sz="quarter" idx="12"/>
          </p:nvPr>
        </p:nvSpPr>
        <p:spPr/>
        <p:txBody>
          <a:bodyPr/>
          <a:lstStyle/>
          <a:p>
            <a:pPr>
              <a:defRPr/>
            </a:pPr>
            <a:fld id="{2BD646DC-B63F-41DB-9EFE-B75055EFAFA5}" type="slidenum">
              <a:rPr lang="en-US"/>
              <a:pPr>
                <a:defRPr/>
              </a:pPr>
              <a:t>30</a:t>
            </a:fld>
            <a:endParaRPr lang="en-US"/>
          </a:p>
        </p:txBody>
      </p:sp>
      <p:sp>
        <p:nvSpPr>
          <p:cNvPr id="497667" name="Rectangle 3"/>
          <p:cNvSpPr>
            <a:spLocks noGrp="1" noChangeArrowheads="1"/>
          </p:cNvSpPr>
          <p:nvPr>
            <p:ph sz="quarter" idx="1"/>
          </p:nvPr>
        </p:nvSpPr>
        <p:spPr/>
        <p:txBody>
          <a:bodyPr/>
          <a:lstStyle/>
          <a:p>
            <a:pPr eaLnBrk="1" hangingPunct="1">
              <a:defRPr/>
            </a:pPr>
            <a:r>
              <a:rPr lang="en-US" b="1" u="sng" smtClean="0"/>
              <a:t>C</a:t>
            </a:r>
            <a:r>
              <a:rPr lang="en-US" smtClean="0"/>
              <a:t>arrier </a:t>
            </a:r>
            <a:r>
              <a:rPr lang="en-US" b="1" u="sng" smtClean="0"/>
              <a:t>S</a:t>
            </a:r>
            <a:r>
              <a:rPr lang="en-US" smtClean="0"/>
              <a:t>ense </a:t>
            </a:r>
            <a:r>
              <a:rPr lang="en-US" b="1" u="sng" smtClean="0"/>
              <a:t>M</a:t>
            </a:r>
            <a:r>
              <a:rPr lang="en-US" smtClean="0"/>
              <a:t>ultiple </a:t>
            </a:r>
            <a:r>
              <a:rPr lang="en-US" b="1" u="sng" smtClean="0"/>
              <a:t>A</a:t>
            </a:r>
            <a:r>
              <a:rPr lang="en-US" smtClean="0"/>
              <a:t>ccess with </a:t>
            </a:r>
            <a:r>
              <a:rPr lang="en-US" b="1" u="sng" smtClean="0"/>
              <a:t>C</a:t>
            </a:r>
            <a:r>
              <a:rPr lang="en-US" smtClean="0"/>
              <a:t>ollision </a:t>
            </a:r>
            <a:r>
              <a:rPr lang="en-US" b="1" u="sng" smtClean="0"/>
              <a:t>A</a:t>
            </a:r>
            <a:r>
              <a:rPr lang="en-US" smtClean="0"/>
              <a:t>voidance</a:t>
            </a:r>
          </a:p>
          <a:p>
            <a:pPr eaLnBrk="1" hangingPunct="1">
              <a:defRPr/>
            </a:pPr>
            <a:r>
              <a:rPr lang="en-US" smtClean="0"/>
              <a:t>Used in a network where collision cannot be detected</a:t>
            </a:r>
          </a:p>
          <a:p>
            <a:pPr lvl="1" eaLnBrk="1" hangingPunct="1">
              <a:defRPr/>
            </a:pPr>
            <a:r>
              <a:rPr lang="en-US" smtClean="0"/>
              <a:t>E.g., wireless LAN</a:t>
            </a:r>
          </a:p>
        </p:txBody>
      </p:sp>
      <p:pic>
        <p:nvPicPr>
          <p:cNvPr id="30725" name="Picture 4"/>
          <p:cNvPicPr>
            <a:picLocks noChangeAspect="1" noChangeArrowheads="1"/>
          </p:cNvPicPr>
          <p:nvPr/>
        </p:nvPicPr>
        <p:blipFill>
          <a:blip r:embed="rId2" cstate="print"/>
          <a:srcRect/>
          <a:stretch>
            <a:fillRect/>
          </a:stretch>
        </p:blipFill>
        <p:spPr bwMode="auto">
          <a:xfrm>
            <a:off x="252413" y="3922713"/>
            <a:ext cx="8510587" cy="1944687"/>
          </a:xfrm>
          <a:prstGeom prst="rect">
            <a:avLst/>
          </a:prstGeom>
          <a:noFill/>
          <a:ln w="9525">
            <a:noFill/>
            <a:miter lim="800000"/>
            <a:headEnd/>
            <a:tailEnd/>
          </a:ln>
        </p:spPr>
      </p:pic>
      <p:sp>
        <p:nvSpPr>
          <p:cNvPr id="30726" name="Text Box 5"/>
          <p:cNvSpPr txBox="1">
            <a:spLocks noChangeArrowheads="1"/>
          </p:cNvSpPr>
          <p:nvPr/>
        </p:nvSpPr>
        <p:spPr bwMode="auto">
          <a:xfrm>
            <a:off x="441325" y="6205538"/>
            <a:ext cx="2536825" cy="366712"/>
          </a:xfrm>
          <a:prstGeom prst="rect">
            <a:avLst/>
          </a:prstGeom>
          <a:noFill/>
          <a:ln w="9525">
            <a:noFill/>
            <a:miter lim="800000"/>
            <a:headEnd/>
            <a:tailEnd/>
          </a:ln>
        </p:spPr>
        <p:txBody>
          <a:bodyPr wrap="none">
            <a:spAutoFit/>
          </a:bodyPr>
          <a:lstStyle/>
          <a:p>
            <a:r>
              <a:rPr lang="en-US"/>
              <a:t>IFS – Interframe Space</a:t>
            </a:r>
          </a:p>
        </p:txBody>
      </p:sp>
    </p:spTree>
    <p:extLst>
      <p:ext uri="{BB962C8B-B14F-4D97-AF65-F5344CB8AC3E}">
        <p14:creationId xmlns:p14="http://schemas.microsoft.com/office/powerpoint/2010/main" xmlns="" val="2559228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r>
              <a:rPr lang="en-US" dirty="0"/>
              <a:t>CSMA/CA</a:t>
            </a:r>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0"/>
            <a:ext cx="8229600" cy="6857999"/>
          </a:xfrm>
          <a:prstGeom prst="rect">
            <a:avLst/>
          </a:prstGeom>
          <a:noFill/>
          <a:ln w="9525">
            <a:noFill/>
            <a:miter lim="800000"/>
            <a:headEnd/>
            <a:tailEnd/>
          </a:ln>
        </p:spPr>
      </p:pic>
      <p:sp>
        <p:nvSpPr>
          <p:cNvPr id="5" name="Rectangle 4"/>
          <p:cNvSpPr/>
          <p:nvPr/>
        </p:nvSpPr>
        <p:spPr>
          <a:xfrm>
            <a:off x="838200" y="381000"/>
            <a:ext cx="3724866" cy="584775"/>
          </a:xfrm>
          <a:prstGeom prst="rect">
            <a:avLst/>
          </a:prstGeom>
        </p:spPr>
        <p:txBody>
          <a:bodyPr wrap="none">
            <a:spAutoFit/>
          </a:bodyPr>
          <a:lstStyle/>
          <a:p>
            <a:r>
              <a:rPr lang="en-US" sz="3200" b="1" dirty="0" smtClean="0"/>
              <a:t>CSMA/CA</a:t>
            </a:r>
            <a:r>
              <a:rPr lang="en-US" sz="3200" dirty="0" smtClean="0"/>
              <a:t>  flow chart</a:t>
            </a:r>
            <a:endParaRPr lang="en-US" sz="3200" dirty="0"/>
          </a:p>
        </p:txBody>
      </p:sp>
    </p:spTree>
    <p:extLst>
      <p:ext uri="{BB962C8B-B14F-4D97-AF65-F5344CB8AC3E}">
        <p14:creationId xmlns:p14="http://schemas.microsoft.com/office/powerpoint/2010/main" xmlns="" val="3131634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Collision-Free Protocols</a:t>
            </a:r>
          </a:p>
        </p:txBody>
      </p:sp>
      <p:sp>
        <p:nvSpPr>
          <p:cNvPr id="12291" name="Rectangle 3"/>
          <p:cNvSpPr>
            <a:spLocks noGrp="1" noChangeArrowheads="1"/>
          </p:cNvSpPr>
          <p:nvPr>
            <p:ph sz="quarter" idx="1"/>
          </p:nvPr>
        </p:nvSpPr>
        <p:spPr/>
        <p:txBody>
          <a:bodyPr/>
          <a:lstStyle/>
          <a:p>
            <a:pPr algn="ctr" eaLnBrk="1" hangingPunct="1">
              <a:buFontTx/>
              <a:buNone/>
            </a:pPr>
            <a:r>
              <a:rPr lang="en-US" altLang="en-US" b="1" dirty="0" smtClean="0">
                <a:solidFill>
                  <a:srgbClr val="FF0000"/>
                </a:solidFill>
              </a:rPr>
              <a:t>The basic bit-map protocol.</a:t>
            </a:r>
          </a:p>
        </p:txBody>
      </p:sp>
      <p:pic>
        <p:nvPicPr>
          <p:cNvPr id="12292" name="Picture 4" descr="4-0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8962" y="2971800"/>
            <a:ext cx="8243887"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55570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Collision-Free Protocols (2)</a:t>
            </a:r>
          </a:p>
        </p:txBody>
      </p:sp>
      <p:sp>
        <p:nvSpPr>
          <p:cNvPr id="13315" name="Rectangle 3"/>
          <p:cNvSpPr>
            <a:spLocks noGrp="1" noChangeArrowheads="1"/>
          </p:cNvSpPr>
          <p:nvPr>
            <p:ph sz="quarter" idx="1"/>
          </p:nvPr>
        </p:nvSpPr>
        <p:spPr/>
        <p:txBody>
          <a:bodyPr/>
          <a:lstStyle/>
          <a:p>
            <a:pPr algn="ctr" eaLnBrk="1" hangingPunct="1">
              <a:buFontTx/>
              <a:buNone/>
            </a:pPr>
            <a:r>
              <a:rPr lang="en-US" altLang="en-US" b="1" dirty="0" smtClean="0">
                <a:solidFill>
                  <a:srgbClr val="FF0000"/>
                </a:solidFill>
              </a:rPr>
              <a:t>The binary countdown protocol</a:t>
            </a:r>
            <a:r>
              <a:rPr lang="en-US" altLang="en-US" dirty="0" smtClean="0"/>
              <a:t>.  A dash indicates silence.</a:t>
            </a:r>
          </a:p>
        </p:txBody>
      </p:sp>
      <p:pic>
        <p:nvPicPr>
          <p:cNvPr id="13316" name="Picture 4" descr="4-0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73313" y="2362200"/>
            <a:ext cx="4449762" cy="431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49178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7868" y="274638"/>
            <a:ext cx="8318932" cy="715962"/>
          </a:xfrm>
        </p:spPr>
        <p:txBody>
          <a:bodyPr>
            <a:normAutofit fontScale="90000"/>
          </a:bodyPr>
          <a:lstStyle/>
          <a:p>
            <a:pPr eaLnBrk="1" hangingPunct="1"/>
            <a:r>
              <a:rPr lang="en-US" altLang="en-US" sz="3600" dirty="0" smtClean="0"/>
              <a:t>Wavelength Division Multiple Access Protocols</a:t>
            </a:r>
          </a:p>
        </p:txBody>
      </p:sp>
      <p:sp>
        <p:nvSpPr>
          <p:cNvPr id="16387" name="Rectangle 3"/>
          <p:cNvSpPr>
            <a:spLocks noGrp="1" noChangeArrowheads="1"/>
          </p:cNvSpPr>
          <p:nvPr>
            <p:ph sz="quarter" idx="1"/>
          </p:nvPr>
        </p:nvSpPr>
        <p:spPr/>
        <p:txBody>
          <a:bodyPr/>
          <a:lstStyle/>
          <a:p>
            <a:pPr algn="ctr" eaLnBrk="1" hangingPunct="1">
              <a:buFontTx/>
              <a:buNone/>
            </a:pPr>
            <a:r>
              <a:rPr lang="en-US" altLang="en-US" smtClean="0"/>
              <a:t>Wavelength division multiple access.</a:t>
            </a:r>
          </a:p>
        </p:txBody>
      </p:sp>
      <p:pic>
        <p:nvPicPr>
          <p:cNvPr id="16388" name="Picture 4" descr="4-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7868" y="1312863"/>
            <a:ext cx="8471332" cy="5087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1298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792162"/>
          </a:xfrm>
        </p:spPr>
        <p:txBody>
          <a:bodyPr>
            <a:normAutofit/>
          </a:bodyPr>
          <a:lstStyle/>
          <a:p>
            <a:pPr algn="ctr"/>
            <a:r>
              <a:rPr lang="en-US" altLang="en-US" sz="3200" dirty="0"/>
              <a:t>Wavelength Division Multiple Access Protocols</a:t>
            </a:r>
            <a:endParaRPr lang="en-US" sz="3200" dirty="0"/>
          </a:p>
        </p:txBody>
      </p:sp>
      <p:sp>
        <p:nvSpPr>
          <p:cNvPr id="3" name="Content Placeholder 2"/>
          <p:cNvSpPr>
            <a:spLocks noGrp="1"/>
          </p:cNvSpPr>
          <p:nvPr>
            <p:ph sz="quarter" idx="1"/>
          </p:nvPr>
        </p:nvSpPr>
        <p:spPr>
          <a:xfrm>
            <a:off x="381000" y="1447800"/>
            <a:ext cx="8610600" cy="4572000"/>
          </a:xfrm>
        </p:spPr>
        <p:txBody>
          <a:bodyPr>
            <a:normAutofit/>
          </a:bodyPr>
          <a:lstStyle/>
          <a:p>
            <a:r>
              <a:rPr lang="en-US" dirty="0"/>
              <a:t>Support three traffic classes: (1) </a:t>
            </a:r>
            <a:r>
              <a:rPr lang="en-US" dirty="0" smtClean="0"/>
              <a:t>constant </a:t>
            </a:r>
            <a:r>
              <a:rPr lang="en-US" dirty="0"/>
              <a:t>data rate CO traffic; (</a:t>
            </a:r>
            <a:r>
              <a:rPr lang="en-US" dirty="0" smtClean="0"/>
              <a:t>2)variable data rate CO traffic</a:t>
            </a:r>
            <a:r>
              <a:rPr lang="en-US" dirty="0"/>
              <a:t>; </a:t>
            </a:r>
            <a:r>
              <a:rPr lang="en-US" dirty="0" smtClean="0"/>
              <a:t>(3)datagram</a:t>
            </a:r>
            <a:r>
              <a:rPr lang="en-US" dirty="0"/>
              <a:t>;</a:t>
            </a:r>
          </a:p>
          <a:p>
            <a:r>
              <a:rPr lang="en-US" dirty="0"/>
              <a:t>For CO, A sends Connection Request frame in a free slot on B’s </a:t>
            </a:r>
            <a:r>
              <a:rPr lang="en-US" dirty="0" smtClean="0"/>
              <a:t>control channel. If B accepts, communication  can take place on A’s data </a:t>
            </a:r>
            <a:r>
              <a:rPr lang="en-US" dirty="0"/>
              <a:t>channel.</a:t>
            </a:r>
          </a:p>
          <a:p>
            <a:r>
              <a:rPr lang="en-US" dirty="0" smtClean="0"/>
              <a:t>Each station has two transmitters and two receivers: 1. a fixed-wavelength </a:t>
            </a:r>
            <a:r>
              <a:rPr lang="en-US" dirty="0"/>
              <a:t>receiver for listening to its own control channel; 2. a </a:t>
            </a:r>
            <a:r>
              <a:rPr lang="en-US" dirty="0" smtClean="0"/>
              <a:t>tunable </a:t>
            </a:r>
            <a:r>
              <a:rPr lang="en-US" dirty="0"/>
              <a:t>transmitter for </a:t>
            </a:r>
            <a:r>
              <a:rPr lang="en-US" dirty="0" smtClean="0"/>
              <a:t>sending on </a:t>
            </a:r>
            <a:r>
              <a:rPr lang="en-US" dirty="0"/>
              <a:t>other stations’ control channels; 3. </a:t>
            </a:r>
            <a:r>
              <a:rPr lang="en-US" dirty="0" smtClean="0"/>
              <a:t>a </a:t>
            </a:r>
            <a:r>
              <a:rPr lang="en-US" dirty="0"/>
              <a:t>fixed-wavelength transmitter for outputting data frames; 4. a </a:t>
            </a:r>
            <a:r>
              <a:rPr lang="en-US" dirty="0" smtClean="0"/>
              <a:t>tunable </a:t>
            </a:r>
            <a:r>
              <a:rPr lang="en-US" dirty="0"/>
              <a:t>receiver for selecting a data transmitter to listen to;</a:t>
            </a:r>
          </a:p>
          <a:p>
            <a:endParaRPr lang="en-US" dirty="0"/>
          </a:p>
        </p:txBody>
      </p:sp>
    </p:spTree>
    <p:extLst>
      <p:ext uri="{BB962C8B-B14F-4D97-AF65-F5344CB8AC3E}">
        <p14:creationId xmlns:p14="http://schemas.microsoft.com/office/powerpoint/2010/main" xmlns="" val="3288690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568593827"/>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638952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Ethernet Cabling</a:t>
            </a:r>
          </a:p>
        </p:txBody>
      </p:sp>
      <p:sp>
        <p:nvSpPr>
          <p:cNvPr id="19459" name="Rectangle 3"/>
          <p:cNvSpPr>
            <a:spLocks noGrp="1" noChangeArrowheads="1"/>
          </p:cNvSpPr>
          <p:nvPr>
            <p:ph sz="quarter" idx="1"/>
          </p:nvPr>
        </p:nvSpPr>
        <p:spPr/>
        <p:txBody>
          <a:bodyPr/>
          <a:lstStyle/>
          <a:p>
            <a:pPr algn="ctr" eaLnBrk="1" hangingPunct="1">
              <a:buFontTx/>
              <a:buNone/>
            </a:pPr>
            <a:r>
              <a:rPr lang="en-US" altLang="en-US" smtClean="0"/>
              <a:t>The most common kinds of Ethernet cabling. </a:t>
            </a:r>
          </a:p>
        </p:txBody>
      </p:sp>
      <p:pic>
        <p:nvPicPr>
          <p:cNvPr id="19460" name="Picture 4" descr="4-1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7250" y="2687638"/>
            <a:ext cx="7673975" cy="153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76227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Ethernet Cabling (2)</a:t>
            </a:r>
          </a:p>
        </p:txBody>
      </p:sp>
      <p:sp>
        <p:nvSpPr>
          <p:cNvPr id="20483" name="Rectangle 3"/>
          <p:cNvSpPr>
            <a:spLocks noGrp="1" noChangeArrowheads="1"/>
          </p:cNvSpPr>
          <p:nvPr>
            <p:ph sz="quarter" idx="1"/>
          </p:nvPr>
        </p:nvSpPr>
        <p:spPr/>
        <p:txBody>
          <a:bodyPr/>
          <a:lstStyle/>
          <a:p>
            <a:pPr algn="ctr" eaLnBrk="1" hangingPunct="1">
              <a:buFontTx/>
              <a:buNone/>
            </a:pPr>
            <a:r>
              <a:rPr lang="en-US" altLang="en-US" smtClean="0"/>
              <a:t>Three kinds of Ethernet cabling. </a:t>
            </a:r>
          </a:p>
          <a:p>
            <a:pPr algn="ctr" eaLnBrk="1" hangingPunct="1">
              <a:buFontTx/>
              <a:buNone/>
            </a:pPr>
            <a:r>
              <a:rPr lang="en-US" altLang="en-US" smtClean="0">
                <a:solidFill>
                  <a:schemeClr val="accent2"/>
                </a:solidFill>
              </a:rPr>
              <a:t>(a)</a:t>
            </a:r>
            <a:r>
              <a:rPr lang="en-US" altLang="en-US" smtClean="0"/>
              <a:t> 10Base5, </a:t>
            </a:r>
            <a:r>
              <a:rPr lang="en-US" altLang="en-US" smtClean="0">
                <a:solidFill>
                  <a:schemeClr val="accent2"/>
                </a:solidFill>
              </a:rPr>
              <a:t>(b)</a:t>
            </a:r>
            <a:r>
              <a:rPr lang="en-US" altLang="en-US" smtClean="0"/>
              <a:t> 10Base2, </a:t>
            </a:r>
            <a:r>
              <a:rPr lang="en-US" altLang="en-US" smtClean="0">
                <a:solidFill>
                  <a:schemeClr val="accent2"/>
                </a:solidFill>
              </a:rPr>
              <a:t>(c)</a:t>
            </a:r>
            <a:r>
              <a:rPr lang="en-US" altLang="en-US" smtClean="0"/>
              <a:t> 10Base-T.</a:t>
            </a:r>
          </a:p>
        </p:txBody>
      </p:sp>
      <p:pic>
        <p:nvPicPr>
          <p:cNvPr id="20484" name="Picture 4" descr="4-1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743200"/>
            <a:ext cx="7292975" cy="345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0136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Ethernet Cabling (3)</a:t>
            </a:r>
          </a:p>
        </p:txBody>
      </p:sp>
      <p:sp>
        <p:nvSpPr>
          <p:cNvPr id="21507" name="Rectangle 3"/>
          <p:cNvSpPr>
            <a:spLocks noGrp="1" noChangeArrowheads="1"/>
          </p:cNvSpPr>
          <p:nvPr>
            <p:ph sz="quarter" idx="1"/>
          </p:nvPr>
        </p:nvSpPr>
        <p:spPr/>
        <p:txBody>
          <a:bodyPr/>
          <a:lstStyle/>
          <a:p>
            <a:pPr algn="ctr" eaLnBrk="1" hangingPunct="1">
              <a:buFontTx/>
              <a:buNone/>
            </a:pPr>
            <a:r>
              <a:rPr lang="en-US" altLang="en-US" dirty="0" smtClean="0"/>
              <a:t>Cable topologies.  </a:t>
            </a:r>
          </a:p>
          <a:p>
            <a:pPr algn="ctr" eaLnBrk="1" hangingPunct="1">
              <a:buFontTx/>
              <a:buNone/>
            </a:pPr>
            <a:r>
              <a:rPr lang="en-US" altLang="en-US" dirty="0" smtClean="0">
                <a:solidFill>
                  <a:schemeClr val="accent2"/>
                </a:solidFill>
              </a:rPr>
              <a:t>(a)</a:t>
            </a:r>
            <a:r>
              <a:rPr lang="en-US" altLang="en-US" dirty="0" smtClean="0"/>
              <a:t> Linear, </a:t>
            </a:r>
            <a:r>
              <a:rPr lang="en-US" altLang="en-US" dirty="0" smtClean="0">
                <a:solidFill>
                  <a:schemeClr val="accent2"/>
                </a:solidFill>
              </a:rPr>
              <a:t>(b)</a:t>
            </a:r>
            <a:r>
              <a:rPr lang="en-US" altLang="en-US" dirty="0" smtClean="0"/>
              <a:t> Spine, </a:t>
            </a:r>
            <a:r>
              <a:rPr lang="en-US" altLang="en-US" dirty="0" smtClean="0">
                <a:solidFill>
                  <a:schemeClr val="accent2"/>
                </a:solidFill>
              </a:rPr>
              <a:t>(c</a:t>
            </a:r>
            <a:r>
              <a:rPr lang="en-US" altLang="en-US" dirty="0" smtClean="0"/>
              <a:t>) Tree, </a:t>
            </a:r>
            <a:r>
              <a:rPr lang="en-US" altLang="en-US" dirty="0" smtClean="0">
                <a:solidFill>
                  <a:schemeClr val="accent2"/>
                </a:solidFill>
              </a:rPr>
              <a:t>(d)</a:t>
            </a:r>
            <a:r>
              <a:rPr lang="en-US" altLang="en-US" dirty="0" smtClean="0"/>
              <a:t> Segmented.</a:t>
            </a:r>
          </a:p>
        </p:txBody>
      </p:sp>
      <p:pic>
        <p:nvPicPr>
          <p:cNvPr id="21508" name="Picture 4" descr="4-1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1691" y="3315494"/>
            <a:ext cx="7710488" cy="251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94395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access </a:t>
            </a:r>
            <a:r>
              <a:rPr lang="en-US" dirty="0" smtClean="0"/>
              <a:t>protocols</a:t>
            </a:r>
            <a:endParaRPr lang="en-US" dirty="0"/>
          </a:p>
        </p:txBody>
      </p:sp>
      <p:sp>
        <p:nvSpPr>
          <p:cNvPr id="3" name="Content Placeholder 2"/>
          <p:cNvSpPr>
            <a:spLocks noGrp="1"/>
          </p:cNvSpPr>
          <p:nvPr>
            <p:ph sz="quarter" idx="1"/>
          </p:nvPr>
        </p:nvSpPr>
        <p:spPr/>
        <p:txBody>
          <a:bodyPr>
            <a:normAutofit/>
          </a:bodyPr>
          <a:lstStyle/>
          <a:p>
            <a:r>
              <a:rPr lang="en-US" dirty="0" smtClean="0"/>
              <a:t>In </a:t>
            </a:r>
            <a:r>
              <a:rPr lang="en-US" dirty="0"/>
              <a:t>LANs, Wi-Fi, satellite networks the access to the  shared media should be controlled.</a:t>
            </a:r>
          </a:p>
          <a:p>
            <a:r>
              <a:rPr lang="en-US" dirty="0"/>
              <a:t>If more than 2 nodes send at the same time </a:t>
            </a:r>
            <a:r>
              <a:rPr lang="en-US" dirty="0" smtClean="0"/>
              <a:t>→collision</a:t>
            </a:r>
            <a:endParaRPr lang="en-US" dirty="0"/>
          </a:p>
          <a:p>
            <a:r>
              <a:rPr lang="en-US" dirty="0"/>
              <a:t>All collided packets are lost → waste of bandwidth</a:t>
            </a:r>
          </a:p>
          <a:p>
            <a:r>
              <a:rPr lang="en-US" dirty="0"/>
              <a:t>Ideally, the MAC protocol for a broadcast channel  with the bit-rate R bps should satisfy:</a:t>
            </a:r>
          </a:p>
          <a:p>
            <a:pPr lvl="1"/>
            <a:r>
              <a:rPr lang="en-US" dirty="0"/>
              <a:t>if only 1 node is sending than the throughput is  R</a:t>
            </a:r>
          </a:p>
          <a:p>
            <a:pPr lvl="1"/>
            <a:r>
              <a:rPr lang="en-US" dirty="0"/>
              <a:t>when M nodes have data to send than the  throughput is R/M</a:t>
            </a:r>
          </a:p>
          <a:p>
            <a:pPr lvl="1"/>
            <a:r>
              <a:rPr lang="en-US" dirty="0"/>
              <a:t>decentralized protocol – no master</a:t>
            </a:r>
          </a:p>
          <a:p>
            <a:pPr lvl="1"/>
            <a:r>
              <a:rPr lang="en-US" dirty="0"/>
              <a:t>simple &amp; inexpensive to implement</a:t>
            </a:r>
          </a:p>
          <a:p>
            <a:endParaRPr lang="en-US" dirty="0"/>
          </a:p>
        </p:txBody>
      </p:sp>
    </p:spTree>
    <p:extLst>
      <p:ext uri="{BB962C8B-B14F-4D97-AF65-F5344CB8AC3E}">
        <p14:creationId xmlns:p14="http://schemas.microsoft.com/office/powerpoint/2010/main" xmlns="" val="2831369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fr-FR" dirty="0">
                <a:latin typeface="Arial" charset="0"/>
                <a:cs typeface="Arial" charset="0"/>
              </a:rPr>
              <a:t>Frame formats. (a) Ethernet (DIX). (b) IEEE 802.3.</a:t>
            </a:r>
            <a:endParaRPr lang="en-US" dirty="0">
              <a:latin typeface="Arial" charset="0"/>
              <a:cs typeface="Arial" charset="0"/>
            </a:endParaRPr>
          </a:p>
        </p:txBody>
      </p:sp>
      <p:pic>
        <p:nvPicPr>
          <p:cNvPr id="256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588" y="2209801"/>
            <a:ext cx="8855075" cy="3258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4503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Ethernet Frame Format description</a:t>
            </a:r>
            <a:endParaRPr lang="en-US" dirty="0"/>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sz="2400" dirty="0" smtClean="0"/>
              <a:t>Preamble – 8 bytes </a:t>
            </a:r>
          </a:p>
          <a:p>
            <a:pPr marL="914400" lvl="1" indent="-514350"/>
            <a:r>
              <a:rPr lang="en-US" sz="2400" dirty="0" smtClean="0"/>
              <a:t>7x 10101010 and 10101011 &lt;- Start of </a:t>
            </a:r>
            <a:r>
              <a:rPr lang="en-US" sz="2400" dirty="0"/>
              <a:t>F</a:t>
            </a:r>
            <a:r>
              <a:rPr lang="en-US" sz="2400" dirty="0" smtClean="0"/>
              <a:t>rame Delimiter (802.3).</a:t>
            </a:r>
          </a:p>
          <a:p>
            <a:pPr marL="914400" lvl="1" indent="-514350"/>
            <a:r>
              <a:rPr lang="en-US" sz="2400" dirty="0" smtClean="0"/>
              <a:t>The Manchester encoding of this pattern produces 10-MHz wave for 6.4 </a:t>
            </a:r>
            <a:r>
              <a:rPr lang="en-US" sz="2400" dirty="0" err="1" smtClean="0">
                <a:latin typeface="Symbol" pitchFamily="18" charset="2"/>
              </a:rPr>
              <a:t>m</a:t>
            </a:r>
            <a:r>
              <a:rPr lang="en-US" sz="2400" dirty="0" err="1" smtClean="0"/>
              <a:t>sec</a:t>
            </a:r>
            <a:r>
              <a:rPr lang="en-US" sz="2400" dirty="0" smtClean="0"/>
              <a:t> – used for synchronization.</a:t>
            </a:r>
          </a:p>
          <a:p>
            <a:pPr marL="914400" lvl="1" indent="-514350"/>
            <a:r>
              <a:rPr lang="en-US" sz="2400" dirty="0" smtClean="0"/>
              <a:t>The last two bits indicate the start of the frame.</a:t>
            </a:r>
          </a:p>
          <a:p>
            <a:pPr marL="514350" indent="-514350">
              <a:buFont typeface="+mj-lt"/>
              <a:buAutoNum type="arabicPeriod" startAt="2"/>
            </a:pPr>
            <a:r>
              <a:rPr lang="en-US" sz="2400" dirty="0"/>
              <a:t>Two addresses each 6 bytes – destination + source </a:t>
            </a:r>
          </a:p>
          <a:p>
            <a:pPr marL="914400" lvl="1" indent="-514350"/>
            <a:r>
              <a:rPr lang="en-US" sz="2000" dirty="0"/>
              <a:t>First bit of the destination address is 0 for ordinary addresses and 1 for group addresses.</a:t>
            </a:r>
          </a:p>
          <a:p>
            <a:pPr marL="914400" lvl="1" indent="-514350"/>
            <a:r>
              <a:rPr lang="en-US" sz="2000" dirty="0"/>
              <a:t>Group address allow multiple destinations to listen to a single address – </a:t>
            </a:r>
            <a:r>
              <a:rPr lang="en-US" sz="2000" b="1" dirty="0">
                <a:solidFill>
                  <a:srgbClr val="FF0000"/>
                </a:solidFill>
              </a:rPr>
              <a:t>Multicasting</a:t>
            </a:r>
            <a:r>
              <a:rPr lang="en-US" sz="2000" dirty="0"/>
              <a:t>.</a:t>
            </a:r>
          </a:p>
          <a:p>
            <a:pPr marL="914400" lvl="1" indent="-514350"/>
            <a:r>
              <a:rPr lang="en-US" sz="2000" dirty="0"/>
              <a:t>Special address consisting of all 1 is reserved for </a:t>
            </a:r>
            <a:r>
              <a:rPr lang="en-US" sz="2000" b="1" dirty="0">
                <a:solidFill>
                  <a:srgbClr val="FF0000"/>
                </a:solidFill>
              </a:rPr>
              <a:t>broadcasting</a:t>
            </a:r>
            <a:r>
              <a:rPr lang="en-US" sz="2000" dirty="0"/>
              <a:t>.</a:t>
            </a:r>
          </a:p>
          <a:p>
            <a:pPr marL="914400" lvl="1" indent="-514350">
              <a:buFont typeface="+mj-lt"/>
              <a:buAutoNum type="arabicPeriod"/>
            </a:pPr>
            <a:endParaRPr lang="en-US" sz="2000" dirty="0"/>
          </a:p>
          <a:p>
            <a:pPr marL="914400" lvl="1" indent="-514350">
              <a:buFont typeface="+mj-lt"/>
              <a:buAutoNum type="arabicPeriod"/>
            </a:pPr>
            <a:endParaRPr lang="en-US" sz="2400" dirty="0" smtClean="0"/>
          </a:p>
        </p:txBody>
      </p:sp>
    </p:spTree>
    <p:extLst>
      <p:ext uri="{BB962C8B-B14F-4D97-AF65-F5344CB8AC3E}">
        <p14:creationId xmlns:p14="http://schemas.microsoft.com/office/powerpoint/2010/main" xmlns="" val="1933778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Ethernet Frame Format description</a:t>
            </a:r>
          </a:p>
        </p:txBody>
      </p:sp>
      <p:sp>
        <p:nvSpPr>
          <p:cNvPr id="5" name="Content Placeholder 4"/>
          <p:cNvSpPr>
            <a:spLocks noGrp="1"/>
          </p:cNvSpPr>
          <p:nvPr>
            <p:ph sz="quarter" idx="1"/>
          </p:nvPr>
        </p:nvSpPr>
        <p:spPr>
          <a:xfrm>
            <a:off x="1143000" y="1619792"/>
            <a:ext cx="7543800" cy="4297363"/>
          </a:xfrm>
        </p:spPr>
        <p:txBody>
          <a:bodyPr/>
          <a:lstStyle/>
          <a:p>
            <a:pPr marL="514350" indent="-514350">
              <a:buFont typeface="+mj-lt"/>
              <a:buAutoNum type="arabicPeriod" startAt="3"/>
            </a:pPr>
            <a:r>
              <a:rPr lang="en-US" sz="2400" dirty="0" smtClean="0"/>
              <a:t>Type or Length field.</a:t>
            </a:r>
          </a:p>
          <a:p>
            <a:pPr marL="914400" lvl="1" indent="-514350"/>
            <a:r>
              <a:rPr lang="en-US" sz="2400" dirty="0" smtClean="0"/>
              <a:t>Depending whether the frame is Ethernet or IEEE 802.3 </a:t>
            </a:r>
          </a:p>
          <a:p>
            <a:pPr marL="914400" lvl="1" indent="-514350"/>
            <a:r>
              <a:rPr lang="en-US" sz="2400" dirty="0" smtClean="0"/>
              <a:t>Ethernet uses a Type field to tell the receiver what to do with the frame.</a:t>
            </a:r>
          </a:p>
          <a:p>
            <a:pPr marL="914400" lvl="1" indent="-514350"/>
            <a:r>
              <a:rPr lang="en-US" sz="24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2400" dirty="0"/>
          </a:p>
        </p:txBody>
      </p:sp>
    </p:spTree>
    <p:extLst>
      <p:ext uri="{BB962C8B-B14F-4D97-AF65-F5344CB8AC3E}">
        <p14:creationId xmlns:p14="http://schemas.microsoft.com/office/powerpoint/2010/main" xmlns="" val="3364579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Frame Format description</a:t>
            </a:r>
          </a:p>
        </p:txBody>
      </p:sp>
      <p:sp>
        <p:nvSpPr>
          <p:cNvPr id="3" name="Content Placeholder 2"/>
          <p:cNvSpPr>
            <a:spLocks noGrp="1"/>
          </p:cNvSpPr>
          <p:nvPr>
            <p:ph sz="quarter" idx="1"/>
          </p:nvPr>
        </p:nvSpPr>
        <p:spPr/>
        <p:txBody>
          <a:bodyPr/>
          <a:lstStyle/>
          <a:p>
            <a:pPr lvl="1"/>
            <a:r>
              <a:rPr lang="en-US" sz="2400" dirty="0" smtClean="0"/>
              <a:t>Length of the field could be carried as well.</a:t>
            </a:r>
          </a:p>
          <a:p>
            <a:pPr lvl="1"/>
            <a:r>
              <a:rPr lang="en-US" sz="2400" dirty="0" smtClean="0"/>
              <a:t>Ethernet length was determined by looking inside the data – a </a:t>
            </a:r>
            <a:r>
              <a:rPr lang="en-US" sz="2400" dirty="0"/>
              <a:t>layer </a:t>
            </a:r>
            <a:r>
              <a:rPr lang="en-US" sz="2400" dirty="0" smtClean="0"/>
              <a:t>violation.</a:t>
            </a:r>
          </a:p>
          <a:p>
            <a:pPr lvl="1"/>
            <a:r>
              <a:rPr lang="en-US" sz="2400" dirty="0" smtClean="0"/>
              <a:t>Added another header for the </a:t>
            </a:r>
            <a:r>
              <a:rPr lang="en-US" sz="2400" b="1" dirty="0" smtClean="0">
                <a:solidFill>
                  <a:srgbClr val="FF0000"/>
                </a:solidFill>
              </a:rPr>
              <a:t>Logical Link Control</a:t>
            </a:r>
            <a:r>
              <a:rPr lang="en-US" sz="2400" dirty="0" smtClean="0"/>
              <a:t> (LLC) protocol within the data. It uses 8 bytes to convey the 2 bytes of protocol type information.</a:t>
            </a:r>
          </a:p>
          <a:p>
            <a:pPr lvl="1"/>
            <a:r>
              <a:rPr lang="en-US" sz="2400" dirty="0" smtClean="0"/>
              <a:t>Rule: Any number greater than 0x600 can be interpreted a Type otherwise is considered to be Length. </a:t>
            </a:r>
            <a:endParaRPr lang="en-US" sz="2400" dirty="0"/>
          </a:p>
        </p:txBody>
      </p:sp>
    </p:spTree>
    <p:extLst>
      <p:ext uri="{BB962C8B-B14F-4D97-AF65-F5344CB8AC3E}">
        <p14:creationId xmlns:p14="http://schemas.microsoft.com/office/powerpoint/2010/main" xmlns="" val="634991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Ethernet Frame Format description</a:t>
            </a:r>
          </a:p>
        </p:txBody>
      </p:sp>
      <p:sp>
        <p:nvSpPr>
          <p:cNvPr id="5" name="Content Placeholder 4"/>
          <p:cNvSpPr>
            <a:spLocks noGrp="1"/>
          </p:cNvSpPr>
          <p:nvPr>
            <p:ph sz="quarter" idx="1"/>
          </p:nvPr>
        </p:nvSpPr>
        <p:spPr>
          <a:xfrm>
            <a:off x="1143000" y="1619792"/>
            <a:ext cx="7543800" cy="4297363"/>
          </a:xfrm>
        </p:spPr>
        <p:txBody>
          <a:bodyPr/>
          <a:lstStyle/>
          <a:p>
            <a:pPr marL="514350" indent="-514350">
              <a:buFont typeface="+mj-lt"/>
              <a:buAutoNum type="arabicPeriod" startAt="4"/>
            </a:pPr>
            <a:r>
              <a:rPr lang="en-US" sz="2400" dirty="0" smtClean="0"/>
              <a:t>Data Field</a:t>
            </a:r>
          </a:p>
          <a:p>
            <a:pPr marL="914400" lvl="1" indent="-514350"/>
            <a:r>
              <a:rPr lang="en-US" sz="2400" dirty="0" smtClean="0"/>
              <a:t>Up to 1500 bytes.</a:t>
            </a:r>
          </a:p>
          <a:p>
            <a:pPr marL="914400" lvl="1" indent="-514350"/>
            <a:r>
              <a:rPr lang="en-US" sz="2400" dirty="0" smtClean="0"/>
              <a:t>Minimum frame length – valid frames must be at least 64 bytes long – from destination address to checksum.</a:t>
            </a:r>
          </a:p>
          <a:p>
            <a:pPr marL="914400" lvl="1" indent="-514350"/>
            <a:r>
              <a:rPr lang="en-US" sz="2400" dirty="0" smtClean="0"/>
              <a:t>If data portion is less than 46 bytes the Pad field is used to fill out the frame to the minimum size.</a:t>
            </a:r>
          </a:p>
          <a:p>
            <a:pPr marL="914400" lvl="1" indent="-514350"/>
            <a:r>
              <a:rPr lang="en-US" sz="2400" dirty="0" smtClean="0"/>
              <a:t>Minimum filed length is also serves one very important role – prevents the sender to complete transmission before the first bit arrives at the destination.</a:t>
            </a:r>
          </a:p>
        </p:txBody>
      </p:sp>
    </p:spTree>
    <p:extLst>
      <p:ext uri="{BB962C8B-B14F-4D97-AF65-F5344CB8AC3E}">
        <p14:creationId xmlns:p14="http://schemas.microsoft.com/office/powerpoint/2010/main" xmlns="" val="22746677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873165686"/>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01377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14400" y="274638"/>
            <a:ext cx="7772400" cy="868362"/>
          </a:xfrm>
        </p:spPr>
        <p:txBody>
          <a:bodyPr>
            <a:normAutofit fontScale="90000"/>
          </a:bodyPr>
          <a:lstStyle/>
          <a:p>
            <a:pPr eaLnBrk="1" hangingPunct="1"/>
            <a:r>
              <a:rPr lang="en-US" altLang="en-US" sz="3600" dirty="0" smtClean="0"/>
              <a:t>Reason for minimum frame length(64 bytes)</a:t>
            </a:r>
          </a:p>
        </p:txBody>
      </p:sp>
      <p:sp>
        <p:nvSpPr>
          <p:cNvPr id="25603" name="Content Placeholder 2"/>
          <p:cNvSpPr>
            <a:spLocks noGrp="1"/>
          </p:cNvSpPr>
          <p:nvPr>
            <p:ph sz="quarter" idx="1"/>
          </p:nvPr>
        </p:nvSpPr>
        <p:spPr>
          <a:xfrm>
            <a:off x="381000" y="1404938"/>
            <a:ext cx="8763000" cy="5148262"/>
          </a:xfrm>
        </p:spPr>
        <p:txBody>
          <a:bodyPr/>
          <a:lstStyle/>
          <a:p>
            <a:pPr eaLnBrk="1" hangingPunct="1"/>
            <a:r>
              <a:rPr lang="en-US" altLang="en-US" dirty="0" smtClean="0"/>
              <a:t>Easier to distinguish valid frames from garbage</a:t>
            </a:r>
          </a:p>
          <a:p>
            <a:pPr eaLnBrk="1" hangingPunct="1"/>
            <a:r>
              <a:rPr lang="en-US" altLang="en-US" dirty="0" smtClean="0"/>
              <a:t>Prevent a station for completing the transmission of a short frame before the first bit has been reached the far end of the cable where it collide with another frame.</a:t>
            </a:r>
          </a:p>
          <a:p>
            <a:pPr eaLnBrk="1" hangingPunct="1"/>
            <a:r>
              <a:rPr lang="en-US" altLang="en-US" dirty="0" smtClean="0"/>
              <a:t>As transmission is completed before noise burst gets back at 2Tp.</a:t>
            </a:r>
          </a:p>
          <a:p>
            <a:pPr eaLnBrk="1" hangingPunct="1"/>
            <a:r>
              <a:rPr lang="en-US" altLang="en-US" dirty="0" smtClean="0"/>
              <a:t>To prevent this situation all frames must take 2Tp time to complete its transmission</a:t>
            </a:r>
          </a:p>
          <a:p>
            <a:pPr eaLnBrk="1" hangingPunct="1"/>
            <a:r>
              <a:rPr lang="en-US" altLang="en-US" dirty="0" smtClean="0"/>
              <a:t>For 10mbps LAN with max length 2500meters and 4 repeaters the round  trip time has been 50micro sec. At  10mbps a bit takes 100nsec so 500bits is smallest frame that work well . So this has been rounded to 512bits i.e.64bytes.</a:t>
            </a:r>
          </a:p>
        </p:txBody>
      </p:sp>
    </p:spTree>
    <p:extLst>
      <p:ext uri="{BB962C8B-B14F-4D97-AF65-F5344CB8AC3E}">
        <p14:creationId xmlns:p14="http://schemas.microsoft.com/office/powerpoint/2010/main" xmlns="" val="2402869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a:solidFill>
                  <a:srgbClr val="FF0000"/>
                </a:solidFill>
              </a:rPr>
              <a:t>Binary Exponential Back -off algorithm, </a:t>
            </a:r>
          </a:p>
        </p:txBody>
      </p:sp>
      <p:sp>
        <p:nvSpPr>
          <p:cNvPr id="5" name="Content Placeholder 4"/>
          <p:cNvSpPr>
            <a:spLocks noGrp="1"/>
          </p:cNvSpPr>
          <p:nvPr>
            <p:ph sz="quarter" idx="1"/>
          </p:nvPr>
        </p:nvSpPr>
        <p:spPr/>
        <p:txBody>
          <a:bodyPr/>
          <a:lstStyle/>
          <a:p>
            <a:r>
              <a:rPr lang="en-US" sz="2400" dirty="0" smtClean="0"/>
              <a:t>10 Mbps LAN with a maximum length of 2500 m and four repeaters the round-trip time has been determined to be nearly 50 </a:t>
            </a:r>
            <a:r>
              <a:rPr lang="en-US" sz="2400" dirty="0" err="1" smtClean="0">
                <a:latin typeface="Symbol" pitchFamily="18" charset="2"/>
              </a:rPr>
              <a:t>m</a:t>
            </a:r>
            <a:r>
              <a:rPr lang="en-US" sz="2400" dirty="0" err="1" smtClean="0"/>
              <a:t>sec</a:t>
            </a:r>
            <a:r>
              <a:rPr lang="en-US" sz="2400" dirty="0" smtClean="0"/>
              <a:t> in the worst case.</a:t>
            </a:r>
          </a:p>
          <a:p>
            <a:r>
              <a:rPr lang="en-US" sz="2400" dirty="0" smtClean="0"/>
              <a:t>Shortest allowed frame must take at least this long to transmit. </a:t>
            </a:r>
          </a:p>
          <a:p>
            <a:pPr lvl="1"/>
            <a:r>
              <a:rPr lang="en-US" sz="2400" dirty="0" smtClean="0"/>
              <a:t>At 10 Mbps a bit takes 100 </a:t>
            </a:r>
            <a:r>
              <a:rPr lang="en-US" sz="2400" dirty="0" err="1" smtClean="0"/>
              <a:t>nsec</a:t>
            </a:r>
            <a:endParaRPr lang="en-US" sz="2400" dirty="0"/>
          </a:p>
          <a:p>
            <a:pPr lvl="1"/>
            <a:r>
              <a:rPr lang="en-US" sz="2400" dirty="0" smtClean="0"/>
              <a:t>500 bits (</a:t>
            </a:r>
            <a:r>
              <a:rPr lang="en-US" sz="2400" dirty="0" err="1" smtClean="0"/>
              <a:t>numbit</a:t>
            </a:r>
            <a:r>
              <a:rPr lang="en-US" sz="2400" dirty="0" smtClean="0"/>
              <a:t>  = 10 Mbps X 100 </a:t>
            </a:r>
            <a:r>
              <a:rPr lang="en-US" sz="2400" dirty="0" err="1" smtClean="0"/>
              <a:t>nsec</a:t>
            </a:r>
            <a:r>
              <a:rPr lang="en-US" sz="2400" dirty="0" smtClean="0"/>
              <a:t>) rounded up to 512 bits = 64 bytes. </a:t>
            </a:r>
            <a:endParaRPr lang="en-US" sz="2400" dirty="0"/>
          </a:p>
        </p:txBody>
      </p:sp>
    </p:spTree>
    <p:extLst>
      <p:ext uri="{BB962C8B-B14F-4D97-AF65-F5344CB8AC3E}">
        <p14:creationId xmlns:p14="http://schemas.microsoft.com/office/powerpoint/2010/main" xmlns="" val="1116688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lvl="0"/>
            <a:r>
              <a:rPr lang="en-US" b="1" dirty="0">
                <a:solidFill>
                  <a:srgbClr val="FF0000"/>
                </a:solidFill>
              </a:rPr>
              <a:t>Binary Exponential Back -off algorithm, </a:t>
            </a:r>
            <a:br>
              <a:rPr lang="en-US" b="1" dirty="0">
                <a:solidFill>
                  <a:srgbClr val="FF0000"/>
                </a:solidFill>
              </a:rPr>
            </a:br>
            <a:endParaRPr lang="en-US" dirty="0" smtClean="0">
              <a:latin typeface="Arial" charset="0"/>
              <a:cs typeface="Arial" charset="0"/>
            </a:endParaRPr>
          </a:p>
        </p:txBody>
      </p:sp>
      <p:sp>
        <p:nvSpPr>
          <p:cNvPr id="26627"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dirty="0" smtClean="0">
                <a:latin typeface="Arial" charset="0"/>
                <a:cs typeface="Arial" charset="0"/>
              </a:rPr>
              <a:t>Collision detection can take as long as 2</a:t>
            </a:r>
            <a:r>
              <a:rPr lang="en-US" dirty="0" smtClean="0">
                <a:latin typeface="Arial" charset="0"/>
                <a:cs typeface="Arial" charset="0"/>
                <a:sym typeface="Symbol" pitchFamily="18" charset="2"/>
              </a:rPr>
              <a:t>Tp</a:t>
            </a:r>
            <a:r>
              <a:rPr lang="en-US" dirty="0" smtClean="0">
                <a:latin typeface="Arial" charset="0"/>
                <a:cs typeface="Arial" charset="0"/>
              </a:rPr>
              <a:t>.</a:t>
            </a:r>
          </a:p>
        </p:txBody>
      </p:sp>
      <p:pic>
        <p:nvPicPr>
          <p:cNvPr id="2662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300" y="1800225"/>
            <a:ext cx="8153400" cy="325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01593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altLang="en-US" smtClean="0"/>
              <a:t>Binary exponential backoff algo</a:t>
            </a:r>
          </a:p>
        </p:txBody>
      </p:sp>
      <p:sp>
        <p:nvSpPr>
          <p:cNvPr id="26626" name="Content Placeholder 2"/>
          <p:cNvSpPr>
            <a:spLocks noGrp="1"/>
          </p:cNvSpPr>
          <p:nvPr>
            <p:ph sz="quarter" idx="1"/>
          </p:nvPr>
        </p:nvSpPr>
        <p:spPr>
          <a:xfrm>
            <a:off x="0" y="1392238"/>
            <a:ext cx="9144000" cy="5160962"/>
          </a:xfrm>
        </p:spPr>
        <p:txBody>
          <a:bodyPr>
            <a:normAutofit lnSpcReduction="10000"/>
          </a:bodyPr>
          <a:lstStyle/>
          <a:p>
            <a:pPr eaLnBrk="1" hangingPunct="1">
              <a:buFontTx/>
              <a:buNone/>
            </a:pPr>
            <a:endParaRPr lang="en-US" altLang="en-US" dirty="0" smtClean="0"/>
          </a:p>
          <a:p>
            <a:pPr eaLnBrk="1" hangingPunct="1">
              <a:buFontTx/>
              <a:buNone/>
            </a:pPr>
            <a:r>
              <a:rPr lang="en-US" altLang="en-US" dirty="0" smtClean="0"/>
              <a:t>How the randomization is done when collision occurs :</a:t>
            </a:r>
          </a:p>
          <a:p>
            <a:pPr eaLnBrk="1" hangingPunct="1">
              <a:buFontTx/>
              <a:buNone/>
            </a:pPr>
            <a:endParaRPr lang="en-US" altLang="en-US" dirty="0" smtClean="0"/>
          </a:p>
          <a:p>
            <a:pPr eaLnBrk="1" hangingPunct="1">
              <a:buFontTx/>
              <a:buChar char="•"/>
            </a:pPr>
            <a:r>
              <a:rPr lang="en-US" altLang="en-US" dirty="0" smtClean="0"/>
              <a:t>After a collision, time is divided into discrete slot ,the slot time has been set to 512bits i.e. round trip propagation time on the ether.</a:t>
            </a:r>
          </a:p>
          <a:p>
            <a:pPr eaLnBrk="1" hangingPunct="1">
              <a:buFontTx/>
              <a:buChar char="•"/>
            </a:pPr>
            <a:r>
              <a:rPr lang="en-US" altLang="en-US" dirty="0" smtClean="0"/>
              <a:t>After the first collision each station waits either  0 or 1 time slot.</a:t>
            </a:r>
          </a:p>
          <a:p>
            <a:pPr eaLnBrk="1" hangingPunct="1">
              <a:buFontTx/>
              <a:buChar char="•"/>
            </a:pPr>
            <a:r>
              <a:rPr lang="en-US" altLang="en-US" dirty="0" smtClean="0"/>
              <a:t>If  both station picks the same random number they collide again.</a:t>
            </a:r>
          </a:p>
          <a:p>
            <a:pPr eaLnBrk="1" hangingPunct="1">
              <a:buFontTx/>
              <a:buChar char="•"/>
            </a:pPr>
            <a:r>
              <a:rPr lang="en-US" altLang="en-US" dirty="0" smtClean="0"/>
              <a:t>After the second collision each one can picks either 0,1,2 or 3 at random.</a:t>
            </a:r>
          </a:p>
          <a:p>
            <a:pPr eaLnBrk="1" hangingPunct="1">
              <a:buFontTx/>
              <a:buChar char="•"/>
            </a:pPr>
            <a:r>
              <a:rPr lang="en-US" altLang="en-US" dirty="0" smtClean="0"/>
              <a:t>In general after </a:t>
            </a:r>
            <a:r>
              <a:rPr lang="en-US" altLang="en-US" dirty="0" err="1" smtClean="0"/>
              <a:t>ith</a:t>
            </a:r>
            <a:r>
              <a:rPr lang="en-US" altLang="en-US" dirty="0" smtClean="0"/>
              <a:t> collision a random number between 0 and </a:t>
            </a:r>
          </a:p>
          <a:p>
            <a:pPr eaLnBrk="1" hangingPunct="1">
              <a:buFontTx/>
              <a:buNone/>
            </a:pPr>
            <a:r>
              <a:rPr lang="en-US" altLang="en-US" dirty="0" smtClean="0"/>
              <a:t>        2</a:t>
            </a:r>
            <a:r>
              <a:rPr lang="en-US" altLang="en-US" sz="3200" baseline="30000" dirty="0" smtClean="0"/>
              <a:t>i</a:t>
            </a:r>
            <a:r>
              <a:rPr lang="en-US" altLang="en-US" dirty="0" smtClean="0"/>
              <a:t>-1 is chosen.</a:t>
            </a:r>
          </a:p>
          <a:p>
            <a:pPr eaLnBrk="1" hangingPunct="1">
              <a:buFontTx/>
              <a:buChar char="•"/>
            </a:pPr>
            <a:r>
              <a:rPr lang="en-US" altLang="en-US" dirty="0" smtClean="0"/>
              <a:t>Maximum 16 collision are allowed after that it reports as failure</a:t>
            </a:r>
          </a:p>
        </p:txBody>
      </p:sp>
    </p:spTree>
    <p:extLst>
      <p:ext uri="{BB962C8B-B14F-4D97-AF65-F5344CB8AC3E}">
        <p14:creationId xmlns:p14="http://schemas.microsoft.com/office/powerpoint/2010/main" xmlns="" val="398696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The Channel Allocation Problem</a:t>
            </a:r>
          </a:p>
        </p:txBody>
      </p:sp>
      <p:sp>
        <p:nvSpPr>
          <p:cNvPr id="6" name="Slide Number Placeholder 5"/>
          <p:cNvSpPr>
            <a:spLocks noGrp="1"/>
          </p:cNvSpPr>
          <p:nvPr>
            <p:ph type="sldNum" sz="quarter" idx="12"/>
          </p:nvPr>
        </p:nvSpPr>
        <p:spPr/>
        <p:txBody>
          <a:bodyPr/>
          <a:lstStyle/>
          <a:p>
            <a:fld id="{F92A05D3-0AAC-420E-BC5E-549A46AC4D16}" type="slidenum">
              <a:rPr lang="ar-JO" altLang="en-US"/>
              <a:pPr/>
              <a:t>5</a:t>
            </a:fld>
            <a:endParaRPr lang="en-US" altLang="en-US"/>
          </a:p>
        </p:txBody>
      </p:sp>
      <p:sp>
        <p:nvSpPr>
          <p:cNvPr id="106499" name="Rectangle 3"/>
          <p:cNvSpPr>
            <a:spLocks noGrp="1" noChangeArrowheads="1"/>
          </p:cNvSpPr>
          <p:nvPr>
            <p:ph sz="quarter" idx="1"/>
          </p:nvPr>
        </p:nvSpPr>
        <p:spPr>
          <a:xfrm>
            <a:off x="419100" y="1833563"/>
            <a:ext cx="8166100" cy="4719637"/>
          </a:xfrm>
        </p:spPr>
        <p:txBody>
          <a:bodyPr/>
          <a:lstStyle/>
          <a:p>
            <a:pPr>
              <a:buFontTx/>
              <a:buNone/>
            </a:pPr>
            <a:r>
              <a:rPr lang="en-US" altLang="en-US" sz="2800"/>
              <a:t>To allocate a single broadcast channel among competing users, we can use:</a:t>
            </a:r>
          </a:p>
          <a:p>
            <a:pPr>
              <a:buFontTx/>
              <a:buChar char="•"/>
            </a:pPr>
            <a:r>
              <a:rPr lang="en-US" altLang="en-US" sz="2800"/>
              <a:t>Static Channel Allocation in LANs and MANs</a:t>
            </a:r>
          </a:p>
          <a:p>
            <a:pPr>
              <a:buFontTx/>
              <a:buChar char="•"/>
            </a:pPr>
            <a:r>
              <a:rPr lang="en-US" altLang="en-US" sz="2800"/>
              <a:t>Dynamic Channel Allocation in LANs and MANs</a:t>
            </a:r>
          </a:p>
          <a:p>
            <a:pPr>
              <a:buFontTx/>
              <a:buChar char="•"/>
            </a:pPr>
            <a:endParaRPr lang="en-US" altLang="en-US" sz="2800"/>
          </a:p>
        </p:txBody>
      </p:sp>
    </p:spTree>
    <p:extLst>
      <p:ext uri="{BB962C8B-B14F-4D97-AF65-F5344CB8AC3E}">
        <p14:creationId xmlns:p14="http://schemas.microsoft.com/office/powerpoint/2010/main" xmlns="" val="30355561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130716281"/>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686178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Arial" charset="0"/>
                <a:cs typeface="Arial" charset="0"/>
              </a:rPr>
              <a:t>Fast Ethernet</a:t>
            </a:r>
          </a:p>
        </p:txBody>
      </p:sp>
      <p:sp>
        <p:nvSpPr>
          <p:cNvPr id="30723"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smtClean="0">
                <a:latin typeface="Arial" charset="0"/>
                <a:cs typeface="Arial" charset="0"/>
              </a:rPr>
              <a:t>The original fast Ethernet cabling.</a:t>
            </a:r>
          </a:p>
        </p:txBody>
      </p:sp>
      <p:pic>
        <p:nvPicPr>
          <p:cNvPr id="3072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888" y="2841625"/>
            <a:ext cx="8610600"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03835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81000" y="274638"/>
            <a:ext cx="8305800" cy="715962"/>
          </a:xfrm>
        </p:spPr>
        <p:txBody>
          <a:bodyPr>
            <a:normAutofit fontScale="90000"/>
          </a:bodyPr>
          <a:lstStyle/>
          <a:p>
            <a:r>
              <a:rPr lang="en-US" altLang="en-US" dirty="0" smtClean="0"/>
              <a:t>Fast Ethernet 802.3u(2)</a:t>
            </a:r>
          </a:p>
        </p:txBody>
      </p:sp>
      <p:sp>
        <p:nvSpPr>
          <p:cNvPr id="30723" name="Content Placeholder 2"/>
          <p:cNvSpPr>
            <a:spLocks noGrp="1"/>
          </p:cNvSpPr>
          <p:nvPr>
            <p:ph sz="quarter" idx="1"/>
          </p:nvPr>
        </p:nvSpPr>
        <p:spPr>
          <a:xfrm>
            <a:off x="0" y="1255713"/>
            <a:ext cx="9144000" cy="5297487"/>
          </a:xfrm>
        </p:spPr>
        <p:txBody>
          <a:bodyPr/>
          <a:lstStyle/>
          <a:p>
            <a:r>
              <a:rPr lang="en-US" altLang="en-US" u="sng" dirty="0" smtClean="0"/>
              <a:t>100 Base-T4 </a:t>
            </a:r>
            <a:r>
              <a:rPr lang="en-US" altLang="en-US" dirty="0" smtClean="0"/>
              <a:t>: </a:t>
            </a:r>
          </a:p>
          <a:p>
            <a:pPr>
              <a:buFontTx/>
              <a:buChar char="•"/>
            </a:pPr>
            <a:r>
              <a:rPr lang="en-US" altLang="en-US" dirty="0" smtClean="0"/>
              <a:t>signaling speed is 25MHz </a:t>
            </a:r>
            <a:r>
              <a:rPr lang="en-US" altLang="en-US" dirty="0" err="1" smtClean="0"/>
              <a:t>ie</a:t>
            </a:r>
            <a:r>
              <a:rPr lang="en-US" altLang="en-US" dirty="0" smtClean="0"/>
              <a:t> 25% faster than standard Ether’s 20MHz</a:t>
            </a:r>
          </a:p>
          <a:p>
            <a:pPr>
              <a:buFontTx/>
              <a:buChar char="•"/>
            </a:pPr>
            <a:r>
              <a:rPr lang="en-US" altLang="en-US" dirty="0" smtClean="0"/>
              <a:t>So to achieve necessary bandwidth 4 twisted pair are required</a:t>
            </a:r>
          </a:p>
          <a:p>
            <a:pPr>
              <a:buFontTx/>
              <a:buChar char="•"/>
            </a:pPr>
            <a:r>
              <a:rPr lang="en-US" altLang="en-US" dirty="0" smtClean="0"/>
              <a:t>Of the 4 twisted pair, one is always to the hub , one is from hub and other two are switchable to current transmission direction</a:t>
            </a:r>
          </a:p>
          <a:p>
            <a:pPr>
              <a:buFontTx/>
              <a:buChar char="•"/>
            </a:pPr>
            <a:r>
              <a:rPr lang="en-US" altLang="en-US" dirty="0" smtClean="0"/>
              <a:t>Manchester encoding is not used instead scheme 8B/6T is used  </a:t>
            </a:r>
          </a:p>
          <a:p>
            <a:pPr>
              <a:buFontTx/>
              <a:buNone/>
            </a:pPr>
            <a:r>
              <a:rPr lang="en-US" altLang="en-US" dirty="0" smtClean="0"/>
              <a:t>b)     </a:t>
            </a:r>
            <a:r>
              <a:rPr lang="en-US" altLang="en-US" u="sng" dirty="0" smtClean="0"/>
              <a:t>100 Base-TX :</a:t>
            </a:r>
          </a:p>
          <a:p>
            <a:pPr>
              <a:buFontTx/>
              <a:buChar char="•"/>
            </a:pPr>
            <a:r>
              <a:rPr lang="en-US" altLang="en-US" dirty="0" smtClean="0"/>
              <a:t>Signaling speed is 125MHz</a:t>
            </a:r>
          </a:p>
          <a:p>
            <a:pPr>
              <a:buFontTx/>
              <a:buChar char="•"/>
            </a:pPr>
            <a:r>
              <a:rPr lang="en-US" altLang="en-US" dirty="0" smtClean="0"/>
              <a:t>Only two twisted pair are used , one to the hub  and one from hub.</a:t>
            </a:r>
          </a:p>
          <a:p>
            <a:pPr>
              <a:buFontTx/>
              <a:buChar char="•"/>
            </a:pPr>
            <a:r>
              <a:rPr lang="en-US" altLang="en-US" dirty="0" smtClean="0"/>
              <a:t>Encoding scheme 4B/5B is used , which give 32 diff. combination of which 16 used for data 16 used for control purpose.</a:t>
            </a:r>
          </a:p>
          <a:p>
            <a:pPr>
              <a:buFontTx/>
              <a:buNone/>
            </a:pPr>
            <a:endParaRPr lang="en-US" altLang="en-US" dirty="0" smtClean="0"/>
          </a:p>
        </p:txBody>
      </p:sp>
    </p:spTree>
    <p:extLst>
      <p:ext uri="{BB962C8B-B14F-4D97-AF65-F5344CB8AC3E}">
        <p14:creationId xmlns:p14="http://schemas.microsoft.com/office/powerpoint/2010/main" xmlns="" val="493622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Fast Ethernet 802.3u(3)</a:t>
            </a:r>
          </a:p>
        </p:txBody>
      </p:sp>
      <p:sp>
        <p:nvSpPr>
          <p:cNvPr id="31747" name="Content Placeholder 2"/>
          <p:cNvSpPr>
            <a:spLocks noGrp="1"/>
          </p:cNvSpPr>
          <p:nvPr>
            <p:ph sz="quarter" idx="1"/>
          </p:nvPr>
        </p:nvSpPr>
        <p:spPr>
          <a:xfrm>
            <a:off x="0" y="1600200"/>
            <a:ext cx="9144000" cy="4953000"/>
          </a:xfrm>
        </p:spPr>
        <p:txBody>
          <a:bodyPr/>
          <a:lstStyle/>
          <a:p>
            <a:pPr>
              <a:buFontTx/>
              <a:buAutoNum type="alphaLcParenR" startAt="3"/>
            </a:pPr>
            <a:r>
              <a:rPr lang="en-US" altLang="en-US" u="sng" dirty="0" smtClean="0"/>
              <a:t>100 Base- FX :</a:t>
            </a:r>
          </a:p>
          <a:p>
            <a:pPr>
              <a:buFontTx/>
              <a:buChar char="•"/>
            </a:pPr>
            <a:r>
              <a:rPr lang="en-US" altLang="en-US" dirty="0" smtClean="0"/>
              <a:t>Uses two stands of multimode fiber , one for each direction</a:t>
            </a:r>
          </a:p>
          <a:p>
            <a:pPr>
              <a:buFontTx/>
              <a:buChar char="•"/>
            </a:pPr>
            <a:r>
              <a:rPr lang="en-US" altLang="en-US" dirty="0" smtClean="0"/>
              <a:t>It is full duplex 100Mbps in each direction</a:t>
            </a:r>
          </a:p>
          <a:p>
            <a:pPr>
              <a:buFontTx/>
              <a:buChar char="•"/>
            </a:pPr>
            <a:r>
              <a:rPr lang="en-US" altLang="en-US" dirty="0" smtClean="0"/>
              <a:t>The distance between station and hub can be 2km</a:t>
            </a:r>
          </a:p>
          <a:p>
            <a:pPr>
              <a:buFontTx/>
              <a:buNone/>
            </a:pPr>
            <a:endParaRPr lang="en-US" altLang="en-US" dirty="0" smtClean="0"/>
          </a:p>
        </p:txBody>
      </p:sp>
    </p:spTree>
    <p:extLst>
      <p:ext uri="{BB962C8B-B14F-4D97-AF65-F5344CB8AC3E}">
        <p14:creationId xmlns:p14="http://schemas.microsoft.com/office/powerpoint/2010/main" xmlns="" val="145875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charset="0"/>
                <a:cs typeface="Arial" charset="0"/>
              </a:rPr>
              <a:t>Gigabit </a:t>
            </a:r>
            <a:r>
              <a:rPr lang="en-US" dirty="0">
                <a:latin typeface="Arial" charset="0"/>
                <a:cs typeface="Arial" charset="0"/>
              </a:rPr>
              <a:t>Ethernet</a:t>
            </a:r>
            <a:endParaRPr lang="en-US" dirty="0"/>
          </a:p>
        </p:txBody>
      </p:sp>
      <p:sp>
        <p:nvSpPr>
          <p:cNvPr id="2" name="Content Placeholder 1"/>
          <p:cNvSpPr>
            <a:spLocks noGrp="1"/>
          </p:cNvSpPr>
          <p:nvPr>
            <p:ph sz="quarter" idx="1"/>
          </p:nvPr>
        </p:nvSpPr>
        <p:spPr>
          <a:xfrm>
            <a:off x="528641" y="1752600"/>
            <a:ext cx="8186737" cy="4495800"/>
          </a:xfrm>
        </p:spPr>
        <p:txBody>
          <a:bodyPr/>
          <a:lstStyle/>
          <a:p>
            <a:r>
              <a:rPr lang="en-US" sz="2400" dirty="0" smtClean="0"/>
              <a:t>After the standard for Fast Ethernet was adopted the work for yet even faster standard started: Gigabit Ethernet</a:t>
            </a:r>
          </a:p>
          <a:p>
            <a:r>
              <a:rPr lang="en-US" sz="2400" dirty="0" smtClean="0"/>
              <a:t>Goals:</a:t>
            </a:r>
          </a:p>
          <a:p>
            <a:pPr lvl="1"/>
            <a:r>
              <a:rPr lang="en-US" sz="2400" dirty="0" smtClean="0"/>
              <a:t>Increase performance ten fold over Fast Ethernet.</a:t>
            </a:r>
          </a:p>
          <a:p>
            <a:pPr lvl="1"/>
            <a:r>
              <a:rPr lang="en-US" sz="2400" dirty="0" smtClean="0"/>
              <a:t>Maintain compatibility with both Classical and Fast Ethernet.</a:t>
            </a:r>
          </a:p>
          <a:p>
            <a:pPr lvl="1"/>
            <a:r>
              <a:rPr lang="en-US" sz="2400" dirty="0" smtClean="0"/>
              <a:t>Unacknowledged datagram service with both unicast and broadcast.</a:t>
            </a:r>
          </a:p>
          <a:p>
            <a:pPr lvl="1"/>
            <a:r>
              <a:rPr lang="en-US" sz="2400" dirty="0" smtClean="0"/>
              <a:t>Use the same 48-bit addressing scheme already in use,</a:t>
            </a:r>
          </a:p>
          <a:p>
            <a:pPr lvl="1"/>
            <a:r>
              <a:rPr lang="en-US" sz="2400" dirty="0" smtClean="0"/>
              <a:t>Maintain the same frame format including minimum and maximum sizes.</a:t>
            </a:r>
          </a:p>
          <a:p>
            <a:pPr lvl="1"/>
            <a:endParaRPr lang="en-US" sz="2400" dirty="0" smtClean="0"/>
          </a:p>
        </p:txBody>
      </p:sp>
    </p:spTree>
    <p:extLst>
      <p:ext uri="{BB962C8B-B14F-4D97-AF65-F5344CB8AC3E}">
        <p14:creationId xmlns:p14="http://schemas.microsoft.com/office/powerpoint/2010/main" xmlns="" val="41121390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latin typeface="Arial" charset="0"/>
                <a:cs typeface="Arial" charset="0"/>
              </a:rPr>
              <a:t>Gigabit Ethernet (3)</a:t>
            </a:r>
          </a:p>
        </p:txBody>
      </p:sp>
      <p:sp>
        <p:nvSpPr>
          <p:cNvPr id="33795"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smtClean="0">
                <a:latin typeface="Arial" charset="0"/>
                <a:cs typeface="Arial" charset="0"/>
              </a:rPr>
              <a:t>Gigabit Ethernet cabling.</a:t>
            </a:r>
          </a:p>
        </p:txBody>
      </p:sp>
      <p:pic>
        <p:nvPicPr>
          <p:cNvPr id="3379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5263" y="2619375"/>
            <a:ext cx="8783637" cy="177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883632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92162"/>
          </a:xfrm>
        </p:spPr>
        <p:txBody>
          <a:bodyPr/>
          <a:lstStyle/>
          <a:p>
            <a:r>
              <a:rPr lang="en-US" altLang="en-US" dirty="0" smtClean="0"/>
              <a:t>Gigabit Ethernet (4)</a:t>
            </a:r>
          </a:p>
        </p:txBody>
      </p:sp>
      <p:sp>
        <p:nvSpPr>
          <p:cNvPr id="35843" name="Content Placeholder 2"/>
          <p:cNvSpPr>
            <a:spLocks noGrp="1"/>
          </p:cNvSpPr>
          <p:nvPr>
            <p:ph sz="quarter" idx="1"/>
          </p:nvPr>
        </p:nvSpPr>
        <p:spPr>
          <a:xfrm>
            <a:off x="0" y="1296988"/>
            <a:ext cx="9144000" cy="5256212"/>
          </a:xfrm>
        </p:spPr>
        <p:txBody>
          <a:bodyPr>
            <a:normAutofit lnSpcReduction="10000"/>
          </a:bodyPr>
          <a:lstStyle/>
          <a:p>
            <a:r>
              <a:rPr lang="en-US" altLang="en-US" smtClean="0"/>
              <a:t>Gigabit support both copper and fiber cabling </a:t>
            </a:r>
          </a:p>
          <a:p>
            <a:r>
              <a:rPr lang="en-US" altLang="en-US" smtClean="0"/>
              <a:t>Signaling at 1Gbps over fiber means that light source has to be turned on and off in under 1nsec</a:t>
            </a:r>
          </a:p>
          <a:p>
            <a:r>
              <a:rPr lang="en-US" altLang="en-US" smtClean="0"/>
              <a:t>LED’s can not operate at this speed so lasers are used</a:t>
            </a:r>
          </a:p>
          <a:p>
            <a:r>
              <a:rPr lang="en-US" altLang="en-US" smtClean="0"/>
              <a:t>Three fiber diameters are permitted : 10,50 and 62.5 microns </a:t>
            </a:r>
          </a:p>
          <a:p>
            <a:r>
              <a:rPr lang="en-US" altLang="en-US" smtClean="0"/>
              <a:t>Two wavelengths are permitted : 0.85 and 1.3 microns</a:t>
            </a:r>
          </a:p>
          <a:p>
            <a:r>
              <a:rPr lang="en-US" altLang="en-US" smtClean="0"/>
              <a:t>On fiber new encoding scheme 8B/10B is used ie each 8bits is encoded as 10 bits on fiber</a:t>
            </a:r>
          </a:p>
          <a:p>
            <a:r>
              <a:rPr lang="en-US" altLang="en-US" smtClean="0"/>
              <a:t>1024 possible code words for each input is possible so two rules are available to make the decision</a:t>
            </a:r>
          </a:p>
          <a:p>
            <a:pPr>
              <a:buFontTx/>
              <a:buNone/>
            </a:pPr>
            <a:r>
              <a:rPr lang="en-US" altLang="en-US" smtClean="0"/>
              <a:t>1&gt; No codeword have more than 4 identical bits in a row</a:t>
            </a:r>
          </a:p>
          <a:p>
            <a:pPr>
              <a:buFontTx/>
              <a:buNone/>
            </a:pPr>
            <a:r>
              <a:rPr lang="en-US" altLang="en-US" smtClean="0"/>
              <a:t>2&gt; No codeword may have more than six 0s or six 1s </a:t>
            </a:r>
          </a:p>
        </p:txBody>
      </p:sp>
    </p:spTree>
    <p:extLst>
      <p:ext uri="{BB962C8B-B14F-4D97-AF65-F5344CB8AC3E}">
        <p14:creationId xmlns:p14="http://schemas.microsoft.com/office/powerpoint/2010/main" xmlns="" val="16336712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936938233"/>
              </p:ext>
            </p:extLst>
          </p:nvPr>
        </p:nvGraphicFramePr>
        <p:xfrm>
          <a:off x="914400" y="1447800"/>
          <a:ext cx="7086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249549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smtClean="0"/>
              <a:t>LAN/WLAN World</a:t>
            </a:r>
            <a:endParaRPr lang="en-US" dirty="0"/>
          </a:p>
        </p:txBody>
      </p:sp>
      <p:graphicFrame>
        <p:nvGraphicFramePr>
          <p:cNvPr id="4" name="Content Placeholder 3"/>
          <p:cNvGraphicFramePr>
            <a:graphicFrameLocks noGrp="1"/>
          </p:cNvGraphicFramePr>
          <p:nvPr>
            <p:ph sz="quarter" idx="1"/>
          </p:nvPr>
        </p:nvGraphicFramePr>
        <p:xfrm>
          <a:off x="207818" y="1075765"/>
          <a:ext cx="8936182" cy="5400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88487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smtClean="0"/>
              <a:t>LAN </a:t>
            </a:r>
            <a:r>
              <a:rPr lang="en-US" dirty="0" smtClean="0">
                <a:solidFill>
                  <a:srgbClr val="FF0000"/>
                </a:solidFill>
              </a:rPr>
              <a:t>Vs</a:t>
            </a:r>
            <a:r>
              <a:rPr lang="en-US" dirty="0" smtClean="0"/>
              <a:t> WLAN</a:t>
            </a:r>
            <a:endParaRPr lang="en-US" dirty="0"/>
          </a:p>
        </p:txBody>
      </p:sp>
      <p:graphicFrame>
        <p:nvGraphicFramePr>
          <p:cNvPr id="4" name="Content Placeholder 3"/>
          <p:cNvGraphicFramePr>
            <a:graphicFrameLocks noGrp="1"/>
          </p:cNvGraphicFramePr>
          <p:nvPr>
            <p:ph sz="quarter" idx="1"/>
          </p:nvPr>
        </p:nvGraphicFramePr>
        <p:xfrm>
          <a:off x="457200" y="1481329"/>
          <a:ext cx="8229600" cy="510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83342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152400"/>
            <a:ext cx="7772400" cy="762000"/>
          </a:xfrm>
        </p:spPr>
        <p:txBody>
          <a:bodyPr>
            <a:normAutofit fontScale="90000"/>
          </a:bodyPr>
          <a:lstStyle/>
          <a:p>
            <a:r>
              <a:rPr lang="en-US" altLang="en-US" sz="3600" dirty="0"/>
              <a:t>Static Channel Allocation in LANs and MANs</a:t>
            </a:r>
          </a:p>
        </p:txBody>
      </p:sp>
      <p:sp>
        <p:nvSpPr>
          <p:cNvPr id="6" name="Slide Number Placeholder 5"/>
          <p:cNvSpPr>
            <a:spLocks noGrp="1"/>
          </p:cNvSpPr>
          <p:nvPr>
            <p:ph type="sldNum" sz="quarter" idx="12"/>
          </p:nvPr>
        </p:nvSpPr>
        <p:spPr/>
        <p:txBody>
          <a:bodyPr/>
          <a:lstStyle/>
          <a:p>
            <a:fld id="{648EADC8-992C-4886-83BE-120B4C5965B3}" type="slidenum">
              <a:rPr lang="ar-JO" altLang="en-US"/>
              <a:pPr/>
              <a:t>6</a:t>
            </a:fld>
            <a:endParaRPr lang="en-US" altLang="en-US"/>
          </a:p>
        </p:txBody>
      </p:sp>
      <p:graphicFrame>
        <p:nvGraphicFramePr>
          <p:cNvPr id="2" name="Diagram 1"/>
          <p:cNvGraphicFramePr/>
          <p:nvPr>
            <p:extLst>
              <p:ext uri="{D42A27DB-BD31-4B8C-83A1-F6EECF244321}">
                <p14:modId xmlns:p14="http://schemas.microsoft.com/office/powerpoint/2010/main" xmlns="" val="3840660341"/>
              </p:ext>
            </p:extLst>
          </p:nvPr>
        </p:nvGraphicFramePr>
        <p:xfrm>
          <a:off x="152400" y="990600"/>
          <a:ext cx="91440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548510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smtClean="0"/>
              <a:t>What is WLAN?</a:t>
            </a:r>
            <a:endParaRPr lang="en-US" dirty="0"/>
          </a:p>
        </p:txBody>
      </p:sp>
      <p:graphicFrame>
        <p:nvGraphicFramePr>
          <p:cNvPr id="4" name="Content Placeholder 3"/>
          <p:cNvGraphicFramePr>
            <a:graphicFrameLocks noGrp="1"/>
          </p:cNvGraphicFramePr>
          <p:nvPr>
            <p:ph sz="quarter" idx="1"/>
          </p:nvPr>
        </p:nvGraphicFramePr>
        <p:xfrm>
          <a:off x="457200" y="1481329"/>
          <a:ext cx="8229600" cy="497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513905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endParaRPr lang="en-US"/>
          </a:p>
        </p:txBody>
      </p:sp>
      <p:pic>
        <p:nvPicPr>
          <p:cNvPr id="1026" name="Picture 2" descr="http://image.slidesharecdn.com/v1brkewn-2018finalsecure-111214114930-phpapp02/95/secure-mobility-in-cisco-unified-wlan-networks-for-mobile-devices-7-728.jpg?cb=1324564356"/>
          <p:cNvPicPr>
            <a:picLocks noChangeAspect="1" noChangeArrowheads="1"/>
          </p:cNvPicPr>
          <p:nvPr/>
        </p:nvPicPr>
        <p:blipFill>
          <a:blip r:embed="rId2"/>
          <a:srcRect/>
          <a:stretch>
            <a:fillRect/>
          </a:stretch>
        </p:blipFill>
        <p:spPr bwMode="auto">
          <a:xfrm>
            <a:off x="415637" y="201706"/>
            <a:ext cx="8520545" cy="6051176"/>
          </a:xfrm>
          <a:prstGeom prst="rect">
            <a:avLst/>
          </a:prstGeom>
          <a:noFill/>
        </p:spPr>
      </p:pic>
      <p:sp>
        <p:nvSpPr>
          <p:cNvPr id="5" name="TextBox 4"/>
          <p:cNvSpPr txBox="1"/>
          <p:nvPr/>
        </p:nvSpPr>
        <p:spPr>
          <a:xfrm>
            <a:off x="2424546" y="2958353"/>
            <a:ext cx="433421" cy="375247"/>
          </a:xfrm>
          <a:prstGeom prst="rect">
            <a:avLst/>
          </a:prstGeom>
        </p:spPr>
        <p:style>
          <a:lnRef idx="2">
            <a:schemeClr val="accent1"/>
          </a:lnRef>
          <a:fillRef idx="1">
            <a:schemeClr val="lt1"/>
          </a:fillRef>
          <a:effectRef idx="0">
            <a:schemeClr val="accent1"/>
          </a:effectRef>
          <a:fontRef idx="minor">
            <a:schemeClr val="dk1"/>
          </a:fontRef>
        </p:style>
        <p:txBody>
          <a:bodyPr wrap="none" lIns="82058" tIns="41029" rIns="82058" bIns="41029" rtlCol="0">
            <a:spAutoFit/>
          </a:bodyPr>
          <a:lstStyle/>
          <a:p>
            <a:r>
              <a:rPr lang="en-US" sz="1900" dirty="0">
                <a:solidFill>
                  <a:schemeClr val="tx1">
                    <a:lumMod val="65000"/>
                    <a:lumOff val="35000"/>
                  </a:schemeClr>
                </a:solidFill>
                <a:latin typeface="Calibri" pitchFamily="34" charset="0"/>
              </a:rPr>
              <a:t>AP</a:t>
            </a:r>
          </a:p>
        </p:txBody>
      </p:sp>
      <p:sp>
        <p:nvSpPr>
          <p:cNvPr id="6" name="TextBox 5"/>
          <p:cNvSpPr txBox="1"/>
          <p:nvPr/>
        </p:nvSpPr>
        <p:spPr>
          <a:xfrm>
            <a:off x="6303818" y="2958353"/>
            <a:ext cx="433421" cy="375247"/>
          </a:xfrm>
          <a:prstGeom prst="rect">
            <a:avLst/>
          </a:prstGeom>
        </p:spPr>
        <p:style>
          <a:lnRef idx="2">
            <a:schemeClr val="accent1"/>
          </a:lnRef>
          <a:fillRef idx="1">
            <a:schemeClr val="lt1"/>
          </a:fillRef>
          <a:effectRef idx="0">
            <a:schemeClr val="accent1"/>
          </a:effectRef>
          <a:fontRef idx="minor">
            <a:schemeClr val="dk1"/>
          </a:fontRef>
        </p:style>
        <p:txBody>
          <a:bodyPr wrap="none" lIns="82058" tIns="41029" rIns="82058" bIns="41029" rtlCol="0">
            <a:spAutoFit/>
          </a:bodyPr>
          <a:lstStyle/>
          <a:p>
            <a:r>
              <a:rPr lang="en-US" sz="1900" dirty="0">
                <a:solidFill>
                  <a:schemeClr val="tx1">
                    <a:lumMod val="65000"/>
                    <a:lumOff val="35000"/>
                  </a:schemeClr>
                </a:solidFill>
                <a:latin typeface="Calibri" pitchFamily="34" charset="0"/>
              </a:rPr>
              <a:t>AP</a:t>
            </a:r>
          </a:p>
        </p:txBody>
      </p:sp>
    </p:spTree>
    <p:extLst>
      <p:ext uri="{BB962C8B-B14F-4D97-AF65-F5344CB8AC3E}">
        <p14:creationId xmlns:p14="http://schemas.microsoft.com/office/powerpoint/2010/main" xmlns="" val="15580749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title"/>
          </p:nvPr>
        </p:nvSpPr>
        <p:spPr bwMode="auto">
          <a:xfrm>
            <a:off x="0" y="201706"/>
            <a:ext cx="9144000" cy="685800"/>
          </a:xfrm>
          <a:noFill/>
          <a:ln>
            <a:miter lim="800000"/>
            <a:headEnd/>
            <a:tailEnd/>
          </a:ln>
        </p:spPr>
        <p:txBody>
          <a:bodyPr vert="horz" wrap="square" lIns="91407" tIns="45704" rIns="91407" bIns="45704" numCol="1" anchor="t" anchorCtr="0" compatLnSpc="1">
            <a:prstTxWarp prst="textNoShape">
              <a:avLst/>
            </a:prstTxWarp>
            <a:normAutofit fontScale="90000"/>
          </a:bodyPr>
          <a:lstStyle/>
          <a:p>
            <a:pPr algn="ctr"/>
            <a:r>
              <a:rPr lang="en-US" b="1" dirty="0">
                <a:effectLst>
                  <a:outerShdw blurRad="38100" dist="38100" dir="2700000" algn="tl">
                    <a:srgbClr val="C0C0C0"/>
                  </a:outerShdw>
                </a:effectLst>
              </a:rPr>
              <a:t>IEEE </a:t>
            </a:r>
            <a:r>
              <a:rPr lang="en-US" b="1" dirty="0" smtClean="0">
                <a:effectLst>
                  <a:outerShdw blurRad="38100" dist="38100" dir="2700000" algn="tl">
                    <a:srgbClr val="C0C0C0"/>
                  </a:outerShdw>
                </a:effectLst>
              </a:rPr>
              <a:t>802.11 Architecture </a:t>
            </a:r>
            <a:r>
              <a:rPr lang="en-US" b="1" dirty="0" smtClean="0">
                <a:solidFill>
                  <a:srgbClr val="FF0000"/>
                </a:solidFill>
                <a:effectLst>
                  <a:outerShdw blurRad="38100" dist="38100" dir="2700000" algn="tl">
                    <a:srgbClr val="C0C0C0"/>
                  </a:outerShdw>
                </a:effectLst>
              </a:rPr>
              <a:t>Components</a:t>
            </a:r>
            <a:endParaRPr lang="en-US" dirty="0">
              <a:solidFill>
                <a:srgbClr val="FF0000"/>
              </a:solidFill>
            </a:endParaRPr>
          </a:p>
        </p:txBody>
      </p:sp>
      <p:graphicFrame>
        <p:nvGraphicFramePr>
          <p:cNvPr id="4" name="Content Placeholder 3"/>
          <p:cNvGraphicFramePr>
            <a:graphicFrameLocks noGrp="1"/>
          </p:cNvGraphicFramePr>
          <p:nvPr>
            <p:ph sz="quarter" idx="1"/>
          </p:nvPr>
        </p:nvGraphicFramePr>
        <p:xfrm>
          <a:off x="277091" y="1066800"/>
          <a:ext cx="8485909" cy="5253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846423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lIns="82058" tIns="41029" rIns="82058">
            <a:normAutofit fontScale="90000"/>
          </a:bodyPr>
          <a:lstStyle/>
          <a:p>
            <a:r>
              <a:rPr lang="en-US" dirty="0" smtClean="0">
                <a:effectLst>
                  <a:outerShdw blurRad="38100" dist="38100" dir="2700000" algn="tl">
                    <a:srgbClr val="C0C0C0"/>
                  </a:outerShdw>
                </a:effectLst>
              </a:rPr>
              <a:t>IEEE 802.11 Architecture Components </a:t>
            </a:r>
            <a:r>
              <a:rPr lang="en-US" dirty="0" smtClean="0">
                <a:solidFill>
                  <a:srgbClr val="FF0000"/>
                </a:solidFill>
                <a:effectLst>
                  <a:outerShdw blurRad="38100" dist="38100" dir="2700000" algn="tl">
                    <a:srgbClr val="C0C0C0"/>
                  </a:outerShdw>
                </a:effectLst>
              </a:rPr>
              <a:t>–</a:t>
            </a:r>
            <a:br>
              <a:rPr lang="en-US" dirty="0" smtClean="0">
                <a:solidFill>
                  <a:srgbClr val="FF0000"/>
                </a:solidFill>
                <a:effectLst>
                  <a:outerShdw blurRad="38100" dist="38100" dir="2700000" algn="tl">
                    <a:srgbClr val="C0C0C0"/>
                  </a:outerShdw>
                </a:effectLst>
              </a:rPr>
            </a:br>
            <a:r>
              <a:rPr lang="en-US" b="1" u="sng" dirty="0" smtClean="0">
                <a:solidFill>
                  <a:srgbClr val="FF0000"/>
                </a:solidFill>
                <a:effectLst>
                  <a:outerShdw blurRad="38100" dist="38100" dir="2700000" algn="tl">
                    <a:srgbClr val="000000">
                      <a:alpha val="43137"/>
                    </a:srgbClr>
                  </a:outerShdw>
                </a:effectLst>
              </a:rPr>
              <a:t>Access Point</a:t>
            </a:r>
            <a:endParaRPr lang="en-US" b="1" u="sng"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3381187455"/>
              </p:ext>
            </p:extLst>
          </p:nvPr>
        </p:nvGraphicFramePr>
        <p:xfrm>
          <a:off x="457200" y="1524000"/>
          <a:ext cx="8229600" cy="504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746918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417638"/>
          </a:xfrm>
        </p:spPr>
        <p:txBody>
          <a:bodyPr lIns="82058" tIns="41029" rIns="82058">
            <a:normAutofit/>
          </a:bodyPr>
          <a:lstStyle/>
          <a:p>
            <a:r>
              <a:rPr lang="en-US" sz="3600" dirty="0">
                <a:effectLst>
                  <a:outerShdw blurRad="38100" dist="38100" dir="2700000" algn="tl">
                    <a:srgbClr val="C0C0C0"/>
                  </a:outerShdw>
                </a:effectLst>
              </a:rPr>
              <a:t>IEEE 802.11 Architecture </a:t>
            </a:r>
            <a:r>
              <a:rPr lang="en-US" sz="3600" dirty="0" smtClean="0">
                <a:effectLst>
                  <a:outerShdw blurRad="38100" dist="38100" dir="2700000" algn="tl">
                    <a:srgbClr val="C0C0C0"/>
                  </a:outerShdw>
                </a:effectLst>
              </a:rPr>
              <a:t>Components        </a:t>
            </a:r>
            <a:r>
              <a:rPr lang="en-US" b="1" u="sng" dirty="0" smtClean="0">
                <a:solidFill>
                  <a:srgbClr val="FF0000"/>
                </a:solidFill>
                <a:effectLst>
                  <a:outerShdw blurRad="38100" dist="38100" dir="2700000" algn="tl">
                    <a:srgbClr val="000000">
                      <a:alpha val="43137"/>
                    </a:srgbClr>
                  </a:outerShdw>
                </a:effectLst>
              </a:rPr>
              <a:t>BSS &amp; ESS</a:t>
            </a:r>
            <a:endParaRPr lang="en-US" b="1" u="sng"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676898588"/>
              </p:ext>
            </p:extLst>
          </p:nvPr>
        </p:nvGraphicFramePr>
        <p:xfrm>
          <a:off x="0" y="1676400"/>
          <a:ext cx="8866909" cy="4908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417537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15636" y="0"/>
            <a:ext cx="8229600" cy="941294"/>
          </a:xfrm>
        </p:spPr>
        <p:txBody>
          <a:bodyPr lIns="82058" tIns="41029" rIns="82058"/>
          <a:lstStyle/>
          <a:p>
            <a:r>
              <a:rPr lang="en-US" dirty="0"/>
              <a:t>Wireless LANs: </a:t>
            </a:r>
            <a:r>
              <a:rPr lang="en-US" dirty="0" smtClean="0">
                <a:solidFill>
                  <a:srgbClr val="FF0000"/>
                </a:solidFill>
              </a:rPr>
              <a:t>Adv &amp; </a:t>
            </a:r>
            <a:r>
              <a:rPr lang="en-US" dirty="0" err="1" smtClean="0">
                <a:solidFill>
                  <a:srgbClr val="FF0000"/>
                </a:solidFill>
              </a:rPr>
              <a:t>Disadv</a:t>
            </a:r>
            <a:endParaRPr lang="en-US" dirty="0">
              <a:solidFill>
                <a:srgbClr val="FF0000"/>
              </a:solidFill>
            </a:endParaRPr>
          </a:p>
        </p:txBody>
      </p:sp>
      <p:graphicFrame>
        <p:nvGraphicFramePr>
          <p:cNvPr id="4" name="Diagram 3"/>
          <p:cNvGraphicFramePr/>
          <p:nvPr/>
        </p:nvGraphicFramePr>
        <p:xfrm>
          <a:off x="0" y="941295"/>
          <a:ext cx="9144000" cy="5513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268704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15636" y="0"/>
            <a:ext cx="8229600" cy="941294"/>
          </a:xfrm>
        </p:spPr>
        <p:txBody>
          <a:bodyPr lIns="82058" tIns="41029" rIns="82058">
            <a:normAutofit/>
          </a:bodyPr>
          <a:lstStyle/>
          <a:p>
            <a:r>
              <a:rPr lang="en-US" sz="4300" dirty="0"/>
              <a:t>Wireless Networks-</a:t>
            </a:r>
            <a:r>
              <a:rPr lang="en-US" sz="3900" dirty="0"/>
              <a:t> </a:t>
            </a:r>
            <a:r>
              <a:rPr lang="en-US" sz="3900" dirty="0">
                <a:solidFill>
                  <a:srgbClr val="FF0000"/>
                </a:solidFill>
              </a:rPr>
              <a:t>Categories</a:t>
            </a:r>
            <a:endParaRPr lang="en-US" dirty="0">
              <a:solidFill>
                <a:srgbClr val="FF0000"/>
              </a:solidFill>
            </a:endParaRPr>
          </a:p>
        </p:txBody>
      </p:sp>
      <p:graphicFrame>
        <p:nvGraphicFramePr>
          <p:cNvPr id="4" name="Diagram 3"/>
          <p:cNvGraphicFramePr/>
          <p:nvPr/>
        </p:nvGraphicFramePr>
        <p:xfrm>
          <a:off x="457200" y="941295"/>
          <a:ext cx="8229600" cy="5513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88089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274638"/>
            <a:ext cx="8534400" cy="1143000"/>
          </a:xfrm>
        </p:spPr>
        <p:txBody>
          <a:bodyPr lIns="82058" tIns="41029" rIns="82058">
            <a:normAutofit fontScale="90000"/>
          </a:bodyPr>
          <a:lstStyle/>
          <a:p>
            <a:r>
              <a:rPr lang="en-US" dirty="0"/>
              <a:t>Wireless </a:t>
            </a:r>
            <a:r>
              <a:rPr lang="en-US" dirty="0" smtClean="0"/>
              <a:t>LANs </a:t>
            </a:r>
            <a:r>
              <a:rPr lang="en-US" dirty="0" smtClean="0">
                <a:solidFill>
                  <a:srgbClr val="FF0000"/>
                </a:solidFill>
              </a:rPr>
              <a:t>network Types (Categories)</a:t>
            </a:r>
            <a:endParaRPr lang="en-US" dirty="0">
              <a:solidFill>
                <a:srgbClr val="FF0000"/>
              </a:solidFill>
            </a:endParaRPr>
          </a:p>
        </p:txBody>
      </p:sp>
      <p:sp>
        <p:nvSpPr>
          <p:cNvPr id="5" name="Footer Placeholder 4"/>
          <p:cNvSpPr>
            <a:spLocks noGrp="1"/>
          </p:cNvSpPr>
          <p:nvPr>
            <p:ph type="ftr" sz="quarter" idx="11"/>
          </p:nvPr>
        </p:nvSpPr>
        <p:spPr/>
        <p:txBody>
          <a:bodyPr lIns="82058" tIns="41029" rIns="82058" bIns="41029"/>
          <a:lstStyle/>
          <a:p>
            <a:r>
              <a:rPr lang="en-US"/>
              <a:t>Networks: Wireless LANs</a:t>
            </a:r>
          </a:p>
        </p:txBody>
      </p:sp>
      <p:sp>
        <p:nvSpPr>
          <p:cNvPr id="6" name="Slide Number Placeholder 5"/>
          <p:cNvSpPr>
            <a:spLocks noGrp="1"/>
          </p:cNvSpPr>
          <p:nvPr>
            <p:ph type="sldNum" sz="quarter" idx="12"/>
          </p:nvPr>
        </p:nvSpPr>
        <p:spPr/>
        <p:txBody>
          <a:bodyPr/>
          <a:lstStyle/>
          <a:p>
            <a:fld id="{21BC32F9-0F95-4FAA-97F9-FEA66188C2C4}" type="slidenum">
              <a:rPr lang="en-US"/>
              <a:pPr/>
              <a:t>67</a:t>
            </a:fld>
            <a:endParaRPr lang="en-US"/>
          </a:p>
        </p:txBody>
      </p:sp>
      <p:sp>
        <p:nvSpPr>
          <p:cNvPr id="7171" name="Rectangle 3"/>
          <p:cNvSpPr>
            <a:spLocks noGrp="1" noChangeArrowheads="1"/>
          </p:cNvSpPr>
          <p:nvPr>
            <p:ph sz="quarter" idx="1"/>
          </p:nvPr>
        </p:nvSpPr>
        <p:spPr>
          <a:xfrm>
            <a:off x="152400" y="5257800"/>
            <a:ext cx="8763000" cy="685800"/>
          </a:xfrm>
        </p:spPr>
        <p:style>
          <a:lnRef idx="2">
            <a:schemeClr val="accent2"/>
          </a:lnRef>
          <a:fillRef idx="1">
            <a:schemeClr val="lt1"/>
          </a:fillRef>
          <a:effectRef idx="0">
            <a:schemeClr val="accent2"/>
          </a:effectRef>
          <a:fontRef idx="minor">
            <a:schemeClr val="dk1"/>
          </a:fontRef>
        </p:style>
        <p:txBody>
          <a:bodyPr lIns="82058" tIns="41029" rIns="82058" bIns="41029">
            <a:normAutofit fontScale="92500" lnSpcReduction="10000"/>
          </a:bodyPr>
          <a:lstStyle/>
          <a:p>
            <a:pPr marL="609528" indent="-609528">
              <a:buNone/>
            </a:pPr>
            <a:r>
              <a:rPr lang="en-US" sz="2000" dirty="0"/>
              <a:t>Figure (a) Wireless networking with a base station.</a:t>
            </a:r>
          </a:p>
          <a:p>
            <a:pPr marL="609528" indent="-609528">
              <a:buNone/>
            </a:pPr>
            <a:r>
              <a:rPr lang="en-US" sz="2000" dirty="0"/>
              <a:t>          (b) Ad hoc networking.</a:t>
            </a:r>
          </a:p>
        </p:txBody>
      </p:sp>
      <p:pic>
        <p:nvPicPr>
          <p:cNvPr id="7172" name="Picture 4" descr="1-35"/>
          <p:cNvPicPr>
            <a:picLocks noChangeAspect="1" noChangeArrowheads="1"/>
          </p:cNvPicPr>
          <p:nvPr/>
        </p:nvPicPr>
        <p:blipFill>
          <a:blip r:embed="rId2"/>
          <a:srcRect/>
          <a:stretch>
            <a:fillRect/>
          </a:stretch>
        </p:blipFill>
        <p:spPr bwMode="auto">
          <a:xfrm>
            <a:off x="725489" y="1882775"/>
            <a:ext cx="7821612" cy="2990850"/>
          </a:xfrm>
          <a:prstGeom prst="rect">
            <a:avLst/>
          </a:prstGeom>
          <a:noFill/>
        </p:spPr>
      </p:pic>
    </p:spTree>
    <p:extLst>
      <p:ext uri="{BB962C8B-B14F-4D97-AF65-F5344CB8AC3E}">
        <p14:creationId xmlns:p14="http://schemas.microsoft.com/office/powerpoint/2010/main" xmlns="" val="37247955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1027"/>
          <p:cNvSpPr>
            <a:spLocks noGrp="1" noChangeArrowheads="1"/>
          </p:cNvSpPr>
          <p:nvPr>
            <p:ph type="title"/>
          </p:nvPr>
        </p:nvSpPr>
        <p:spPr bwMode="auto">
          <a:xfrm>
            <a:off x="346364" y="228600"/>
            <a:ext cx="8569036" cy="838200"/>
          </a:xfrm>
          <a:noFill/>
          <a:ln>
            <a:miter lim="800000"/>
            <a:headEnd/>
            <a:tailEnd/>
          </a:ln>
        </p:spPr>
        <p:txBody>
          <a:bodyPr vert="horz" wrap="square" lIns="91407" tIns="45704" rIns="91407" bIns="45704" numCol="1" anchor="t" anchorCtr="0" compatLnSpc="1">
            <a:prstTxWarp prst="textNoShape">
              <a:avLst/>
            </a:prstTxWarp>
          </a:bodyPr>
          <a:lstStyle/>
          <a:p>
            <a:r>
              <a:rPr lang="en-US" b="1" dirty="0">
                <a:effectLst>
                  <a:outerShdw blurRad="38100" dist="38100" dir="2700000" algn="tl">
                    <a:srgbClr val="C0C0C0"/>
                  </a:outerShdw>
                </a:effectLst>
              </a:rPr>
              <a:t>Wireless LAN A</a:t>
            </a:r>
            <a:r>
              <a:rPr lang="en-US" b="1" dirty="0">
                <a:solidFill>
                  <a:srgbClr val="FF0000"/>
                </a:solidFill>
                <a:effectLst>
                  <a:outerShdw blurRad="38100" dist="38100" dir="2700000" algn="tl">
                    <a:srgbClr val="C0C0C0"/>
                  </a:outerShdw>
                </a:effectLst>
              </a:rPr>
              <a:t>pplications</a:t>
            </a:r>
            <a:r>
              <a:rPr lang="en-US" b="1" dirty="0">
                <a:effectLst>
                  <a:outerShdw blurRad="38100" dist="38100" dir="2700000" algn="tl">
                    <a:srgbClr val="C0C0C0"/>
                  </a:outerShdw>
                </a:effectLst>
              </a:rPr>
              <a:t> </a:t>
            </a:r>
            <a:endParaRPr lang="en-US" dirty="0"/>
          </a:p>
        </p:txBody>
      </p:sp>
      <p:graphicFrame>
        <p:nvGraphicFramePr>
          <p:cNvPr id="6" name="Content Placeholder 5"/>
          <p:cNvGraphicFramePr>
            <a:graphicFrameLocks noGrp="1"/>
          </p:cNvGraphicFramePr>
          <p:nvPr>
            <p:ph sz="quarter" idx="1"/>
          </p:nvPr>
        </p:nvGraphicFramePr>
        <p:xfrm>
          <a:off x="415636" y="1295400"/>
          <a:ext cx="5957455" cy="4890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3173" name="Picture 1029" descr="PE02716_"/>
          <p:cNvPicPr>
            <a:picLocks noChangeAspect="1" noChangeArrowheads="1"/>
          </p:cNvPicPr>
          <p:nvPr/>
        </p:nvPicPr>
        <p:blipFill>
          <a:blip r:embed="rId6"/>
          <a:srcRect/>
          <a:stretch>
            <a:fillRect/>
          </a:stretch>
        </p:blipFill>
        <p:spPr bwMode="auto">
          <a:xfrm>
            <a:off x="6858003" y="1066800"/>
            <a:ext cx="1592263" cy="1501775"/>
          </a:xfrm>
          <a:prstGeom prst="rect">
            <a:avLst/>
          </a:prstGeom>
          <a:noFill/>
        </p:spPr>
      </p:pic>
      <p:pic>
        <p:nvPicPr>
          <p:cNvPr id="263174" name="Picture 1030" descr="j0198594"/>
          <p:cNvPicPr>
            <a:picLocks noChangeAspect="1" noChangeArrowheads="1"/>
          </p:cNvPicPr>
          <p:nvPr/>
        </p:nvPicPr>
        <p:blipFill>
          <a:blip r:embed="rId7"/>
          <a:srcRect/>
          <a:stretch>
            <a:fillRect/>
          </a:stretch>
        </p:blipFill>
        <p:spPr bwMode="auto">
          <a:xfrm>
            <a:off x="6553200" y="3317878"/>
            <a:ext cx="2197100" cy="1666875"/>
          </a:xfrm>
          <a:prstGeom prst="rect">
            <a:avLst/>
          </a:prstGeom>
          <a:noFill/>
        </p:spPr>
      </p:pic>
    </p:spTree>
    <p:extLst>
      <p:ext uri="{BB962C8B-B14F-4D97-AF65-F5344CB8AC3E}">
        <p14:creationId xmlns:p14="http://schemas.microsoft.com/office/powerpoint/2010/main" xmlns="" val="38549741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title"/>
          </p:nvPr>
        </p:nvSpPr>
        <p:spPr bwMode="auto">
          <a:xfrm>
            <a:off x="207818" y="336176"/>
            <a:ext cx="8936182" cy="1035424"/>
          </a:xfrm>
          <a:noFill/>
          <a:ln>
            <a:miter lim="800000"/>
            <a:headEnd/>
            <a:tailEnd/>
          </a:ln>
        </p:spPr>
        <p:txBody>
          <a:bodyPr vert="horz" wrap="square" lIns="91407" tIns="45704" rIns="91407" bIns="45704" numCol="1" anchor="t" anchorCtr="0" compatLnSpc="1">
            <a:prstTxWarp prst="textNoShape">
              <a:avLst/>
            </a:prstTxWarp>
            <a:normAutofit/>
          </a:bodyPr>
          <a:lstStyle/>
          <a:p>
            <a:r>
              <a:rPr lang="en-US" sz="3900" b="1" dirty="0"/>
              <a:t>IEEE </a:t>
            </a:r>
            <a:r>
              <a:rPr lang="en-US" sz="3900" b="1" dirty="0">
                <a:solidFill>
                  <a:srgbClr val="FF0000"/>
                </a:solidFill>
              </a:rPr>
              <a:t>802.11</a:t>
            </a:r>
            <a:r>
              <a:rPr lang="en-US" sz="3900" b="1" dirty="0"/>
              <a:t> Wireless LAN Standard</a:t>
            </a:r>
          </a:p>
        </p:txBody>
      </p:sp>
      <p:graphicFrame>
        <p:nvGraphicFramePr>
          <p:cNvPr id="4" name="Content Placeholder 3"/>
          <p:cNvGraphicFramePr>
            <a:graphicFrameLocks noGrp="1"/>
          </p:cNvGraphicFramePr>
          <p:nvPr>
            <p:ph sz="quarter" idx="1"/>
          </p:nvPr>
        </p:nvGraphicFramePr>
        <p:xfrm>
          <a:off x="346364" y="1075765"/>
          <a:ext cx="8382000" cy="517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91272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274638"/>
            <a:ext cx="8458200" cy="715962"/>
          </a:xfrm>
        </p:spPr>
        <p:txBody>
          <a:bodyPr/>
          <a:lstStyle/>
          <a:p>
            <a:r>
              <a:rPr lang="en-US" altLang="en-US" sz="3200" dirty="0"/>
              <a:t>Dynamic Channel Allocation in LANs and MANs</a:t>
            </a:r>
          </a:p>
        </p:txBody>
      </p:sp>
      <p:sp>
        <p:nvSpPr>
          <p:cNvPr id="6" name="Slide Number Placeholder 5"/>
          <p:cNvSpPr>
            <a:spLocks noGrp="1"/>
          </p:cNvSpPr>
          <p:nvPr>
            <p:ph type="sldNum" sz="quarter" idx="12"/>
          </p:nvPr>
        </p:nvSpPr>
        <p:spPr/>
        <p:txBody>
          <a:bodyPr/>
          <a:lstStyle/>
          <a:p>
            <a:fld id="{1643CB7F-FE60-4D22-9D4F-AD9D5754F0DE}" type="slidenum">
              <a:rPr lang="ar-JO" altLang="en-US"/>
              <a:pPr/>
              <a:t>7</a:t>
            </a:fld>
            <a:endParaRPr lang="en-US" altLang="en-US"/>
          </a:p>
        </p:txBody>
      </p:sp>
      <p:graphicFrame>
        <p:nvGraphicFramePr>
          <p:cNvPr id="2" name="Diagram 1"/>
          <p:cNvGraphicFramePr/>
          <p:nvPr>
            <p:extLst>
              <p:ext uri="{D42A27DB-BD31-4B8C-83A1-F6EECF244321}">
                <p14:modId xmlns:p14="http://schemas.microsoft.com/office/powerpoint/2010/main" xmlns="" val="3253478837"/>
              </p:ext>
            </p:extLst>
          </p:nvPr>
        </p:nvGraphicFramePr>
        <p:xfrm>
          <a:off x="304800" y="1066800"/>
          <a:ext cx="8839200" cy="5586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9390323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bwMode="auto">
          <a:xfrm>
            <a:off x="0" y="201706"/>
            <a:ext cx="9144000" cy="1169894"/>
          </a:xfrm>
          <a:noFill/>
          <a:ln>
            <a:miter lim="800000"/>
            <a:headEnd/>
            <a:tailEnd/>
          </a:ln>
        </p:spPr>
        <p:txBody>
          <a:bodyPr vert="horz" wrap="square" lIns="91429" tIns="45714" rIns="91429" bIns="45714" numCol="1" anchor="t" anchorCtr="0" compatLnSpc="1">
            <a:prstTxWarp prst="textNoShape">
              <a:avLst/>
            </a:prstTxWarp>
            <a:normAutofit/>
          </a:bodyPr>
          <a:lstStyle/>
          <a:p>
            <a:pPr algn="ctr"/>
            <a:r>
              <a:rPr lang="en-US" sz="3900" b="1" dirty="0">
                <a:solidFill>
                  <a:srgbClr val="FF0000"/>
                </a:solidFill>
                <a:effectLst>
                  <a:outerShdw blurRad="38100" dist="38100" dir="2700000" algn="tl">
                    <a:srgbClr val="C0C0C0"/>
                  </a:outerShdw>
                </a:effectLst>
              </a:rPr>
              <a:t>Physical Media </a:t>
            </a:r>
            <a:r>
              <a:rPr lang="en-US" sz="3900" b="1" dirty="0">
                <a:effectLst>
                  <a:outerShdw blurRad="38100" dist="38100" dir="2700000" algn="tl">
                    <a:srgbClr val="C0C0C0"/>
                  </a:outerShdw>
                </a:effectLst>
              </a:rPr>
              <a:t>of 802.11 Standard</a:t>
            </a:r>
          </a:p>
        </p:txBody>
      </p:sp>
      <p:graphicFrame>
        <p:nvGraphicFramePr>
          <p:cNvPr id="4" name="Diagram 3"/>
          <p:cNvGraphicFramePr/>
          <p:nvPr/>
        </p:nvGraphicFramePr>
        <p:xfrm>
          <a:off x="346364" y="1143000"/>
          <a:ext cx="8520545"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81741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normAutofit/>
          </a:bodyPr>
          <a:lstStyle/>
          <a:p>
            <a:r>
              <a:rPr lang="en-US" dirty="0" smtClean="0"/>
              <a:t>What is meant by </a:t>
            </a:r>
            <a:r>
              <a:rPr lang="en-US" dirty="0" smtClean="0">
                <a:solidFill>
                  <a:srgbClr val="FF0000"/>
                </a:solidFill>
              </a:rPr>
              <a:t>Spread Spectrum </a:t>
            </a:r>
            <a:endParaRPr lang="en-US" dirty="0">
              <a:solidFill>
                <a:srgbClr val="FF0000"/>
              </a:solidFill>
            </a:endParaRPr>
          </a:p>
        </p:txBody>
      </p:sp>
      <p:graphicFrame>
        <p:nvGraphicFramePr>
          <p:cNvPr id="4" name="Content Placeholder 3"/>
          <p:cNvGraphicFramePr>
            <a:graphicFrameLocks noGrp="1"/>
          </p:cNvGraphicFramePr>
          <p:nvPr>
            <p:ph sz="quarter" idx="1"/>
          </p:nvPr>
        </p:nvGraphicFramePr>
        <p:xfrm>
          <a:off x="457200" y="1481329"/>
          <a:ext cx="8229600" cy="483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06950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74638"/>
            <a:ext cx="8763000" cy="1173162"/>
          </a:xfrm>
        </p:spPr>
        <p:txBody>
          <a:bodyPr>
            <a:normAutofit fontScale="90000"/>
          </a:bodyPr>
          <a:lstStyle/>
          <a:p>
            <a:r>
              <a:rPr lang="en-US" dirty="0" smtClean="0">
                <a:latin typeface="Arial" charset="0"/>
                <a:cs typeface="Arial" charset="0"/>
              </a:rPr>
              <a:t>WLAN Problem:- </a:t>
            </a:r>
            <a:r>
              <a:rPr lang="en-US" dirty="0" smtClean="0">
                <a:solidFill>
                  <a:srgbClr val="FF0000"/>
                </a:solidFill>
                <a:latin typeface="Arial" charset="0"/>
                <a:cs typeface="Arial" charset="0"/>
              </a:rPr>
              <a:t>The </a:t>
            </a:r>
            <a:r>
              <a:rPr lang="en-US" dirty="0">
                <a:solidFill>
                  <a:srgbClr val="FF0000"/>
                </a:solidFill>
                <a:latin typeface="Arial" charset="0"/>
                <a:cs typeface="Arial" charset="0"/>
              </a:rPr>
              <a:t>hidden terminal problem.</a:t>
            </a:r>
          </a:p>
        </p:txBody>
      </p:sp>
      <p:sp>
        <p:nvSpPr>
          <p:cNvPr id="40963" name="Rectangle 3"/>
          <p:cNvSpPr>
            <a:spLocks noGrp="1" noChangeArrowheads="1"/>
          </p:cNvSpPr>
          <p:nvPr>
            <p:ph sz="quarter" idx="1"/>
          </p:nvPr>
        </p:nvSpPr>
        <p:spPr>
          <a:xfrm>
            <a:off x="287338" y="5715000"/>
            <a:ext cx="8856662" cy="838200"/>
          </a:xfrm>
        </p:spPr>
        <p:txBody>
          <a:bodyPr/>
          <a:lstStyle/>
          <a:p>
            <a:pPr algn="ctr" eaLnBrk="1" hangingPunct="1">
              <a:buFontTx/>
              <a:buNone/>
            </a:pPr>
            <a:endParaRPr lang="en-US" dirty="0" smtClean="0">
              <a:latin typeface="Arial" charset="0"/>
              <a:cs typeface="Arial" charset="0"/>
            </a:endParaRPr>
          </a:p>
        </p:txBody>
      </p:sp>
      <p:pic>
        <p:nvPicPr>
          <p:cNvPr id="4096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1905000"/>
            <a:ext cx="519112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398345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685800" y="76200"/>
            <a:ext cx="8250382" cy="1143000"/>
          </a:xfrm>
        </p:spPr>
        <p:txBody>
          <a:bodyPr lIns="82058" tIns="41029" rIns="82058">
            <a:normAutofit/>
          </a:bodyPr>
          <a:lstStyle/>
          <a:p>
            <a:r>
              <a:rPr lang="en-US" dirty="0" smtClean="0"/>
              <a:t>WLAN </a:t>
            </a:r>
            <a:r>
              <a:rPr lang="en-US" dirty="0" smtClean="0">
                <a:solidFill>
                  <a:srgbClr val="FF0000"/>
                </a:solidFill>
              </a:rPr>
              <a:t>-Hidden </a:t>
            </a:r>
            <a:r>
              <a:rPr lang="en-US" dirty="0">
                <a:solidFill>
                  <a:srgbClr val="FF0000"/>
                </a:solidFill>
              </a:rPr>
              <a:t>Terminal Problem</a:t>
            </a:r>
          </a:p>
        </p:txBody>
      </p:sp>
      <p:sp>
        <p:nvSpPr>
          <p:cNvPr id="26626" name="Rectangle 2"/>
          <p:cNvSpPr>
            <a:spLocks noGrp="1" noChangeArrowheads="1"/>
          </p:cNvSpPr>
          <p:nvPr>
            <p:ph sz="quarter" idx="1"/>
          </p:nvPr>
        </p:nvSpPr>
        <p:spPr>
          <a:xfrm>
            <a:off x="533400" y="2906179"/>
            <a:ext cx="8382000" cy="3496235"/>
          </a:xfrm>
        </p:spPr>
        <p:txBody>
          <a:bodyPr lIns="82058" tIns="41029" rIns="82058" bIns="41029">
            <a:normAutofit/>
          </a:bodyPr>
          <a:lstStyle/>
          <a:p>
            <a:r>
              <a:rPr lang="en-US" sz="2400" dirty="0"/>
              <a:t>Hidden terminals</a:t>
            </a:r>
          </a:p>
          <a:p>
            <a:pPr marL="819054" lvl="1"/>
            <a:r>
              <a:rPr lang="en-US" sz="2000" dirty="0"/>
              <a:t>A and C cannot hear each other.</a:t>
            </a:r>
          </a:p>
          <a:p>
            <a:pPr marL="819054" lvl="1"/>
            <a:r>
              <a:rPr lang="en-US" sz="2000" dirty="0"/>
              <a:t>A sends to B, C cannot receive A. </a:t>
            </a:r>
          </a:p>
          <a:p>
            <a:pPr marL="819054" lvl="1"/>
            <a:r>
              <a:rPr lang="en-US" sz="2000" dirty="0"/>
              <a:t>C wants to send to B, C senses a “free” medium </a:t>
            </a:r>
            <a:r>
              <a:rPr lang="en-US" sz="2000" dirty="0">
                <a:solidFill>
                  <a:srgbClr val="66CCFF"/>
                </a:solidFill>
              </a:rPr>
              <a:t>(CS fails)</a:t>
            </a:r>
          </a:p>
          <a:p>
            <a:pPr marL="819054" lvl="1"/>
            <a:r>
              <a:rPr lang="en-US" sz="2000" dirty="0"/>
              <a:t>Collision occurs at B.</a:t>
            </a:r>
          </a:p>
          <a:p>
            <a:pPr marL="819054" lvl="1"/>
            <a:r>
              <a:rPr lang="en-US" sz="2000" dirty="0"/>
              <a:t>A cannot receive the collision </a:t>
            </a:r>
            <a:r>
              <a:rPr lang="en-US" sz="2000" dirty="0">
                <a:solidFill>
                  <a:srgbClr val="66CCFF"/>
                </a:solidFill>
              </a:rPr>
              <a:t>(CD fails).</a:t>
            </a:r>
            <a:endParaRPr lang="en-US" sz="2000" dirty="0">
              <a:solidFill>
                <a:srgbClr val="990000"/>
              </a:solidFill>
            </a:endParaRPr>
          </a:p>
          <a:p>
            <a:pPr marL="819054" lvl="1"/>
            <a:r>
              <a:rPr lang="en-US" sz="2000" dirty="0"/>
              <a:t>A is “hidden” for C.</a:t>
            </a:r>
          </a:p>
          <a:p>
            <a:pPr marL="819054" lvl="1"/>
            <a:endParaRPr lang="en-US" dirty="0"/>
          </a:p>
        </p:txBody>
      </p:sp>
      <p:sp>
        <p:nvSpPr>
          <p:cNvPr id="26628" name="Text Box 4"/>
          <p:cNvSpPr txBox="1">
            <a:spLocks noChangeArrowheads="1"/>
          </p:cNvSpPr>
          <p:nvPr/>
        </p:nvSpPr>
        <p:spPr bwMode="auto">
          <a:xfrm>
            <a:off x="7543801" y="6248400"/>
            <a:ext cx="187108" cy="308028"/>
          </a:xfrm>
          <a:prstGeom prst="rect">
            <a:avLst/>
          </a:prstGeom>
          <a:noFill/>
          <a:ln w="9525">
            <a:noFill/>
            <a:miter lim="800000"/>
            <a:headEnd/>
            <a:tailEnd/>
          </a:ln>
          <a:effectLst/>
        </p:spPr>
        <p:txBody>
          <a:bodyPr wrap="none" lIns="91429" tIns="45714" rIns="91429" bIns="45714">
            <a:spAutoFit/>
          </a:bodyPr>
          <a:lstStyle/>
          <a:p>
            <a:endParaRPr lang="de-DE" sz="1400" dirty="0">
              <a:latin typeface="Arial" charset="0"/>
            </a:endParaRPr>
          </a:p>
        </p:txBody>
      </p:sp>
      <p:grpSp>
        <p:nvGrpSpPr>
          <p:cNvPr id="2" name="Group 5"/>
          <p:cNvGrpSpPr>
            <a:grpSpLocks/>
          </p:cNvGrpSpPr>
          <p:nvPr/>
        </p:nvGrpSpPr>
        <p:grpSpPr bwMode="auto">
          <a:xfrm>
            <a:off x="1752600" y="1327357"/>
            <a:ext cx="5562600" cy="1343025"/>
            <a:chOff x="2016" y="1632"/>
            <a:chExt cx="3504" cy="846"/>
          </a:xfrm>
        </p:grpSpPr>
        <p:sp>
          <p:nvSpPr>
            <p:cNvPr id="26630" name="Text Box 6"/>
            <p:cNvSpPr txBox="1">
              <a:spLocks noChangeArrowheads="1"/>
            </p:cNvSpPr>
            <p:nvPr/>
          </p:nvSpPr>
          <p:spPr bwMode="auto">
            <a:xfrm>
              <a:off x="3639" y="2247"/>
              <a:ext cx="220" cy="231"/>
            </a:xfrm>
            <a:prstGeom prst="rect">
              <a:avLst/>
            </a:prstGeom>
            <a:noFill/>
            <a:ln w="9525">
              <a:noFill/>
              <a:miter lim="800000"/>
              <a:headEnd/>
              <a:tailEnd/>
            </a:ln>
            <a:effectLst/>
          </p:spPr>
          <p:txBody>
            <a:bodyPr wrap="none" anchor="ctr">
              <a:spAutoFit/>
            </a:bodyPr>
            <a:lstStyle/>
            <a:p>
              <a:pPr algn="ctr"/>
              <a:r>
                <a:rPr lang="de-DE" b="1" dirty="0">
                  <a:latin typeface="Arial" charset="0"/>
                </a:rPr>
                <a:t>B</a:t>
              </a:r>
            </a:p>
          </p:txBody>
        </p:sp>
        <p:sp>
          <p:nvSpPr>
            <p:cNvPr id="26631" name="Text Box 7"/>
            <p:cNvSpPr txBox="1">
              <a:spLocks noChangeArrowheads="1"/>
            </p:cNvSpPr>
            <p:nvPr/>
          </p:nvSpPr>
          <p:spPr bwMode="auto">
            <a:xfrm>
              <a:off x="2871" y="2247"/>
              <a:ext cx="220" cy="231"/>
            </a:xfrm>
            <a:prstGeom prst="rect">
              <a:avLst/>
            </a:prstGeom>
            <a:noFill/>
            <a:ln w="9525">
              <a:noFill/>
              <a:miter lim="800000"/>
              <a:headEnd/>
              <a:tailEnd/>
            </a:ln>
            <a:effectLst/>
          </p:spPr>
          <p:txBody>
            <a:bodyPr wrap="none" anchor="ctr">
              <a:spAutoFit/>
            </a:bodyPr>
            <a:lstStyle/>
            <a:p>
              <a:pPr algn="ctr"/>
              <a:r>
                <a:rPr lang="de-DE" b="1" dirty="0">
                  <a:latin typeface="Arial" charset="0"/>
                </a:rPr>
                <a:t>A</a:t>
              </a:r>
            </a:p>
          </p:txBody>
        </p:sp>
        <p:grpSp>
          <p:nvGrpSpPr>
            <p:cNvPr id="3" name="Group 8"/>
            <p:cNvGrpSpPr>
              <a:grpSpLocks/>
            </p:cNvGrpSpPr>
            <p:nvPr/>
          </p:nvGrpSpPr>
          <p:grpSpPr bwMode="auto">
            <a:xfrm>
              <a:off x="2784" y="1632"/>
              <a:ext cx="2016" cy="480"/>
              <a:chOff x="2208" y="1632"/>
              <a:chExt cx="2016" cy="480"/>
            </a:xfrm>
          </p:grpSpPr>
          <p:sp>
            <p:nvSpPr>
              <p:cNvPr id="26633" name="Oval 9"/>
              <p:cNvSpPr>
                <a:spLocks noChangeArrowheads="1"/>
              </p:cNvSpPr>
              <p:nvPr/>
            </p:nvSpPr>
            <p:spPr bwMode="auto">
              <a:xfrm>
                <a:off x="2592" y="1728"/>
                <a:ext cx="1248" cy="288"/>
              </a:xfrm>
              <a:prstGeom prst="ellipse">
                <a:avLst/>
              </a:prstGeom>
              <a:noFill/>
              <a:ln w="38100">
                <a:solidFill>
                  <a:srgbClr val="FF0D0D"/>
                </a:solidFill>
                <a:round/>
                <a:headEnd/>
                <a:tailEnd/>
              </a:ln>
              <a:effectLst/>
            </p:spPr>
            <p:txBody>
              <a:bodyPr wrap="none" anchor="ctr"/>
              <a:lstStyle/>
              <a:p>
                <a:endParaRPr lang="en-US"/>
              </a:p>
            </p:txBody>
          </p:sp>
          <p:sp>
            <p:nvSpPr>
              <p:cNvPr id="26634" name="Oval 10"/>
              <p:cNvSpPr>
                <a:spLocks noChangeArrowheads="1"/>
              </p:cNvSpPr>
              <p:nvPr/>
            </p:nvSpPr>
            <p:spPr bwMode="auto">
              <a:xfrm>
                <a:off x="2352" y="1680"/>
                <a:ext cx="1728" cy="384"/>
              </a:xfrm>
              <a:prstGeom prst="ellipse">
                <a:avLst/>
              </a:prstGeom>
              <a:noFill/>
              <a:ln w="28575">
                <a:solidFill>
                  <a:srgbClr val="FF0D0D"/>
                </a:solidFill>
                <a:round/>
                <a:headEnd/>
                <a:tailEnd/>
              </a:ln>
              <a:effectLst/>
            </p:spPr>
            <p:txBody>
              <a:bodyPr wrap="none" anchor="ctr"/>
              <a:lstStyle/>
              <a:p>
                <a:endParaRPr lang="en-US"/>
              </a:p>
            </p:txBody>
          </p:sp>
          <p:sp>
            <p:nvSpPr>
              <p:cNvPr id="26635" name="Oval 11"/>
              <p:cNvSpPr>
                <a:spLocks noChangeArrowheads="1"/>
              </p:cNvSpPr>
              <p:nvPr/>
            </p:nvSpPr>
            <p:spPr bwMode="auto">
              <a:xfrm>
                <a:off x="2208" y="1632"/>
                <a:ext cx="2016" cy="480"/>
              </a:xfrm>
              <a:prstGeom prst="ellipse">
                <a:avLst/>
              </a:prstGeom>
              <a:noFill/>
              <a:ln w="19050">
                <a:solidFill>
                  <a:srgbClr val="FF0D0D"/>
                </a:solidFill>
                <a:round/>
                <a:headEnd/>
                <a:tailEnd/>
              </a:ln>
              <a:effectLst/>
            </p:spPr>
            <p:txBody>
              <a:bodyPr wrap="none" anchor="ctr"/>
              <a:lstStyle/>
              <a:p>
                <a:endParaRPr lang="en-US"/>
              </a:p>
            </p:txBody>
          </p:sp>
          <p:sp>
            <p:nvSpPr>
              <p:cNvPr id="26636" name="Oval 12"/>
              <p:cNvSpPr>
                <a:spLocks noChangeArrowheads="1"/>
              </p:cNvSpPr>
              <p:nvPr/>
            </p:nvSpPr>
            <p:spPr bwMode="auto">
              <a:xfrm>
                <a:off x="2784" y="1776"/>
                <a:ext cx="864" cy="192"/>
              </a:xfrm>
              <a:prstGeom prst="ellipse">
                <a:avLst/>
              </a:prstGeom>
              <a:noFill/>
              <a:ln w="57150">
                <a:solidFill>
                  <a:srgbClr val="FF0D0D"/>
                </a:solidFill>
                <a:round/>
                <a:headEnd/>
                <a:tailEnd/>
              </a:ln>
              <a:effectLst/>
            </p:spPr>
            <p:txBody>
              <a:bodyPr wrap="none" anchor="ctr"/>
              <a:lstStyle/>
              <a:p>
                <a:endParaRPr lang="en-US"/>
              </a:p>
            </p:txBody>
          </p:sp>
          <p:sp>
            <p:nvSpPr>
              <p:cNvPr id="26637" name="Oval 13"/>
              <p:cNvSpPr>
                <a:spLocks noChangeArrowheads="1"/>
              </p:cNvSpPr>
              <p:nvPr/>
            </p:nvSpPr>
            <p:spPr bwMode="auto">
              <a:xfrm>
                <a:off x="3004" y="1824"/>
                <a:ext cx="424" cy="96"/>
              </a:xfrm>
              <a:prstGeom prst="ellipse">
                <a:avLst/>
              </a:prstGeom>
              <a:noFill/>
              <a:ln w="76200">
                <a:solidFill>
                  <a:srgbClr val="FF0D0D"/>
                </a:solidFill>
                <a:round/>
                <a:headEnd/>
                <a:tailEnd/>
              </a:ln>
              <a:effectLst/>
            </p:spPr>
            <p:txBody>
              <a:bodyPr wrap="none" anchor="ctr"/>
              <a:lstStyle/>
              <a:p>
                <a:endParaRPr lang="en-US"/>
              </a:p>
            </p:txBody>
          </p:sp>
        </p:grpSp>
        <p:sp>
          <p:nvSpPr>
            <p:cNvPr id="26638" name="Text Box 14"/>
            <p:cNvSpPr txBox="1">
              <a:spLocks noChangeArrowheads="1"/>
            </p:cNvSpPr>
            <p:nvPr/>
          </p:nvSpPr>
          <p:spPr bwMode="auto">
            <a:xfrm>
              <a:off x="4362" y="2247"/>
              <a:ext cx="220" cy="231"/>
            </a:xfrm>
            <a:prstGeom prst="rect">
              <a:avLst/>
            </a:prstGeom>
            <a:noFill/>
            <a:ln w="9525">
              <a:noFill/>
              <a:miter lim="800000"/>
              <a:headEnd/>
              <a:tailEnd/>
            </a:ln>
            <a:effectLst/>
          </p:spPr>
          <p:txBody>
            <a:bodyPr wrap="none" anchor="ctr">
              <a:spAutoFit/>
            </a:bodyPr>
            <a:lstStyle/>
            <a:p>
              <a:pPr algn="ctr"/>
              <a:r>
                <a:rPr lang="de-DE" b="1" dirty="0">
                  <a:latin typeface="Arial" charset="0"/>
                </a:rPr>
                <a:t>C</a:t>
              </a:r>
            </a:p>
          </p:txBody>
        </p:sp>
        <p:grpSp>
          <p:nvGrpSpPr>
            <p:cNvPr id="4" name="Group 15"/>
            <p:cNvGrpSpPr>
              <a:grpSpLocks/>
            </p:cNvGrpSpPr>
            <p:nvPr/>
          </p:nvGrpSpPr>
          <p:grpSpPr bwMode="auto">
            <a:xfrm>
              <a:off x="3504" y="1632"/>
              <a:ext cx="2016" cy="480"/>
              <a:chOff x="2208" y="1632"/>
              <a:chExt cx="2016" cy="480"/>
            </a:xfrm>
          </p:grpSpPr>
          <p:sp>
            <p:nvSpPr>
              <p:cNvPr id="26640" name="Oval 16"/>
              <p:cNvSpPr>
                <a:spLocks noChangeArrowheads="1"/>
              </p:cNvSpPr>
              <p:nvPr/>
            </p:nvSpPr>
            <p:spPr bwMode="auto">
              <a:xfrm>
                <a:off x="2592" y="1728"/>
                <a:ext cx="1248" cy="288"/>
              </a:xfrm>
              <a:prstGeom prst="ellipse">
                <a:avLst/>
              </a:prstGeom>
              <a:noFill/>
              <a:ln w="38100">
                <a:solidFill>
                  <a:schemeClr val="accent1"/>
                </a:solidFill>
                <a:round/>
                <a:headEnd/>
                <a:tailEnd/>
              </a:ln>
              <a:effectLst/>
            </p:spPr>
            <p:txBody>
              <a:bodyPr wrap="none" anchor="ctr"/>
              <a:lstStyle/>
              <a:p>
                <a:endParaRPr lang="en-US"/>
              </a:p>
            </p:txBody>
          </p:sp>
          <p:sp>
            <p:nvSpPr>
              <p:cNvPr id="26641" name="Oval 17"/>
              <p:cNvSpPr>
                <a:spLocks noChangeArrowheads="1"/>
              </p:cNvSpPr>
              <p:nvPr/>
            </p:nvSpPr>
            <p:spPr bwMode="auto">
              <a:xfrm>
                <a:off x="2352" y="1680"/>
                <a:ext cx="1728" cy="384"/>
              </a:xfrm>
              <a:prstGeom prst="ellipse">
                <a:avLst/>
              </a:prstGeom>
              <a:noFill/>
              <a:ln w="28575">
                <a:solidFill>
                  <a:schemeClr val="accent1"/>
                </a:solidFill>
                <a:round/>
                <a:headEnd/>
                <a:tailEnd/>
              </a:ln>
              <a:effectLst/>
            </p:spPr>
            <p:txBody>
              <a:bodyPr wrap="none" anchor="ctr"/>
              <a:lstStyle/>
              <a:p>
                <a:endParaRPr lang="en-US"/>
              </a:p>
            </p:txBody>
          </p:sp>
          <p:sp>
            <p:nvSpPr>
              <p:cNvPr id="26642" name="Oval 18"/>
              <p:cNvSpPr>
                <a:spLocks noChangeArrowheads="1"/>
              </p:cNvSpPr>
              <p:nvPr/>
            </p:nvSpPr>
            <p:spPr bwMode="auto">
              <a:xfrm>
                <a:off x="2208" y="1632"/>
                <a:ext cx="2016" cy="480"/>
              </a:xfrm>
              <a:prstGeom prst="ellipse">
                <a:avLst/>
              </a:prstGeom>
              <a:noFill/>
              <a:ln w="19050">
                <a:solidFill>
                  <a:schemeClr val="accent1"/>
                </a:solidFill>
                <a:round/>
                <a:headEnd/>
                <a:tailEnd/>
              </a:ln>
              <a:effectLst/>
            </p:spPr>
            <p:txBody>
              <a:bodyPr wrap="none" anchor="ctr"/>
              <a:lstStyle/>
              <a:p>
                <a:endParaRPr lang="en-US"/>
              </a:p>
            </p:txBody>
          </p:sp>
          <p:sp>
            <p:nvSpPr>
              <p:cNvPr id="26643" name="Oval 19"/>
              <p:cNvSpPr>
                <a:spLocks noChangeArrowheads="1"/>
              </p:cNvSpPr>
              <p:nvPr/>
            </p:nvSpPr>
            <p:spPr bwMode="auto">
              <a:xfrm>
                <a:off x="2784" y="1776"/>
                <a:ext cx="864" cy="192"/>
              </a:xfrm>
              <a:prstGeom prst="ellipse">
                <a:avLst/>
              </a:prstGeom>
              <a:noFill/>
              <a:ln w="57150">
                <a:solidFill>
                  <a:schemeClr val="accent1"/>
                </a:solidFill>
                <a:round/>
                <a:headEnd/>
                <a:tailEnd/>
              </a:ln>
              <a:effectLst/>
            </p:spPr>
            <p:txBody>
              <a:bodyPr wrap="none" anchor="ctr"/>
              <a:lstStyle/>
              <a:p>
                <a:endParaRPr lang="en-US"/>
              </a:p>
            </p:txBody>
          </p:sp>
          <p:sp>
            <p:nvSpPr>
              <p:cNvPr id="26644" name="Oval 20"/>
              <p:cNvSpPr>
                <a:spLocks noChangeArrowheads="1"/>
              </p:cNvSpPr>
              <p:nvPr/>
            </p:nvSpPr>
            <p:spPr bwMode="auto">
              <a:xfrm>
                <a:off x="3004" y="1824"/>
                <a:ext cx="424" cy="96"/>
              </a:xfrm>
              <a:prstGeom prst="ellipse">
                <a:avLst/>
              </a:prstGeom>
              <a:noFill/>
              <a:ln w="76200">
                <a:solidFill>
                  <a:schemeClr val="accent1"/>
                </a:solidFill>
                <a:round/>
                <a:headEnd/>
                <a:tailEnd/>
              </a:ln>
              <a:effectLst/>
            </p:spPr>
            <p:txBody>
              <a:bodyPr wrap="none" anchor="ctr"/>
              <a:lstStyle/>
              <a:p>
                <a:endParaRPr lang="en-US"/>
              </a:p>
            </p:txBody>
          </p:sp>
        </p:grpSp>
        <p:grpSp>
          <p:nvGrpSpPr>
            <p:cNvPr id="5" name="Group 21"/>
            <p:cNvGrpSpPr>
              <a:grpSpLocks/>
            </p:cNvGrpSpPr>
            <p:nvPr/>
          </p:nvGrpSpPr>
          <p:grpSpPr bwMode="auto">
            <a:xfrm>
              <a:off x="2016" y="1632"/>
              <a:ext cx="2016" cy="480"/>
              <a:chOff x="2208" y="1632"/>
              <a:chExt cx="2016" cy="480"/>
            </a:xfrm>
          </p:grpSpPr>
          <p:sp>
            <p:nvSpPr>
              <p:cNvPr id="26646" name="Oval 22"/>
              <p:cNvSpPr>
                <a:spLocks noChangeArrowheads="1"/>
              </p:cNvSpPr>
              <p:nvPr/>
            </p:nvSpPr>
            <p:spPr bwMode="auto">
              <a:xfrm>
                <a:off x="2592" y="1728"/>
                <a:ext cx="1248" cy="288"/>
              </a:xfrm>
              <a:prstGeom prst="ellipse">
                <a:avLst/>
              </a:prstGeom>
              <a:noFill/>
              <a:ln w="38100">
                <a:solidFill>
                  <a:schemeClr val="hlink"/>
                </a:solidFill>
                <a:round/>
                <a:headEnd/>
                <a:tailEnd/>
              </a:ln>
              <a:effectLst/>
            </p:spPr>
            <p:txBody>
              <a:bodyPr wrap="none" anchor="ctr"/>
              <a:lstStyle/>
              <a:p>
                <a:endParaRPr lang="en-US"/>
              </a:p>
            </p:txBody>
          </p:sp>
          <p:sp>
            <p:nvSpPr>
              <p:cNvPr id="26647" name="Oval 23"/>
              <p:cNvSpPr>
                <a:spLocks noChangeArrowheads="1"/>
              </p:cNvSpPr>
              <p:nvPr/>
            </p:nvSpPr>
            <p:spPr bwMode="auto">
              <a:xfrm>
                <a:off x="2352" y="1680"/>
                <a:ext cx="1728" cy="384"/>
              </a:xfrm>
              <a:prstGeom prst="ellipse">
                <a:avLst/>
              </a:prstGeom>
              <a:noFill/>
              <a:ln w="28575">
                <a:solidFill>
                  <a:schemeClr val="hlink"/>
                </a:solidFill>
                <a:round/>
                <a:headEnd/>
                <a:tailEnd/>
              </a:ln>
              <a:effectLst/>
            </p:spPr>
            <p:txBody>
              <a:bodyPr wrap="none" anchor="ctr"/>
              <a:lstStyle/>
              <a:p>
                <a:endParaRPr lang="en-US"/>
              </a:p>
            </p:txBody>
          </p:sp>
          <p:sp>
            <p:nvSpPr>
              <p:cNvPr id="26648" name="Oval 24"/>
              <p:cNvSpPr>
                <a:spLocks noChangeArrowheads="1"/>
              </p:cNvSpPr>
              <p:nvPr/>
            </p:nvSpPr>
            <p:spPr bwMode="auto">
              <a:xfrm>
                <a:off x="2208" y="1632"/>
                <a:ext cx="2016" cy="480"/>
              </a:xfrm>
              <a:prstGeom prst="ellipse">
                <a:avLst/>
              </a:prstGeom>
              <a:noFill/>
              <a:ln w="19050">
                <a:solidFill>
                  <a:schemeClr val="hlink"/>
                </a:solidFill>
                <a:round/>
                <a:headEnd/>
                <a:tailEnd/>
              </a:ln>
              <a:effectLst/>
            </p:spPr>
            <p:txBody>
              <a:bodyPr wrap="none" anchor="ctr"/>
              <a:lstStyle/>
              <a:p>
                <a:endParaRPr lang="en-US"/>
              </a:p>
            </p:txBody>
          </p:sp>
          <p:sp>
            <p:nvSpPr>
              <p:cNvPr id="26649" name="Oval 25"/>
              <p:cNvSpPr>
                <a:spLocks noChangeArrowheads="1"/>
              </p:cNvSpPr>
              <p:nvPr/>
            </p:nvSpPr>
            <p:spPr bwMode="auto">
              <a:xfrm>
                <a:off x="2784" y="1776"/>
                <a:ext cx="864" cy="192"/>
              </a:xfrm>
              <a:prstGeom prst="ellipse">
                <a:avLst/>
              </a:prstGeom>
              <a:noFill/>
              <a:ln w="57150">
                <a:solidFill>
                  <a:schemeClr val="hlink"/>
                </a:solidFill>
                <a:round/>
                <a:headEnd/>
                <a:tailEnd/>
              </a:ln>
              <a:effectLst/>
            </p:spPr>
            <p:txBody>
              <a:bodyPr wrap="none" anchor="ctr"/>
              <a:lstStyle/>
              <a:p>
                <a:endParaRPr lang="en-US"/>
              </a:p>
            </p:txBody>
          </p:sp>
          <p:sp>
            <p:nvSpPr>
              <p:cNvPr id="26650" name="Oval 26"/>
              <p:cNvSpPr>
                <a:spLocks noChangeArrowheads="1"/>
              </p:cNvSpPr>
              <p:nvPr/>
            </p:nvSpPr>
            <p:spPr bwMode="auto">
              <a:xfrm>
                <a:off x="3004" y="1824"/>
                <a:ext cx="424" cy="96"/>
              </a:xfrm>
              <a:prstGeom prst="ellipse">
                <a:avLst/>
              </a:prstGeom>
              <a:noFill/>
              <a:ln w="76200">
                <a:solidFill>
                  <a:schemeClr val="hlink"/>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xmlns="" val="30048171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74638"/>
            <a:ext cx="9296400" cy="1630362"/>
          </a:xfrm>
        </p:spPr>
        <p:txBody>
          <a:bodyPr>
            <a:normAutofit fontScale="90000"/>
          </a:bodyPr>
          <a:lstStyle/>
          <a:p>
            <a:r>
              <a:rPr lang="en-US" dirty="0">
                <a:effectLst>
                  <a:outerShdw blurRad="38100" dist="38100" dir="2700000" algn="tl">
                    <a:srgbClr val="000000">
                      <a:alpha val="43137"/>
                    </a:srgbClr>
                  </a:outerShdw>
                </a:effectLst>
                <a:latin typeface="Arial" charset="0"/>
                <a:cs typeface="Arial" charset="0"/>
              </a:rPr>
              <a:t>WLAN Problem </a:t>
            </a:r>
            <a:r>
              <a:rPr lang="en-US" dirty="0" smtClean="0">
                <a:effectLst>
                  <a:outerShdw blurRad="38100" dist="38100" dir="2700000" algn="tl">
                    <a:srgbClr val="000000">
                      <a:alpha val="43137"/>
                    </a:srgbClr>
                  </a:outerShdw>
                </a:effectLst>
                <a:latin typeface="Arial" charset="0"/>
                <a:cs typeface="Arial" charset="0"/>
              </a:rPr>
              <a:t>: </a:t>
            </a:r>
            <a:r>
              <a:rPr lang="en-US" dirty="0" smtClean="0">
                <a:solidFill>
                  <a:srgbClr val="FF0000"/>
                </a:solidFill>
                <a:effectLst>
                  <a:outerShdw blurRad="38100" dist="38100" dir="2700000" algn="tl">
                    <a:srgbClr val="000000">
                      <a:alpha val="43137"/>
                    </a:srgbClr>
                  </a:outerShdw>
                </a:effectLst>
                <a:latin typeface="Arial" charset="0"/>
                <a:cs typeface="Arial" charset="0"/>
              </a:rPr>
              <a:t>exposed </a:t>
            </a:r>
            <a:r>
              <a:rPr lang="en-US" dirty="0">
                <a:solidFill>
                  <a:srgbClr val="FF0000"/>
                </a:solidFill>
                <a:effectLst>
                  <a:outerShdw blurRad="38100" dist="38100" dir="2700000" algn="tl">
                    <a:srgbClr val="000000">
                      <a:alpha val="43137"/>
                    </a:srgbClr>
                  </a:outerShdw>
                </a:effectLst>
                <a:latin typeface="Arial" charset="0"/>
                <a:cs typeface="Arial" charset="0"/>
              </a:rPr>
              <a:t>terminal problem.</a:t>
            </a:r>
            <a:r>
              <a:rPr lang="en-US" dirty="0">
                <a:effectLst>
                  <a:outerShdw blurRad="38100" dist="38100" dir="2700000" algn="tl">
                    <a:srgbClr val="000000">
                      <a:alpha val="43137"/>
                    </a:srgbClr>
                  </a:outerShdw>
                </a:effectLst>
                <a:latin typeface="Arial" charset="0"/>
                <a:cs typeface="Arial" charset="0"/>
              </a:rPr>
              <a:t/>
            </a:r>
            <a:br>
              <a:rPr lang="en-US" dirty="0">
                <a:effectLst>
                  <a:outerShdw blurRad="38100" dist="38100" dir="2700000" algn="tl">
                    <a:srgbClr val="000000">
                      <a:alpha val="43137"/>
                    </a:srgbClr>
                  </a:outerShdw>
                </a:effectLst>
                <a:latin typeface="Arial" charset="0"/>
                <a:cs typeface="Arial" charset="0"/>
              </a:rPr>
            </a:br>
            <a:endParaRPr lang="en-US" dirty="0" smtClean="0">
              <a:effectLst>
                <a:outerShdw blurRad="38100" dist="38100" dir="2700000" algn="tl">
                  <a:srgbClr val="000000">
                    <a:alpha val="43137"/>
                  </a:srgbClr>
                </a:outerShdw>
              </a:effectLst>
              <a:latin typeface="Arial" charset="0"/>
              <a:cs typeface="Arial" charset="0"/>
            </a:endParaRPr>
          </a:p>
        </p:txBody>
      </p:sp>
      <p:sp>
        <p:nvSpPr>
          <p:cNvPr id="41987" name="Rectangle 3"/>
          <p:cNvSpPr>
            <a:spLocks noGrp="1" noChangeArrowheads="1"/>
          </p:cNvSpPr>
          <p:nvPr>
            <p:ph sz="quarter" idx="1"/>
          </p:nvPr>
        </p:nvSpPr>
        <p:spPr>
          <a:xfrm>
            <a:off x="287338" y="5715000"/>
            <a:ext cx="8856662" cy="838200"/>
          </a:xfrm>
        </p:spPr>
        <p:txBody>
          <a:bodyPr/>
          <a:lstStyle/>
          <a:p>
            <a:pPr algn="ctr" eaLnBrk="1" hangingPunct="1">
              <a:buFontTx/>
              <a:buNone/>
            </a:pPr>
            <a:endParaRPr lang="en-US" dirty="0" smtClean="0">
              <a:latin typeface="Arial" charset="0"/>
              <a:cs typeface="Arial" charset="0"/>
            </a:endParaRPr>
          </a:p>
        </p:txBody>
      </p:sp>
      <p:pic>
        <p:nvPicPr>
          <p:cNvPr id="419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9812" y="1752600"/>
            <a:ext cx="45243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388940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cs typeface="Arial" charset="0"/>
              </a:rPr>
              <a:t>WLAN </a:t>
            </a:r>
            <a:r>
              <a:rPr lang="en-US" dirty="0" smtClean="0">
                <a:effectLst>
                  <a:outerShdw blurRad="38100" dist="38100" dir="2700000" algn="tl">
                    <a:srgbClr val="000000">
                      <a:alpha val="43137"/>
                    </a:srgbClr>
                  </a:outerShdw>
                </a:effectLst>
                <a:latin typeface="Arial" charset="0"/>
                <a:cs typeface="Arial" charset="0"/>
              </a:rPr>
              <a:t>Problem- </a:t>
            </a:r>
            <a:r>
              <a:rPr lang="en-US" b="1" dirty="0" smtClean="0">
                <a:solidFill>
                  <a:srgbClr val="FF0000"/>
                </a:solidFill>
                <a:latin typeface="Arial" charset="0"/>
                <a:cs typeface="Arial" charset="0"/>
              </a:rPr>
              <a:t>Solution</a:t>
            </a:r>
            <a:endParaRPr lang="en-US" b="1" dirty="0">
              <a:solidFill>
                <a:srgbClr val="FF0000"/>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111726967"/>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19829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bwMode="auto">
          <a:xfrm>
            <a:off x="0" y="228600"/>
            <a:ext cx="9144000" cy="1371600"/>
          </a:xfrm>
          <a:noFill/>
          <a:ln>
            <a:miter lim="800000"/>
            <a:headEnd/>
            <a:tailEnd/>
          </a:ln>
        </p:spPr>
        <p:txBody>
          <a:bodyPr vert="horz" wrap="square" lIns="91429" tIns="45714" rIns="91429" bIns="45714" numCol="1" anchor="t" anchorCtr="0" compatLnSpc="1">
            <a:prstTxWarp prst="textNoShape">
              <a:avLst/>
            </a:prstTxWarp>
            <a:normAutofit fontScale="90000"/>
          </a:bodyPr>
          <a:lstStyle/>
          <a:p>
            <a:r>
              <a:rPr lang="en-US" b="1" dirty="0">
                <a:effectLst>
                  <a:outerShdw blurRad="38100" dist="38100" dir="2700000" algn="tl">
                    <a:srgbClr val="C0C0C0"/>
                  </a:outerShdw>
                </a:effectLst>
              </a:rPr>
              <a:t>IEEE 802.11 </a:t>
            </a:r>
            <a:r>
              <a:rPr lang="en-US" b="1" dirty="0">
                <a:solidFill>
                  <a:srgbClr val="FF0000"/>
                </a:solidFill>
                <a:effectLst>
                  <a:outerShdw blurRad="38100" dist="38100" dir="2700000" algn="tl">
                    <a:srgbClr val="C0C0C0"/>
                  </a:outerShdw>
                </a:effectLst>
              </a:rPr>
              <a:t>Medium Access </a:t>
            </a:r>
            <a:r>
              <a:rPr lang="en-US" b="1" dirty="0" smtClean="0">
                <a:solidFill>
                  <a:srgbClr val="FF0000"/>
                </a:solidFill>
                <a:effectLst>
                  <a:outerShdw blurRad="38100" dist="38100" dir="2700000" algn="tl">
                    <a:srgbClr val="C0C0C0"/>
                  </a:outerShdw>
                </a:effectLst>
              </a:rPr>
              <a:t>Control</a:t>
            </a:r>
            <a:r>
              <a:rPr lang="en-US" b="1" dirty="0" smtClean="0">
                <a:effectLst>
                  <a:outerShdw blurRad="38100" dist="38100" dir="2700000" algn="tl">
                    <a:srgbClr val="C0C0C0"/>
                  </a:outerShdw>
                </a:effectLst>
              </a:rPr>
              <a:t/>
            </a:r>
            <a:br>
              <a:rPr lang="en-US" b="1" dirty="0" smtClean="0">
                <a:effectLst>
                  <a:outerShdw blurRad="38100" dist="38100" dir="2700000" algn="tl">
                    <a:srgbClr val="C0C0C0"/>
                  </a:outerShdw>
                </a:effectLst>
              </a:rPr>
            </a:br>
            <a:r>
              <a:rPr lang="en-US" b="1" dirty="0" smtClean="0">
                <a:effectLst>
                  <a:outerShdw blurRad="38100" dist="38100" dir="2700000" algn="tl">
                    <a:srgbClr val="C0C0C0"/>
                  </a:outerShdw>
                </a:effectLst>
              </a:rPr>
              <a:t/>
            </a:r>
            <a:br>
              <a:rPr lang="en-US" b="1" dirty="0" smtClean="0">
                <a:effectLst>
                  <a:outerShdw blurRad="38100" dist="38100" dir="2700000" algn="tl">
                    <a:srgbClr val="C0C0C0"/>
                  </a:outerShdw>
                </a:effectLst>
              </a:rPr>
            </a:br>
            <a:r>
              <a:rPr lang="en-US" sz="3600" dirty="0"/>
              <a:t>MAC layer covers </a:t>
            </a:r>
            <a:r>
              <a:rPr lang="en-US" sz="3600" dirty="0">
                <a:solidFill>
                  <a:srgbClr val="FF0000"/>
                </a:solidFill>
                <a:effectLst>
                  <a:outerShdw blurRad="38100" dist="38100" dir="2700000" algn="tl">
                    <a:srgbClr val="000000">
                      <a:alpha val="43137"/>
                    </a:srgbClr>
                  </a:outerShdw>
                </a:effectLst>
              </a:rPr>
              <a:t>three functional areas</a:t>
            </a:r>
            <a:r>
              <a:rPr lang="en-US" sz="3600" dirty="0"/>
              <a:t>:</a:t>
            </a:r>
            <a:r>
              <a:rPr lang="en-US" dirty="0" smtClean="0"/>
              <a:t/>
            </a:r>
            <a:br>
              <a:rPr lang="en-US" dirty="0" smtClean="0"/>
            </a:br>
            <a:endParaRPr lang="en-US" b="1" dirty="0">
              <a:effectLst>
                <a:outerShdw blurRad="38100" dist="38100" dir="2700000" algn="tl">
                  <a:srgbClr val="C0C0C0"/>
                </a:outerShdw>
              </a:effectLst>
            </a:endParaRPr>
          </a:p>
        </p:txBody>
      </p:sp>
      <p:graphicFrame>
        <p:nvGraphicFramePr>
          <p:cNvPr id="4" name="Diagram 3"/>
          <p:cNvGraphicFramePr/>
          <p:nvPr/>
        </p:nvGraphicFramePr>
        <p:xfrm>
          <a:off x="969818" y="2487706"/>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244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D4DAAE3-A8B1-49E6-960D-77F7FCC88DB8}"/>
                                            </p:graphicEl>
                                          </p:spTgt>
                                        </p:tgtEl>
                                        <p:attrNameLst>
                                          <p:attrName>style.visibility</p:attrName>
                                        </p:attrNameLst>
                                      </p:cBhvr>
                                      <p:to>
                                        <p:strVal val="visible"/>
                                      </p:to>
                                    </p:set>
                                    <p:animEffect transition="in" filter="fade">
                                      <p:cBhvr>
                                        <p:cTn id="7" dur="2000"/>
                                        <p:tgtEl>
                                          <p:spTgt spid="4">
                                            <p:graphicEl>
                                              <a:dgm id="{DD4DAAE3-A8B1-49E6-960D-77F7FCC88DB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F15A789-D18A-4236-BD6C-8D5878BCA393}"/>
                                            </p:graphicEl>
                                          </p:spTgt>
                                        </p:tgtEl>
                                        <p:attrNameLst>
                                          <p:attrName>style.visibility</p:attrName>
                                        </p:attrNameLst>
                                      </p:cBhvr>
                                      <p:to>
                                        <p:strVal val="visible"/>
                                      </p:to>
                                    </p:set>
                                    <p:animEffect transition="in" filter="fade">
                                      <p:cBhvr>
                                        <p:cTn id="12" dur="2000"/>
                                        <p:tgtEl>
                                          <p:spTgt spid="4">
                                            <p:graphicEl>
                                              <a:dgm id="{5F15A789-D18A-4236-BD6C-8D5878BCA39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F26DB535-D167-4E57-B7EA-2AD9E19CCB72}"/>
                                            </p:graphicEl>
                                          </p:spTgt>
                                        </p:tgtEl>
                                        <p:attrNameLst>
                                          <p:attrName>style.visibility</p:attrName>
                                        </p:attrNameLst>
                                      </p:cBhvr>
                                      <p:to>
                                        <p:strVal val="visible"/>
                                      </p:to>
                                    </p:set>
                                    <p:animEffect transition="in" filter="fade">
                                      <p:cBhvr>
                                        <p:cTn id="17" dur="2000"/>
                                        <p:tgtEl>
                                          <p:spTgt spid="4">
                                            <p:graphicEl>
                                              <a:dgm id="{F26DB535-D167-4E57-B7EA-2AD9E19CCB7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bwMode="auto">
          <a:xfrm>
            <a:off x="990600" y="228600"/>
            <a:ext cx="7772400" cy="838200"/>
          </a:xfrm>
          <a:noFill/>
          <a:ln>
            <a:miter lim="800000"/>
            <a:headEnd/>
            <a:tailEnd/>
          </a:ln>
        </p:spPr>
        <p:txBody>
          <a:bodyPr vert="horz" wrap="square" lIns="91429" tIns="45714" rIns="91429" bIns="45714" numCol="1" anchor="t" anchorCtr="0" compatLnSpc="1">
            <a:prstTxWarp prst="textNoShape">
              <a:avLst/>
            </a:prstTxWarp>
          </a:bodyPr>
          <a:lstStyle/>
          <a:p>
            <a:pPr algn="ctr"/>
            <a:r>
              <a:rPr lang="en-US" b="1" dirty="0">
                <a:effectLst>
                  <a:outerShdw blurRad="38100" dist="38100" dir="2700000" algn="tl">
                    <a:srgbClr val="C0C0C0"/>
                  </a:outerShdw>
                </a:effectLst>
              </a:rPr>
              <a:t>Reliable Data Delivery</a:t>
            </a:r>
          </a:p>
        </p:txBody>
      </p:sp>
      <p:graphicFrame>
        <p:nvGraphicFramePr>
          <p:cNvPr id="4" name="Diagram 3"/>
          <p:cNvGraphicFramePr/>
          <p:nvPr/>
        </p:nvGraphicFramePr>
        <p:xfrm>
          <a:off x="346364" y="1008529"/>
          <a:ext cx="8797636" cy="5647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52411832"/>
      </p:ext>
    </p:extLst>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1E5F90A-8015-401C-A762-88D29964BE2C}"/>
                                            </p:graphicEl>
                                          </p:spTgt>
                                        </p:tgtEl>
                                        <p:attrNameLst>
                                          <p:attrName>style.visibility</p:attrName>
                                        </p:attrNameLst>
                                      </p:cBhvr>
                                      <p:to>
                                        <p:strVal val="visible"/>
                                      </p:to>
                                    </p:set>
                                    <p:animEffect transition="in" filter="fade">
                                      <p:cBhvr>
                                        <p:cTn id="7" dur="2000"/>
                                        <p:tgtEl>
                                          <p:spTgt spid="4">
                                            <p:graphicEl>
                                              <a:dgm id="{51E5F90A-8015-401C-A762-88D29964BE2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ACEED43-A188-4EA8-9EF7-727D577376FE}"/>
                                            </p:graphicEl>
                                          </p:spTgt>
                                        </p:tgtEl>
                                        <p:attrNameLst>
                                          <p:attrName>style.visibility</p:attrName>
                                        </p:attrNameLst>
                                      </p:cBhvr>
                                      <p:to>
                                        <p:strVal val="visible"/>
                                      </p:to>
                                    </p:set>
                                    <p:animEffect transition="in" filter="fade">
                                      <p:cBhvr>
                                        <p:cTn id="12" dur="2000"/>
                                        <p:tgtEl>
                                          <p:spTgt spid="4">
                                            <p:graphicEl>
                                              <a:dgm id="{1ACEED43-A188-4EA8-9EF7-727D577376F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C918386-DE1B-4328-9854-8D22010582AE}"/>
                                            </p:graphicEl>
                                          </p:spTgt>
                                        </p:tgtEl>
                                        <p:attrNameLst>
                                          <p:attrName>style.visibility</p:attrName>
                                        </p:attrNameLst>
                                      </p:cBhvr>
                                      <p:to>
                                        <p:strVal val="visible"/>
                                      </p:to>
                                    </p:set>
                                    <p:animEffect transition="in" filter="fade">
                                      <p:cBhvr>
                                        <p:cTn id="17" dur="2000"/>
                                        <p:tgtEl>
                                          <p:spTgt spid="4">
                                            <p:graphicEl>
                                              <a:dgm id="{3C918386-DE1B-4328-9854-8D22010582A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6074935-EC12-4219-A675-57CDCFF634E6}"/>
                                            </p:graphicEl>
                                          </p:spTgt>
                                        </p:tgtEl>
                                        <p:attrNameLst>
                                          <p:attrName>style.visibility</p:attrName>
                                        </p:attrNameLst>
                                      </p:cBhvr>
                                      <p:to>
                                        <p:strVal val="visible"/>
                                      </p:to>
                                    </p:set>
                                    <p:animEffect transition="in" filter="fade">
                                      <p:cBhvr>
                                        <p:cTn id="22" dur="2000"/>
                                        <p:tgtEl>
                                          <p:spTgt spid="4">
                                            <p:graphicEl>
                                              <a:dgm id="{56074935-EC12-4219-A675-57CDCFF634E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86E70927-DCF8-4242-9AFD-3F3E96C56B1D}"/>
                                            </p:graphicEl>
                                          </p:spTgt>
                                        </p:tgtEl>
                                        <p:attrNameLst>
                                          <p:attrName>style.visibility</p:attrName>
                                        </p:attrNameLst>
                                      </p:cBhvr>
                                      <p:to>
                                        <p:strVal val="visible"/>
                                      </p:to>
                                    </p:set>
                                    <p:animEffect transition="in" filter="fade">
                                      <p:cBhvr>
                                        <p:cTn id="27" dur="2000"/>
                                        <p:tgtEl>
                                          <p:spTgt spid="4">
                                            <p:graphicEl>
                                              <a:dgm id="{86E70927-DCF8-4242-9AFD-3F3E96C56B1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1D909E6A-9A3B-45BA-8344-8959B3C74CA7}"/>
                                            </p:graphicEl>
                                          </p:spTgt>
                                        </p:tgtEl>
                                        <p:attrNameLst>
                                          <p:attrName>style.visibility</p:attrName>
                                        </p:attrNameLst>
                                      </p:cBhvr>
                                      <p:to>
                                        <p:strVal val="visible"/>
                                      </p:to>
                                    </p:set>
                                    <p:animEffect transition="in" filter="fade">
                                      <p:cBhvr>
                                        <p:cTn id="32" dur="2000"/>
                                        <p:tgtEl>
                                          <p:spTgt spid="4">
                                            <p:graphicEl>
                                              <a:dgm id="{1D909E6A-9A3B-45BA-8344-8959B3C74CA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smtClean="0">
                <a:effectLst/>
              </a:rPr>
              <a:t>802.11 MAC layer</a:t>
            </a:r>
            <a:endParaRPr lang="en-US" dirty="0"/>
          </a:p>
        </p:txBody>
      </p:sp>
      <p:sp>
        <p:nvSpPr>
          <p:cNvPr id="2" name="Content Placeholder 1"/>
          <p:cNvSpPr>
            <a:spLocks noGrp="1"/>
          </p:cNvSpPr>
          <p:nvPr>
            <p:ph sz="quarter" idx="1"/>
          </p:nvPr>
        </p:nvSpPr>
        <p:spPr/>
        <p:txBody>
          <a:bodyPr lIns="82058" tIns="41029" rIns="82058" bIns="41029">
            <a:normAutofit/>
          </a:bodyPr>
          <a:lstStyle/>
          <a:p>
            <a:r>
              <a:rPr lang="en-US" dirty="0"/>
              <a:t>The 802.11 standard specifies a common medium access control (MAC) </a:t>
            </a:r>
            <a:r>
              <a:rPr lang="en-US" dirty="0" smtClean="0"/>
              <a:t>Layer.</a:t>
            </a:r>
          </a:p>
          <a:p>
            <a:r>
              <a:rPr lang="en-US" dirty="0" smtClean="0"/>
              <a:t>In </a:t>
            </a:r>
            <a:r>
              <a:rPr lang="en-US" dirty="0"/>
              <a:t>general, the MAC Layer manages and maintains communications between </a:t>
            </a:r>
            <a:r>
              <a:rPr lang="en-US" dirty="0" smtClean="0"/>
              <a:t>802.11</a:t>
            </a:r>
          </a:p>
          <a:p>
            <a:r>
              <a:rPr lang="en-US" dirty="0"/>
              <a:t>Before transmitting frames, a station must first gain access to the </a:t>
            </a:r>
            <a:r>
              <a:rPr lang="en-US" dirty="0" smtClean="0"/>
              <a:t>medium. </a:t>
            </a:r>
          </a:p>
          <a:p>
            <a:r>
              <a:rPr lang="en-US" dirty="0" smtClean="0"/>
              <a:t>The </a:t>
            </a:r>
            <a:r>
              <a:rPr lang="en-US" dirty="0"/>
              <a:t>802.11 standard defines two forms of medium </a:t>
            </a:r>
            <a:r>
              <a:rPr lang="en-US" dirty="0" smtClean="0"/>
              <a:t>access</a:t>
            </a:r>
          </a:p>
          <a:p>
            <a:pPr marL="854724" lvl="1" indent="-461578">
              <a:buFont typeface="+mj-lt"/>
              <a:buAutoNum type="arabicPeriod"/>
            </a:pPr>
            <a:r>
              <a:rPr lang="en-US" dirty="0" smtClean="0">
                <a:solidFill>
                  <a:srgbClr val="002060"/>
                </a:solidFill>
              </a:rPr>
              <a:t>Distributed Coordination Function (DCF) </a:t>
            </a:r>
          </a:p>
          <a:p>
            <a:pPr marL="854724" lvl="1" indent="-461578">
              <a:buFont typeface="+mj-lt"/>
              <a:buAutoNum type="arabicPeriod"/>
            </a:pPr>
            <a:r>
              <a:rPr lang="en-US" dirty="0" smtClean="0">
                <a:solidFill>
                  <a:srgbClr val="002060"/>
                </a:solidFill>
              </a:rPr>
              <a:t>Point Coordination Function (PCF). </a:t>
            </a:r>
          </a:p>
          <a:p>
            <a:endParaRPr lang="en-US" dirty="0"/>
          </a:p>
        </p:txBody>
      </p:sp>
    </p:spTree>
    <p:extLst>
      <p:ext uri="{BB962C8B-B14F-4D97-AF65-F5344CB8AC3E}">
        <p14:creationId xmlns:p14="http://schemas.microsoft.com/office/powerpoint/2010/main" xmlns="" val="5866461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a:effectLst/>
              </a:rPr>
              <a:t>802.11 MAC layer</a:t>
            </a:r>
            <a:endParaRPr lang="en-US" dirty="0"/>
          </a:p>
        </p:txBody>
      </p:sp>
      <p:sp>
        <p:nvSpPr>
          <p:cNvPr id="2" name="Content Placeholder 1"/>
          <p:cNvSpPr>
            <a:spLocks noGrp="1"/>
          </p:cNvSpPr>
          <p:nvPr>
            <p:ph sz="quarter" idx="1"/>
          </p:nvPr>
        </p:nvSpPr>
        <p:spPr/>
        <p:txBody>
          <a:bodyPr lIns="82058" tIns="41029" rIns="82058" bIns="41029">
            <a:normAutofit/>
          </a:bodyPr>
          <a:lstStyle/>
          <a:p>
            <a:r>
              <a:rPr lang="en-US" dirty="0"/>
              <a:t>DCF is mandatory and based on the CSMA/CA </a:t>
            </a:r>
            <a:r>
              <a:rPr lang="en-US" dirty="0" smtClean="0"/>
              <a:t>protocol.</a:t>
            </a:r>
          </a:p>
          <a:p>
            <a:r>
              <a:rPr lang="en-US" dirty="0" smtClean="0"/>
              <a:t> </a:t>
            </a:r>
            <a:r>
              <a:rPr lang="en-US" dirty="0"/>
              <a:t>With DCF, 802.11 stations contend for access and attempt to send frames when there is no other station transmitting. </a:t>
            </a:r>
            <a:endParaRPr lang="en-US" dirty="0" smtClean="0"/>
          </a:p>
          <a:p>
            <a:r>
              <a:rPr lang="en-US" dirty="0" smtClean="0"/>
              <a:t>If </a:t>
            </a:r>
            <a:r>
              <a:rPr lang="en-US" dirty="0"/>
              <a:t>another station is sending a frame, stations are polite and wait until the channel is free.</a:t>
            </a:r>
          </a:p>
          <a:p>
            <a:r>
              <a:rPr lang="en-US" dirty="0" smtClean="0"/>
              <a:t>If </a:t>
            </a:r>
            <a:r>
              <a:rPr lang="en-US" dirty="0"/>
              <a:t>the channel is in use, the station must wait a </a:t>
            </a:r>
            <a:r>
              <a:rPr lang="en-US" i="1" dirty="0"/>
              <a:t>random</a:t>
            </a:r>
            <a:r>
              <a:rPr lang="en-US" dirty="0"/>
              <a:t> period of time before attempting to access the medium again. </a:t>
            </a:r>
            <a:endParaRPr lang="en-US" dirty="0" smtClean="0"/>
          </a:p>
          <a:p>
            <a:r>
              <a:rPr lang="en-US" dirty="0" smtClean="0"/>
              <a:t>This </a:t>
            </a:r>
            <a:r>
              <a:rPr lang="en-US" dirty="0"/>
              <a:t>ensures that multiple stations wanting to send data don't transmit at the same time.</a:t>
            </a:r>
          </a:p>
          <a:p>
            <a:endParaRPr lang="en-US" dirty="0"/>
          </a:p>
        </p:txBody>
      </p:sp>
    </p:spTree>
    <p:extLst>
      <p:ext uri="{BB962C8B-B14F-4D97-AF65-F5344CB8AC3E}">
        <p14:creationId xmlns:p14="http://schemas.microsoft.com/office/powerpoint/2010/main" xmlns="" val="80948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Multiple Access Protocols</a:t>
            </a:r>
          </a:p>
        </p:txBody>
      </p:sp>
      <p:sp>
        <p:nvSpPr>
          <p:cNvPr id="6" name="Slide Number Placeholder 5"/>
          <p:cNvSpPr>
            <a:spLocks noGrp="1"/>
          </p:cNvSpPr>
          <p:nvPr>
            <p:ph type="sldNum" sz="quarter" idx="12"/>
          </p:nvPr>
        </p:nvSpPr>
        <p:spPr/>
        <p:txBody>
          <a:bodyPr/>
          <a:lstStyle/>
          <a:p>
            <a:fld id="{4CD7D2FF-8E89-4700-A778-0B25243D44F2}" type="slidenum">
              <a:rPr lang="ar-JO" altLang="en-US"/>
              <a:pPr/>
              <a:t>8</a:t>
            </a:fld>
            <a:endParaRPr lang="en-US" altLang="en-US"/>
          </a:p>
        </p:txBody>
      </p:sp>
      <p:graphicFrame>
        <p:nvGraphicFramePr>
          <p:cNvPr id="2" name="Diagram 1"/>
          <p:cNvGraphicFramePr/>
          <p:nvPr>
            <p:extLst>
              <p:ext uri="{D42A27DB-BD31-4B8C-83A1-F6EECF244321}">
                <p14:modId xmlns:p14="http://schemas.microsoft.com/office/powerpoint/2010/main" xmlns="" val="1295759666"/>
              </p:ext>
            </p:extLst>
          </p:nvPr>
        </p:nvGraphicFramePr>
        <p:xfrm>
          <a:off x="406400" y="1563688"/>
          <a:ext cx="8489950" cy="4975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67908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1706"/>
            <a:ext cx="8229600" cy="1008529"/>
          </a:xfrm>
        </p:spPr>
        <p:txBody>
          <a:bodyPr lIns="82058" tIns="41029" rIns="82058"/>
          <a:lstStyle/>
          <a:p>
            <a:pPr algn="ctr"/>
            <a:r>
              <a:rPr lang="en-US" b="0" dirty="0" smtClean="0"/>
              <a:t>Access Control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932509632"/>
              </p:ext>
            </p:extLst>
          </p:nvPr>
        </p:nvGraphicFramePr>
        <p:xfrm>
          <a:off x="277091" y="1210236"/>
          <a:ext cx="8659091" cy="53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730167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339" name="Rectangle 59"/>
          <p:cNvSpPr>
            <a:spLocks noGrp="1" noChangeArrowheads="1"/>
          </p:cNvSpPr>
          <p:nvPr>
            <p:ph type="title"/>
          </p:nvPr>
        </p:nvSpPr>
        <p:spPr bwMode="auto">
          <a:xfrm>
            <a:off x="838200" y="0"/>
            <a:ext cx="8458200" cy="762000"/>
          </a:xfrm>
          <a:noFill/>
          <a:ln>
            <a:miter lim="800000"/>
            <a:headEnd/>
            <a:tailEnd/>
          </a:ln>
        </p:spPr>
        <p:txBody>
          <a:bodyPr vert="horz" wrap="square" lIns="91429" tIns="45714" rIns="91429" bIns="45714" numCol="1" anchor="t" anchorCtr="0" compatLnSpc="1">
            <a:prstTxWarp prst="textNoShape">
              <a:avLst/>
            </a:prstTxWarp>
          </a:bodyPr>
          <a:lstStyle/>
          <a:p>
            <a:pPr algn="ctr"/>
            <a:r>
              <a:rPr lang="en-US" b="1">
                <a:effectLst>
                  <a:outerShdw blurRad="38100" dist="38100" dir="2700000" algn="tl">
                    <a:srgbClr val="C0C0C0"/>
                  </a:outerShdw>
                </a:effectLst>
              </a:rPr>
              <a:t>CSMA/CD vs. CSMA/CA</a:t>
            </a:r>
          </a:p>
        </p:txBody>
      </p:sp>
      <p:sp>
        <p:nvSpPr>
          <p:cNvPr id="353340" name="Rectangle 60"/>
          <p:cNvSpPr>
            <a:spLocks noGrp="1" noChangeArrowheads="1"/>
          </p:cNvSpPr>
          <p:nvPr>
            <p:ph sz="quarter" idx="1"/>
          </p:nvPr>
        </p:nvSpPr>
        <p:spPr bwMode="auto">
          <a:xfrm>
            <a:off x="838200" y="1143000"/>
            <a:ext cx="8305800" cy="5410200"/>
          </a:xfrm>
          <a:noFill/>
          <a:ln>
            <a:miter lim="800000"/>
            <a:headEnd/>
            <a:tailEnd/>
          </a:ln>
        </p:spPr>
        <p:txBody>
          <a:bodyPr vert="horz" wrap="square" lIns="91429" tIns="45714" rIns="91429" bIns="45714" numCol="1" anchor="t" anchorCtr="0" compatLnSpc="1">
            <a:prstTxWarp prst="textNoShape">
              <a:avLst/>
            </a:prstTxWarp>
          </a:bodyPr>
          <a:lstStyle/>
          <a:p>
            <a:pPr>
              <a:buClr>
                <a:schemeClr val="tx2"/>
              </a:buClr>
              <a:buFont typeface="Wingdings" pitchFamily="2" charset="2"/>
              <a:buChar char="v"/>
            </a:pPr>
            <a:r>
              <a:rPr lang="en-US" sz="2800" b="1" dirty="0"/>
              <a:t>CSMA/CD (Collision detection)</a:t>
            </a:r>
          </a:p>
          <a:p>
            <a:pPr lvl="1">
              <a:buClr>
                <a:schemeClr val="tx2"/>
              </a:buClr>
              <a:buFont typeface="Wingdings" pitchFamily="2" charset="2"/>
              <a:buChar char="v"/>
            </a:pPr>
            <a:r>
              <a:rPr lang="en-US" dirty="0"/>
              <a:t>For  wire  communication </a:t>
            </a:r>
          </a:p>
          <a:p>
            <a:pPr lvl="1">
              <a:buClr>
                <a:schemeClr val="tx2"/>
              </a:buClr>
              <a:buFont typeface="Wingdings" pitchFamily="2" charset="2"/>
              <a:buChar char="v"/>
            </a:pPr>
            <a:r>
              <a:rPr lang="en-US" dirty="0"/>
              <a:t>No  control  BEFORE  transmission </a:t>
            </a:r>
          </a:p>
          <a:p>
            <a:pPr lvl="1">
              <a:buClr>
                <a:schemeClr val="tx2"/>
              </a:buClr>
              <a:buFont typeface="Wingdings" pitchFamily="2" charset="2"/>
              <a:buChar char="v"/>
            </a:pPr>
            <a:r>
              <a:rPr lang="en-US" dirty="0"/>
              <a:t>Generates  collisions</a:t>
            </a:r>
          </a:p>
          <a:p>
            <a:pPr lvl="1">
              <a:buClr>
                <a:schemeClr val="tx2"/>
              </a:buClr>
              <a:buFont typeface="Wingdings" pitchFamily="2" charset="2"/>
              <a:buChar char="v"/>
            </a:pPr>
            <a:r>
              <a:rPr lang="en-US" dirty="0"/>
              <a:t>Collision  Detection-How?</a:t>
            </a:r>
          </a:p>
          <a:p>
            <a:pPr>
              <a:buClr>
                <a:schemeClr val="tx2"/>
              </a:buClr>
              <a:buFont typeface="Wingdings" pitchFamily="2" charset="2"/>
              <a:buChar char="v"/>
            </a:pPr>
            <a:r>
              <a:rPr lang="en-US" sz="2800" b="1" dirty="0"/>
              <a:t>CSMA/CA (Collision Avoidance)</a:t>
            </a:r>
          </a:p>
          <a:p>
            <a:pPr lvl="1">
              <a:buClr>
                <a:schemeClr val="tx2"/>
              </a:buClr>
              <a:buFont typeface="Wingdings" pitchFamily="2" charset="2"/>
              <a:buChar char="v"/>
            </a:pPr>
            <a:r>
              <a:rPr lang="en-US" dirty="0"/>
              <a:t>For  wireless  communication </a:t>
            </a:r>
          </a:p>
          <a:p>
            <a:pPr lvl="1">
              <a:buClr>
                <a:schemeClr val="tx2"/>
              </a:buClr>
              <a:buFont typeface="Wingdings" pitchFamily="2" charset="2"/>
              <a:buChar char="v"/>
            </a:pPr>
            <a:r>
              <a:rPr lang="en-US" dirty="0"/>
              <a:t>Collision  avoidance  BEFORE  transmission </a:t>
            </a:r>
          </a:p>
          <a:p>
            <a:pPr lvl="1">
              <a:buClr>
                <a:schemeClr val="tx2"/>
              </a:buClr>
              <a:buFont typeface="Wingdings" pitchFamily="2" charset="2"/>
              <a:buChar char="v"/>
            </a:pPr>
            <a:r>
              <a:rPr lang="en-US" dirty="0"/>
              <a:t>Why  avoidance  on  wireless?</a:t>
            </a:r>
          </a:p>
          <a:p>
            <a:pPr lvl="1">
              <a:buClr>
                <a:schemeClr val="tx2"/>
              </a:buClr>
              <a:buFont typeface="Wingdings" pitchFamily="2" charset="2"/>
              <a:buChar char="v"/>
            </a:pPr>
            <a:r>
              <a:rPr lang="en-US" dirty="0"/>
              <a:t>Difference in energy/power for transmit &amp; receive</a:t>
            </a:r>
          </a:p>
          <a:p>
            <a:pPr lvl="1">
              <a:buClr>
                <a:schemeClr val="tx2"/>
              </a:buClr>
              <a:buFont typeface="Wingdings" pitchFamily="2" charset="2"/>
              <a:buChar char="v"/>
            </a:pPr>
            <a:r>
              <a:rPr lang="en-US" dirty="0"/>
              <a:t>Difficult to distinguish between incoming weak signals, noise, and effects of own transmission</a:t>
            </a:r>
          </a:p>
        </p:txBody>
      </p:sp>
    </p:spTree>
    <p:extLst>
      <p:ext uri="{BB962C8B-B14F-4D97-AF65-F5344CB8AC3E}">
        <p14:creationId xmlns:p14="http://schemas.microsoft.com/office/powerpoint/2010/main" xmlns="" val="4368167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lIns="82058" tIns="41029" rIns="82058">
            <a:normAutofit/>
          </a:bodyPr>
          <a:lstStyle/>
          <a:p>
            <a:r>
              <a:rPr lang="en-US" dirty="0" smtClean="0"/>
              <a:t>RTS/CTS </a:t>
            </a:r>
            <a:r>
              <a:rPr lang="en-US" sz="2500" dirty="0">
                <a:solidFill>
                  <a:srgbClr val="C00000"/>
                </a:solidFill>
              </a:rPr>
              <a:t>(Request To Send/Clear To Send)</a:t>
            </a:r>
            <a:endParaRPr lang="en-US" dirty="0">
              <a:solidFill>
                <a:srgbClr val="C00000"/>
              </a:solidFill>
            </a:endParaRPr>
          </a:p>
        </p:txBody>
      </p:sp>
      <p:sp>
        <p:nvSpPr>
          <p:cNvPr id="38914" name="Rectangle 2"/>
          <p:cNvSpPr>
            <a:spLocks noGrp="1" noChangeArrowheads="1"/>
          </p:cNvSpPr>
          <p:nvPr>
            <p:ph sz="quarter" idx="1"/>
          </p:nvPr>
        </p:nvSpPr>
        <p:spPr>
          <a:xfrm>
            <a:off x="554182" y="3581400"/>
            <a:ext cx="8243455" cy="3276600"/>
          </a:xfrm>
        </p:spPr>
        <p:txBody>
          <a:bodyPr lIns="82058" tIns="41029" rIns="82058" bIns="41029">
            <a:normAutofit/>
          </a:bodyPr>
          <a:lstStyle/>
          <a:p>
            <a:r>
              <a:rPr lang="en-US" sz="2500" dirty="0"/>
              <a:t>802.11 avoids the problem of </a:t>
            </a:r>
            <a:r>
              <a:rPr lang="en-US" sz="2500" b="1" dirty="0">
                <a:solidFill>
                  <a:schemeClr val="tx1">
                    <a:lumMod val="95000"/>
                    <a:lumOff val="5000"/>
                  </a:schemeClr>
                </a:solidFill>
              </a:rPr>
              <a:t>hidden terminals</a:t>
            </a:r>
          </a:p>
          <a:p>
            <a:pPr marL="819054" lvl="1"/>
            <a:r>
              <a:rPr lang="en-US" sz="2200" dirty="0"/>
              <a:t>A and C want to send to B</a:t>
            </a:r>
          </a:p>
          <a:p>
            <a:pPr marL="819054" lvl="1"/>
            <a:r>
              <a:rPr lang="en-US" sz="2200" dirty="0"/>
              <a:t>A sends </a:t>
            </a:r>
            <a:r>
              <a:rPr lang="en-US" sz="2200" dirty="0">
                <a:solidFill>
                  <a:srgbClr val="6699FF"/>
                </a:solidFill>
              </a:rPr>
              <a:t>RTS</a:t>
            </a:r>
            <a:r>
              <a:rPr lang="en-US" sz="2200" dirty="0"/>
              <a:t> to B</a:t>
            </a:r>
          </a:p>
          <a:p>
            <a:pPr marL="819054" lvl="1"/>
            <a:r>
              <a:rPr lang="en-US" sz="2200" dirty="0"/>
              <a:t>B sends </a:t>
            </a:r>
            <a:r>
              <a:rPr lang="en-US" sz="2200" dirty="0">
                <a:solidFill>
                  <a:srgbClr val="6699FF"/>
                </a:solidFill>
              </a:rPr>
              <a:t>CTS</a:t>
            </a:r>
            <a:r>
              <a:rPr lang="en-US" sz="2200" dirty="0"/>
              <a:t> to A</a:t>
            </a:r>
          </a:p>
          <a:p>
            <a:pPr marL="819054" lvl="1"/>
            <a:r>
              <a:rPr lang="en-US" sz="2200" dirty="0"/>
              <a:t>C “overhears” </a:t>
            </a:r>
            <a:r>
              <a:rPr lang="en-US" sz="2200" dirty="0">
                <a:solidFill>
                  <a:srgbClr val="6699FF"/>
                </a:solidFill>
              </a:rPr>
              <a:t>CTS</a:t>
            </a:r>
            <a:r>
              <a:rPr lang="en-US" sz="2200" dirty="0"/>
              <a:t> from B</a:t>
            </a:r>
          </a:p>
          <a:p>
            <a:pPr marL="819054" lvl="1"/>
            <a:r>
              <a:rPr lang="en-US" sz="2200" dirty="0"/>
              <a:t>C waits for duration of A’s transmission</a:t>
            </a:r>
          </a:p>
        </p:txBody>
      </p:sp>
      <p:grpSp>
        <p:nvGrpSpPr>
          <p:cNvPr id="2" name="Group 4"/>
          <p:cNvGrpSpPr>
            <a:grpSpLocks/>
          </p:cNvGrpSpPr>
          <p:nvPr/>
        </p:nvGrpSpPr>
        <p:grpSpPr bwMode="auto">
          <a:xfrm>
            <a:off x="2286000" y="2057401"/>
            <a:ext cx="4953000" cy="1262062"/>
            <a:chOff x="2400" y="1008"/>
            <a:chExt cx="3120" cy="795"/>
          </a:xfrm>
        </p:grpSpPr>
        <p:sp>
          <p:nvSpPr>
            <p:cNvPr id="38917" name="Oval 5"/>
            <p:cNvSpPr>
              <a:spLocks noChangeArrowheads="1"/>
            </p:cNvSpPr>
            <p:nvPr/>
          </p:nvSpPr>
          <p:spPr bwMode="auto">
            <a:xfrm>
              <a:off x="3120" y="1008"/>
              <a:ext cx="1728" cy="288"/>
            </a:xfrm>
            <a:prstGeom prst="ellipse">
              <a:avLst/>
            </a:prstGeom>
            <a:noFill/>
            <a:ln w="38100">
              <a:solidFill>
                <a:srgbClr val="FF0D0D"/>
              </a:solidFill>
              <a:round/>
              <a:headEnd/>
              <a:tailEnd/>
            </a:ln>
            <a:effectLst/>
          </p:spPr>
          <p:txBody>
            <a:bodyPr wrap="none" anchor="ctr"/>
            <a:lstStyle/>
            <a:p>
              <a:endParaRPr lang="en-US">
                <a:latin typeface="+mj-lt"/>
              </a:endParaRPr>
            </a:p>
          </p:txBody>
        </p:sp>
        <p:sp>
          <p:nvSpPr>
            <p:cNvPr id="38918" name="Oval 6"/>
            <p:cNvSpPr>
              <a:spLocks noChangeArrowheads="1"/>
            </p:cNvSpPr>
            <p:nvPr/>
          </p:nvSpPr>
          <p:spPr bwMode="auto">
            <a:xfrm>
              <a:off x="2400" y="1008"/>
              <a:ext cx="1728" cy="288"/>
            </a:xfrm>
            <a:prstGeom prst="ellipse">
              <a:avLst/>
            </a:prstGeom>
            <a:noFill/>
            <a:ln w="38100">
              <a:solidFill>
                <a:schemeClr val="hlink"/>
              </a:solidFill>
              <a:round/>
              <a:headEnd/>
              <a:tailEnd/>
            </a:ln>
            <a:effectLst/>
          </p:spPr>
          <p:txBody>
            <a:bodyPr wrap="none" anchor="ctr"/>
            <a:lstStyle/>
            <a:p>
              <a:endParaRPr lang="en-US">
                <a:latin typeface="+mj-lt"/>
              </a:endParaRPr>
            </a:p>
          </p:txBody>
        </p:sp>
        <p:sp>
          <p:nvSpPr>
            <p:cNvPr id="38919" name="Text Box 7"/>
            <p:cNvSpPr txBox="1">
              <a:spLocks noChangeArrowheads="1"/>
            </p:cNvSpPr>
            <p:nvPr/>
          </p:nvSpPr>
          <p:spPr bwMode="auto">
            <a:xfrm>
              <a:off x="3117" y="1435"/>
              <a:ext cx="194" cy="233"/>
            </a:xfrm>
            <a:prstGeom prst="rect">
              <a:avLst/>
            </a:prstGeom>
            <a:noFill/>
            <a:ln w="9525">
              <a:noFill/>
              <a:miter lim="800000"/>
              <a:headEnd/>
              <a:tailEnd/>
            </a:ln>
            <a:effectLst/>
          </p:spPr>
          <p:txBody>
            <a:bodyPr wrap="none" anchor="ctr">
              <a:spAutoFit/>
            </a:bodyPr>
            <a:lstStyle/>
            <a:p>
              <a:pPr algn="ctr"/>
              <a:r>
                <a:rPr lang="de-DE" b="1" dirty="0">
                  <a:latin typeface="+mj-lt"/>
                </a:rPr>
                <a:t>A</a:t>
              </a:r>
            </a:p>
          </p:txBody>
        </p:sp>
        <p:sp>
          <p:nvSpPr>
            <p:cNvPr id="38920" name="Text Box 8"/>
            <p:cNvSpPr txBox="1">
              <a:spLocks noChangeArrowheads="1"/>
            </p:cNvSpPr>
            <p:nvPr/>
          </p:nvSpPr>
          <p:spPr bwMode="auto">
            <a:xfrm>
              <a:off x="3824" y="1435"/>
              <a:ext cx="204" cy="233"/>
            </a:xfrm>
            <a:prstGeom prst="rect">
              <a:avLst/>
            </a:prstGeom>
            <a:noFill/>
            <a:ln w="9525">
              <a:noFill/>
              <a:miter lim="800000"/>
              <a:headEnd/>
              <a:tailEnd/>
            </a:ln>
            <a:effectLst/>
          </p:spPr>
          <p:txBody>
            <a:bodyPr wrap="none" anchor="ctr">
              <a:spAutoFit/>
            </a:bodyPr>
            <a:lstStyle/>
            <a:p>
              <a:pPr algn="ctr"/>
              <a:r>
                <a:rPr lang="de-DE" b="1" dirty="0">
                  <a:latin typeface="+mj-lt"/>
                </a:rPr>
                <a:t>B</a:t>
              </a:r>
            </a:p>
          </p:txBody>
        </p:sp>
        <p:sp>
          <p:nvSpPr>
            <p:cNvPr id="38921" name="Oval 9"/>
            <p:cNvSpPr>
              <a:spLocks noChangeArrowheads="1"/>
            </p:cNvSpPr>
            <p:nvPr/>
          </p:nvSpPr>
          <p:spPr bwMode="auto">
            <a:xfrm>
              <a:off x="3792" y="1008"/>
              <a:ext cx="1728" cy="288"/>
            </a:xfrm>
            <a:prstGeom prst="ellipse">
              <a:avLst/>
            </a:prstGeom>
            <a:noFill/>
            <a:ln w="38100">
              <a:solidFill>
                <a:schemeClr val="accent1"/>
              </a:solidFill>
              <a:round/>
              <a:headEnd/>
              <a:tailEnd/>
            </a:ln>
            <a:effectLst/>
          </p:spPr>
          <p:txBody>
            <a:bodyPr wrap="none" anchor="ctr"/>
            <a:lstStyle/>
            <a:p>
              <a:endParaRPr lang="en-US">
                <a:latin typeface="+mj-lt"/>
              </a:endParaRPr>
            </a:p>
          </p:txBody>
        </p:sp>
        <p:sp>
          <p:nvSpPr>
            <p:cNvPr id="38922" name="Text Box 10"/>
            <p:cNvSpPr txBox="1">
              <a:spLocks noChangeArrowheads="1"/>
            </p:cNvSpPr>
            <p:nvPr/>
          </p:nvSpPr>
          <p:spPr bwMode="auto">
            <a:xfrm>
              <a:off x="4507" y="1483"/>
              <a:ext cx="200" cy="233"/>
            </a:xfrm>
            <a:prstGeom prst="rect">
              <a:avLst/>
            </a:prstGeom>
            <a:noFill/>
            <a:ln w="9525">
              <a:noFill/>
              <a:miter lim="800000"/>
              <a:headEnd/>
              <a:tailEnd/>
            </a:ln>
            <a:effectLst/>
          </p:spPr>
          <p:txBody>
            <a:bodyPr wrap="none" anchor="ctr">
              <a:spAutoFit/>
            </a:bodyPr>
            <a:lstStyle/>
            <a:p>
              <a:pPr algn="ctr"/>
              <a:r>
                <a:rPr lang="de-DE" b="1" dirty="0">
                  <a:latin typeface="+mj-lt"/>
                </a:rPr>
                <a:t>C</a:t>
              </a:r>
            </a:p>
          </p:txBody>
        </p:sp>
        <p:sp>
          <p:nvSpPr>
            <p:cNvPr id="38923" name="Line 11"/>
            <p:cNvSpPr>
              <a:spLocks noChangeShapeType="1"/>
            </p:cNvSpPr>
            <p:nvPr/>
          </p:nvSpPr>
          <p:spPr bwMode="auto">
            <a:xfrm>
              <a:off x="3312" y="1488"/>
              <a:ext cx="528" cy="0"/>
            </a:xfrm>
            <a:prstGeom prst="line">
              <a:avLst/>
            </a:prstGeom>
            <a:noFill/>
            <a:ln w="19050">
              <a:solidFill>
                <a:schemeClr val="tx1"/>
              </a:solidFill>
              <a:round/>
              <a:headEnd/>
              <a:tailEnd type="triangle" w="med" len="med"/>
            </a:ln>
            <a:effectLst/>
          </p:spPr>
          <p:txBody>
            <a:bodyPr wrap="none" anchor="ctr"/>
            <a:lstStyle/>
            <a:p>
              <a:endParaRPr lang="en-US">
                <a:latin typeface="+mj-lt"/>
              </a:endParaRPr>
            </a:p>
          </p:txBody>
        </p:sp>
        <p:sp>
          <p:nvSpPr>
            <p:cNvPr id="38924" name="Text Box 12"/>
            <p:cNvSpPr txBox="1">
              <a:spLocks noChangeArrowheads="1"/>
            </p:cNvSpPr>
            <p:nvPr/>
          </p:nvSpPr>
          <p:spPr bwMode="auto">
            <a:xfrm>
              <a:off x="3401" y="1282"/>
              <a:ext cx="358" cy="233"/>
            </a:xfrm>
            <a:prstGeom prst="rect">
              <a:avLst/>
            </a:prstGeom>
            <a:noFill/>
            <a:ln w="9525">
              <a:noFill/>
              <a:miter lim="800000"/>
              <a:headEnd/>
              <a:tailEnd/>
            </a:ln>
            <a:effectLst/>
          </p:spPr>
          <p:txBody>
            <a:bodyPr wrap="none" anchor="ctr">
              <a:spAutoFit/>
            </a:bodyPr>
            <a:lstStyle/>
            <a:p>
              <a:pPr algn="ctr"/>
              <a:r>
                <a:rPr lang="de-DE" b="1" dirty="0">
                  <a:latin typeface="+mj-lt"/>
                </a:rPr>
                <a:t>RTS</a:t>
              </a:r>
              <a:endParaRPr lang="de-DE" dirty="0">
                <a:latin typeface="+mj-lt"/>
              </a:endParaRPr>
            </a:p>
          </p:txBody>
        </p:sp>
        <p:sp>
          <p:nvSpPr>
            <p:cNvPr id="38925" name="Line 13"/>
            <p:cNvSpPr>
              <a:spLocks noChangeShapeType="1"/>
            </p:cNvSpPr>
            <p:nvPr/>
          </p:nvSpPr>
          <p:spPr bwMode="auto">
            <a:xfrm flipV="1">
              <a:off x="4032" y="1584"/>
              <a:ext cx="480" cy="0"/>
            </a:xfrm>
            <a:prstGeom prst="line">
              <a:avLst/>
            </a:prstGeom>
            <a:noFill/>
            <a:ln w="19050">
              <a:solidFill>
                <a:schemeClr val="tx1"/>
              </a:solidFill>
              <a:round/>
              <a:headEnd/>
              <a:tailEnd type="triangle" w="med" len="med"/>
            </a:ln>
            <a:effectLst/>
          </p:spPr>
          <p:txBody>
            <a:bodyPr wrap="none" anchor="ctr"/>
            <a:lstStyle/>
            <a:p>
              <a:endParaRPr lang="en-US">
                <a:latin typeface="+mj-lt"/>
              </a:endParaRPr>
            </a:p>
          </p:txBody>
        </p:sp>
        <p:sp>
          <p:nvSpPr>
            <p:cNvPr id="38926" name="Text Box 14"/>
            <p:cNvSpPr txBox="1">
              <a:spLocks noChangeArrowheads="1"/>
            </p:cNvSpPr>
            <p:nvPr/>
          </p:nvSpPr>
          <p:spPr bwMode="auto">
            <a:xfrm>
              <a:off x="4080" y="1570"/>
              <a:ext cx="354" cy="233"/>
            </a:xfrm>
            <a:prstGeom prst="rect">
              <a:avLst/>
            </a:prstGeom>
            <a:noFill/>
            <a:ln w="9525">
              <a:noFill/>
              <a:miter lim="800000"/>
              <a:headEnd/>
              <a:tailEnd/>
            </a:ln>
            <a:effectLst/>
          </p:spPr>
          <p:txBody>
            <a:bodyPr wrap="none" anchor="ctr">
              <a:spAutoFit/>
            </a:bodyPr>
            <a:lstStyle/>
            <a:p>
              <a:pPr algn="ctr"/>
              <a:r>
                <a:rPr lang="de-DE" b="1" dirty="0">
                  <a:latin typeface="+mj-lt"/>
                </a:rPr>
                <a:t>CTS</a:t>
              </a:r>
              <a:endParaRPr lang="de-DE" dirty="0">
                <a:latin typeface="+mj-lt"/>
              </a:endParaRPr>
            </a:p>
          </p:txBody>
        </p:sp>
        <p:sp>
          <p:nvSpPr>
            <p:cNvPr id="38927" name="Line 15"/>
            <p:cNvSpPr>
              <a:spLocks noChangeShapeType="1"/>
            </p:cNvSpPr>
            <p:nvPr/>
          </p:nvSpPr>
          <p:spPr bwMode="auto">
            <a:xfrm>
              <a:off x="3312" y="1584"/>
              <a:ext cx="528" cy="0"/>
            </a:xfrm>
            <a:prstGeom prst="line">
              <a:avLst/>
            </a:prstGeom>
            <a:noFill/>
            <a:ln w="19050">
              <a:solidFill>
                <a:schemeClr val="tx1"/>
              </a:solidFill>
              <a:round/>
              <a:headEnd type="triangle" w="med" len="med"/>
              <a:tailEnd/>
            </a:ln>
            <a:effectLst/>
          </p:spPr>
          <p:txBody>
            <a:bodyPr wrap="none" anchor="ctr"/>
            <a:lstStyle/>
            <a:p>
              <a:endParaRPr lang="en-US">
                <a:latin typeface="+mj-lt"/>
              </a:endParaRPr>
            </a:p>
          </p:txBody>
        </p:sp>
        <p:sp>
          <p:nvSpPr>
            <p:cNvPr id="38928" name="Text Box 16"/>
            <p:cNvSpPr txBox="1">
              <a:spLocks noChangeArrowheads="1"/>
            </p:cNvSpPr>
            <p:nvPr/>
          </p:nvSpPr>
          <p:spPr bwMode="auto">
            <a:xfrm>
              <a:off x="3408" y="1570"/>
              <a:ext cx="354" cy="233"/>
            </a:xfrm>
            <a:prstGeom prst="rect">
              <a:avLst/>
            </a:prstGeom>
            <a:noFill/>
            <a:ln w="9525">
              <a:noFill/>
              <a:miter lim="800000"/>
              <a:headEnd/>
              <a:tailEnd/>
            </a:ln>
            <a:effectLst/>
          </p:spPr>
          <p:txBody>
            <a:bodyPr wrap="none" anchor="ctr">
              <a:spAutoFit/>
            </a:bodyPr>
            <a:lstStyle/>
            <a:p>
              <a:pPr algn="ctr"/>
              <a:r>
                <a:rPr lang="de-DE" b="1" dirty="0">
                  <a:latin typeface="+mj-lt"/>
                </a:rPr>
                <a:t>CTS</a:t>
              </a:r>
              <a:endParaRPr lang="de-DE" dirty="0">
                <a:latin typeface="+mj-lt"/>
              </a:endParaRPr>
            </a:p>
          </p:txBody>
        </p:sp>
      </p:grpSp>
      <p:sp>
        <p:nvSpPr>
          <p:cNvPr id="38929" name="Text Box 17"/>
          <p:cNvSpPr txBox="1">
            <a:spLocks noChangeArrowheads="1"/>
          </p:cNvSpPr>
          <p:nvPr/>
        </p:nvSpPr>
        <p:spPr bwMode="auto">
          <a:xfrm>
            <a:off x="7543801" y="6248400"/>
            <a:ext cx="187108" cy="308028"/>
          </a:xfrm>
          <a:prstGeom prst="rect">
            <a:avLst/>
          </a:prstGeom>
          <a:noFill/>
          <a:ln w="9525">
            <a:noFill/>
            <a:miter lim="800000"/>
            <a:headEnd/>
            <a:tailEnd/>
          </a:ln>
          <a:effectLst/>
        </p:spPr>
        <p:txBody>
          <a:bodyPr wrap="none" lIns="91429" tIns="45714" rIns="91429" bIns="45714">
            <a:spAutoFit/>
          </a:bodyPr>
          <a:lstStyle/>
          <a:p>
            <a:endParaRPr lang="de-DE" sz="1400" dirty="0">
              <a:latin typeface="Arial" charset="0"/>
            </a:endParaRPr>
          </a:p>
        </p:txBody>
      </p:sp>
    </p:spTree>
    <p:extLst>
      <p:ext uri="{BB962C8B-B14F-4D97-AF65-F5344CB8AC3E}">
        <p14:creationId xmlns:p14="http://schemas.microsoft.com/office/powerpoint/2010/main" xmlns="" val="2279269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dirty="0" smtClean="0">
                <a:latin typeface="Arial" charset="0"/>
                <a:cs typeface="Arial" charset="0"/>
              </a:rPr>
              <a:t>The 802.11 MAC Sublayer Protocol (</a:t>
            </a:r>
          </a:p>
        </p:txBody>
      </p:sp>
      <p:sp>
        <p:nvSpPr>
          <p:cNvPr id="43011"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smtClean="0">
                <a:latin typeface="Arial" charset="0"/>
                <a:cs typeface="Arial" charset="0"/>
              </a:rPr>
              <a:t>The use of virtual channel sensing using CSMA/CA.</a:t>
            </a:r>
          </a:p>
        </p:txBody>
      </p:sp>
      <p:pic>
        <p:nvPicPr>
          <p:cNvPr id="430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8638" y="1981200"/>
            <a:ext cx="808672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143681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82058" tIns="41029" rIns="82058"/>
          <a:lstStyle/>
          <a:p>
            <a:r>
              <a:rPr lang="en-US" dirty="0">
                <a:effectLst/>
              </a:rPr>
              <a:t>purpose of NAV</a:t>
            </a:r>
            <a:endParaRPr lang="en-US" dirty="0"/>
          </a:p>
        </p:txBody>
      </p:sp>
      <p:sp>
        <p:nvSpPr>
          <p:cNvPr id="2" name="Content Placeholder 1"/>
          <p:cNvSpPr>
            <a:spLocks noGrp="1"/>
          </p:cNvSpPr>
          <p:nvPr>
            <p:ph sz="quarter" idx="1"/>
          </p:nvPr>
        </p:nvSpPr>
        <p:spPr/>
        <p:txBody>
          <a:bodyPr lIns="82058" tIns="41029" rIns="82058" bIns="41029">
            <a:normAutofit/>
          </a:bodyPr>
          <a:lstStyle/>
          <a:p>
            <a:r>
              <a:rPr lang="en-US" dirty="0"/>
              <a:t>The </a:t>
            </a:r>
            <a:r>
              <a:rPr lang="en-US" b="1" dirty="0"/>
              <a:t>network allocation vector</a:t>
            </a:r>
            <a:r>
              <a:rPr lang="en-US" dirty="0"/>
              <a:t> (NAV) is a virtual carrier-sensing mechanism used with wireless network protocols </a:t>
            </a:r>
            <a:r>
              <a:rPr lang="en-US" u="sng" dirty="0" smtClean="0">
                <a:hlinkClick r:id="rId2" tooltip="IEEE 802.11"/>
              </a:rPr>
              <a:t>IEEE </a:t>
            </a:r>
            <a:r>
              <a:rPr lang="en-US" u="sng" dirty="0">
                <a:hlinkClick r:id="rId2" tooltip="IEEE 802.11"/>
              </a:rPr>
              <a:t>802.11</a:t>
            </a:r>
            <a:r>
              <a:rPr lang="en-US" dirty="0"/>
              <a:t> </a:t>
            </a:r>
            <a:endParaRPr lang="en-US" dirty="0" smtClean="0"/>
          </a:p>
          <a:p>
            <a:r>
              <a:rPr lang="en-US" dirty="0" smtClean="0"/>
              <a:t>The </a:t>
            </a:r>
            <a:r>
              <a:rPr lang="en-US" dirty="0"/>
              <a:t>NAV may be thought of as a counter, which counts down to zero at a uniform rate. When the counter is zero, the virtual CS indication is that the medium is idle; when nonzero, the indication is busy</a:t>
            </a:r>
            <a:r>
              <a:rPr lang="en-US" dirty="0" smtClean="0"/>
              <a:t>.</a:t>
            </a:r>
          </a:p>
          <a:p>
            <a:r>
              <a:rPr lang="en-US" dirty="0"/>
              <a:t>The NAV virtual carrier sensing mechanism is a prominent part of the </a:t>
            </a:r>
            <a:r>
              <a:rPr lang="en-US" u="sng" dirty="0">
                <a:hlinkClick r:id="rId3" tooltip="Carrier sense multiple access with collision avoidance"/>
              </a:rPr>
              <a:t>CSMA/CA</a:t>
            </a:r>
            <a:r>
              <a:rPr lang="en-US" dirty="0"/>
              <a:t> </a:t>
            </a:r>
            <a:r>
              <a:rPr lang="en-US" u="sng" dirty="0">
                <a:hlinkClick r:id="rId4" tooltip="Media Access Control"/>
              </a:rPr>
              <a:t>MAC</a:t>
            </a:r>
            <a:r>
              <a:rPr lang="en-US" dirty="0"/>
              <a:t> protocol used with </a:t>
            </a:r>
            <a:r>
              <a:rPr lang="en-US" u="sng" dirty="0">
                <a:hlinkClick r:id="rId2" tooltip="IEEE 802.11"/>
              </a:rPr>
              <a:t>IEEE 802.11</a:t>
            </a:r>
            <a:r>
              <a:rPr lang="en-US" dirty="0"/>
              <a:t> WLANs. NAV is used in </a:t>
            </a:r>
            <a:r>
              <a:rPr lang="en-US" u="sng" dirty="0">
                <a:hlinkClick r:id="rId5" tooltip="Distributed Coordination Function"/>
              </a:rPr>
              <a:t>DCF</a:t>
            </a:r>
            <a:r>
              <a:rPr lang="en-US" dirty="0"/>
              <a:t>, </a:t>
            </a:r>
            <a:r>
              <a:rPr lang="en-US" u="sng" dirty="0">
                <a:hlinkClick r:id="rId6" tooltip="Point Coordination Function"/>
              </a:rPr>
              <a:t>PCF</a:t>
            </a:r>
            <a:r>
              <a:rPr lang="en-US" dirty="0"/>
              <a:t> and </a:t>
            </a:r>
            <a:r>
              <a:rPr lang="en-US" u="sng" dirty="0">
                <a:hlinkClick r:id="rId7" tooltip="IEEE 802.11e-2005"/>
              </a:rPr>
              <a:t>HCF</a:t>
            </a:r>
            <a:r>
              <a:rPr lang="en-US" dirty="0"/>
              <a:t>.</a:t>
            </a:r>
          </a:p>
          <a:p>
            <a:endParaRPr lang="en-US" dirty="0"/>
          </a:p>
        </p:txBody>
      </p:sp>
    </p:spTree>
    <p:extLst>
      <p:ext uri="{BB962C8B-B14F-4D97-AF65-F5344CB8AC3E}">
        <p14:creationId xmlns:p14="http://schemas.microsoft.com/office/powerpoint/2010/main" xmlns="" val="8863503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990600" y="201706"/>
            <a:ext cx="7772400" cy="1008529"/>
          </a:xfrm>
          <a:noFill/>
          <a:ln>
            <a:miter lim="800000"/>
            <a:headEnd/>
            <a:tailEnd/>
          </a:ln>
        </p:spPr>
        <p:txBody>
          <a:bodyPr vert="horz" wrap="square" lIns="91429" tIns="45714" rIns="91429" bIns="45714" numCol="1" anchor="t" anchorCtr="0" compatLnSpc="1">
            <a:prstTxWarp prst="textNoShape">
              <a:avLst/>
            </a:prstTxWarp>
          </a:bodyPr>
          <a:lstStyle/>
          <a:p>
            <a:r>
              <a:rPr lang="en-US" b="1" dirty="0" err="1">
                <a:effectLst>
                  <a:outerShdw blurRad="38100" dist="38100" dir="2700000" algn="tl">
                    <a:srgbClr val="C0C0C0"/>
                  </a:outerShdw>
                </a:effectLst>
              </a:rPr>
              <a:t>Interframe</a:t>
            </a:r>
            <a:r>
              <a:rPr lang="en-US" b="1" dirty="0">
                <a:effectLst>
                  <a:outerShdw blurRad="38100" dist="38100" dir="2700000" algn="tl">
                    <a:srgbClr val="C0C0C0"/>
                  </a:outerShdw>
                </a:effectLst>
              </a:rPr>
              <a:t> Space (IFS)</a:t>
            </a:r>
          </a:p>
        </p:txBody>
      </p:sp>
      <p:graphicFrame>
        <p:nvGraphicFramePr>
          <p:cNvPr id="4" name="Diagram 3"/>
          <p:cNvGraphicFramePr/>
          <p:nvPr/>
        </p:nvGraphicFramePr>
        <p:xfrm>
          <a:off x="554182" y="806823"/>
          <a:ext cx="8305800" cy="557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048869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dirty="0" smtClean="0">
                <a:latin typeface="Arial" charset="0"/>
                <a:cs typeface="Arial" charset="0"/>
              </a:rPr>
              <a:t>The 802.11 MAC Sublayer Protocol</a:t>
            </a:r>
          </a:p>
        </p:txBody>
      </p:sp>
      <p:sp>
        <p:nvSpPr>
          <p:cNvPr id="44035"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smtClean="0">
                <a:latin typeface="Arial" charset="0"/>
                <a:cs typeface="Arial" charset="0"/>
              </a:rPr>
              <a:t>Interframe spacing in 802.11</a:t>
            </a:r>
          </a:p>
        </p:txBody>
      </p:sp>
      <p:pic>
        <p:nvPicPr>
          <p:cNvPr id="4403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3388" y="1962150"/>
            <a:ext cx="8277225"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47064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74638"/>
            <a:ext cx="8305800" cy="868362"/>
          </a:xfrm>
        </p:spPr>
        <p:txBody>
          <a:bodyPr>
            <a:normAutofit fontScale="90000"/>
          </a:bodyPr>
          <a:lstStyle/>
          <a:p>
            <a:pPr eaLnBrk="1" hangingPunct="1"/>
            <a:r>
              <a:rPr lang="en-US" dirty="0" smtClean="0">
                <a:latin typeface="Arial" charset="0"/>
                <a:cs typeface="Arial" charset="0"/>
              </a:rPr>
              <a:t>802.11 Architecture and Protocol Stack</a:t>
            </a:r>
          </a:p>
        </p:txBody>
      </p:sp>
      <p:sp>
        <p:nvSpPr>
          <p:cNvPr id="38915" name="Rectangle 3"/>
          <p:cNvSpPr>
            <a:spLocks noGrp="1" noChangeArrowheads="1"/>
          </p:cNvSpPr>
          <p:nvPr>
            <p:ph sz="quarter" idx="1"/>
          </p:nvPr>
        </p:nvSpPr>
        <p:spPr>
          <a:xfrm>
            <a:off x="287338" y="5867400"/>
            <a:ext cx="8856662" cy="685800"/>
          </a:xfrm>
        </p:spPr>
        <p:txBody>
          <a:bodyPr/>
          <a:lstStyle/>
          <a:p>
            <a:pPr algn="ctr" eaLnBrk="1" hangingPunct="1">
              <a:buFontTx/>
              <a:buNone/>
            </a:pPr>
            <a:r>
              <a:rPr lang="en-US" smtClean="0">
                <a:latin typeface="Arial" charset="0"/>
                <a:cs typeface="Arial" charset="0"/>
              </a:rPr>
              <a:t>Part of the 802.11 protocol stack.</a:t>
            </a:r>
          </a:p>
        </p:txBody>
      </p:sp>
      <p:pic>
        <p:nvPicPr>
          <p:cNvPr id="3891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688" y="1300163"/>
            <a:ext cx="8810625" cy="425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931562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latin typeface="Arial" charset="0"/>
                <a:cs typeface="Arial" charset="0"/>
              </a:rPr>
              <a:t>802.11 Frame Structure</a:t>
            </a:r>
          </a:p>
        </p:txBody>
      </p:sp>
      <p:sp>
        <p:nvSpPr>
          <p:cNvPr id="45059" name="Rectangle 3"/>
          <p:cNvSpPr>
            <a:spLocks noGrp="1" noChangeArrowheads="1"/>
          </p:cNvSpPr>
          <p:nvPr>
            <p:ph sz="quarter" idx="1"/>
          </p:nvPr>
        </p:nvSpPr>
        <p:spPr>
          <a:xfrm>
            <a:off x="287338" y="5715000"/>
            <a:ext cx="8856662" cy="838200"/>
          </a:xfrm>
        </p:spPr>
        <p:txBody>
          <a:bodyPr/>
          <a:lstStyle/>
          <a:p>
            <a:pPr algn="ctr" eaLnBrk="1" hangingPunct="1">
              <a:buFontTx/>
              <a:buNone/>
            </a:pPr>
            <a:r>
              <a:rPr lang="en-US" smtClean="0">
                <a:latin typeface="Arial" charset="0"/>
                <a:cs typeface="Arial" charset="0"/>
              </a:rPr>
              <a:t>Format of the 802.11 data frame</a:t>
            </a:r>
          </a:p>
        </p:txBody>
      </p:sp>
      <p:pic>
        <p:nvPicPr>
          <p:cNvPr id="4506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338" y="2047874"/>
            <a:ext cx="9054662" cy="3514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040413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Control </a:t>
            </a:r>
            <a:r>
              <a:rPr lang="en-US" dirty="0" smtClean="0"/>
              <a:t>field</a:t>
            </a:r>
            <a:endParaRPr lang="en-US" dirty="0"/>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Protocol Version: </a:t>
            </a:r>
          </a:p>
          <a:p>
            <a:pPr marL="274320" lvl="1" indent="0">
              <a:buNone/>
            </a:pPr>
            <a:r>
              <a:rPr lang="en-US" dirty="0" smtClean="0"/>
              <a:t>zero </a:t>
            </a:r>
            <a:r>
              <a:rPr lang="en-US" dirty="0"/>
              <a:t>for 802.11 standard</a:t>
            </a:r>
          </a:p>
          <a:p>
            <a:pPr marL="274320" lvl="1" indent="0">
              <a:buNone/>
            </a:pPr>
            <a:endParaRPr lang="en-US" dirty="0"/>
          </a:p>
          <a:p>
            <a:r>
              <a:rPr lang="en-US" dirty="0"/>
              <a:t>Type= frame type: </a:t>
            </a:r>
          </a:p>
          <a:p>
            <a:pPr marL="274320" lvl="1" indent="0">
              <a:buNone/>
            </a:pPr>
            <a:r>
              <a:rPr lang="en-US" dirty="0" smtClean="0"/>
              <a:t>data</a:t>
            </a:r>
            <a:r>
              <a:rPr lang="en-US" dirty="0"/>
              <a:t>, management, control</a:t>
            </a:r>
          </a:p>
          <a:p>
            <a:pPr marL="0" indent="0">
              <a:buNone/>
            </a:pPr>
            <a:endParaRPr lang="en-US" dirty="0"/>
          </a:p>
          <a:p>
            <a:r>
              <a:rPr lang="en-US" dirty="0"/>
              <a:t>Subtype = frame sub-type: </a:t>
            </a:r>
          </a:p>
          <a:p>
            <a:pPr marL="0" indent="0">
              <a:buNone/>
            </a:pPr>
            <a:endParaRPr lang="en-US" dirty="0"/>
          </a:p>
          <a:p>
            <a:r>
              <a:rPr lang="en-US" dirty="0" err="1"/>
              <a:t>ToDS</a:t>
            </a:r>
            <a:r>
              <a:rPr lang="en-US" dirty="0"/>
              <a:t>: </a:t>
            </a:r>
          </a:p>
          <a:p>
            <a:pPr marL="274320" lvl="1" indent="0">
              <a:buNone/>
            </a:pPr>
            <a:r>
              <a:rPr lang="en-US" dirty="0" smtClean="0"/>
              <a:t>When </a:t>
            </a:r>
            <a:r>
              <a:rPr lang="en-US" dirty="0"/>
              <a:t>bit is set indicate that destination frame is </a:t>
            </a:r>
            <a:r>
              <a:rPr lang="en-US" dirty="0" smtClean="0"/>
              <a:t> for </a:t>
            </a:r>
            <a:r>
              <a:rPr lang="en-US" dirty="0"/>
              <a:t>DS</a:t>
            </a:r>
          </a:p>
          <a:p>
            <a:pPr marL="0" indent="0">
              <a:buNone/>
            </a:pPr>
            <a:endParaRPr lang="en-US" dirty="0"/>
          </a:p>
          <a:p>
            <a:r>
              <a:rPr lang="en-US" dirty="0" err="1"/>
              <a:t>FromDS</a:t>
            </a:r>
            <a:r>
              <a:rPr lang="en-US" dirty="0"/>
              <a:t>: </a:t>
            </a:r>
          </a:p>
          <a:p>
            <a:pPr marL="274320" lvl="1" indent="0">
              <a:buNone/>
            </a:pPr>
            <a:r>
              <a:rPr lang="en-US" dirty="0" smtClean="0"/>
              <a:t>When </a:t>
            </a:r>
            <a:r>
              <a:rPr lang="en-US" dirty="0"/>
              <a:t>bit is set indicate frame coming from DS</a:t>
            </a:r>
          </a:p>
        </p:txBody>
      </p:sp>
    </p:spTree>
    <p:extLst>
      <p:ext uri="{BB962C8B-B14F-4D97-AF65-F5344CB8AC3E}">
        <p14:creationId xmlns:p14="http://schemas.microsoft.com/office/powerpoint/2010/main" xmlns="" val="3631984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20" dirty="0">
                <a:latin typeface="Times New Roman"/>
                <a:cs typeface="Times New Roman"/>
              </a:rPr>
              <a:t>Taxonomy </a:t>
            </a:r>
            <a:r>
              <a:rPr lang="en-US" spc="-5" dirty="0">
                <a:latin typeface="Times New Roman"/>
                <a:cs typeface="Times New Roman"/>
              </a:rPr>
              <a:t>of Multiple-Access</a:t>
            </a:r>
            <a:r>
              <a:rPr lang="en-US" spc="-55" dirty="0">
                <a:latin typeface="Times New Roman"/>
                <a:cs typeface="Times New Roman"/>
              </a:rPr>
              <a:t> </a:t>
            </a:r>
            <a:r>
              <a:rPr lang="en-US" spc="-5" dirty="0">
                <a:latin typeface="Times New Roman"/>
                <a:cs typeface="Times New Roman"/>
              </a:rPr>
              <a:t>Protocols</a:t>
            </a:r>
            <a:r>
              <a:rPr lang="en-US" dirty="0">
                <a:latin typeface="Times New Roman"/>
                <a:cs typeface="Times New Roman"/>
              </a:rPr>
              <a:t/>
            </a:r>
            <a:br>
              <a:rPr lang="en-US" dirty="0">
                <a:latin typeface="Times New Roman"/>
                <a:cs typeface="Times New Roman"/>
              </a:rPr>
            </a:br>
            <a:endParaRPr lang="en-US" dirty="0"/>
          </a:p>
        </p:txBody>
      </p:sp>
      <p:sp>
        <p:nvSpPr>
          <p:cNvPr id="6" name="object 7"/>
          <p:cNvSpPr>
            <a:spLocks noGrp="1"/>
          </p:cNvSpPr>
          <p:nvPr>
            <p:ph sz="quarter" idx="1"/>
          </p:nvPr>
        </p:nvSpPr>
        <p:spPr>
          <a:xfrm>
            <a:off x="609600" y="1295400"/>
            <a:ext cx="7772400" cy="4572000"/>
          </a:xfrm>
          <a:prstGeom prst="rect">
            <a:avLst/>
          </a:prstGeom>
          <a:blipFill>
            <a:blip r:embed="rId2" cstate="print"/>
            <a:stretch>
              <a:fillRect/>
            </a:stretch>
          </a:blipFill>
        </p:spPr>
        <p:txBody>
          <a:bodyPr wrap="square" lIns="0" tIns="0" rIns="0" bIns="0" rtlCol="0"/>
          <a:lstStyle/>
          <a:p>
            <a:pPr marL="0" indent="0">
              <a:buNone/>
            </a:pPr>
            <a:endParaRPr lang="en-US" dirty="0"/>
          </a:p>
        </p:txBody>
      </p:sp>
    </p:spTree>
    <p:extLst>
      <p:ext uri="{BB962C8B-B14F-4D97-AF65-F5344CB8AC3E}">
        <p14:creationId xmlns:p14="http://schemas.microsoft.com/office/powerpoint/2010/main" xmlns="" val="28201008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Control field</a:t>
            </a:r>
          </a:p>
        </p:txBody>
      </p:sp>
      <p:sp>
        <p:nvSpPr>
          <p:cNvPr id="3" name="Content Placeholder 2"/>
          <p:cNvSpPr>
            <a:spLocks noGrp="1"/>
          </p:cNvSpPr>
          <p:nvPr>
            <p:ph sz="quarter" idx="1"/>
          </p:nvPr>
        </p:nvSpPr>
        <p:spPr>
          <a:xfrm>
            <a:off x="914400" y="1447800"/>
            <a:ext cx="7772400" cy="4953000"/>
          </a:xfrm>
        </p:spPr>
        <p:txBody>
          <a:bodyPr>
            <a:normAutofit lnSpcReduction="10000"/>
          </a:bodyPr>
          <a:lstStyle/>
          <a:p>
            <a:r>
              <a:rPr lang="en-US" dirty="0"/>
              <a:t>Retry: </a:t>
            </a:r>
          </a:p>
          <a:p>
            <a:pPr marL="548640" lvl="2" indent="0">
              <a:buNone/>
            </a:pPr>
            <a:r>
              <a:rPr lang="en-US" dirty="0" smtClean="0"/>
              <a:t>Set </a:t>
            </a:r>
            <a:r>
              <a:rPr lang="en-US" dirty="0"/>
              <a:t>in case of retransmission frame</a:t>
            </a:r>
          </a:p>
          <a:p>
            <a:pPr marL="0" indent="0">
              <a:buNone/>
            </a:pPr>
            <a:endParaRPr lang="en-US" dirty="0"/>
          </a:p>
          <a:p>
            <a:r>
              <a:rPr lang="en-US" dirty="0"/>
              <a:t>More fragments: </a:t>
            </a:r>
          </a:p>
          <a:p>
            <a:pPr marL="548640" lvl="2" indent="0">
              <a:buNone/>
            </a:pPr>
            <a:r>
              <a:rPr lang="en-US" dirty="0" smtClean="0"/>
              <a:t>Set </a:t>
            </a:r>
            <a:r>
              <a:rPr lang="en-US" dirty="0"/>
              <a:t>when frame is followed by other fragment </a:t>
            </a:r>
          </a:p>
          <a:p>
            <a:pPr marL="0" indent="0">
              <a:buNone/>
            </a:pPr>
            <a:endParaRPr lang="en-US" dirty="0"/>
          </a:p>
          <a:p>
            <a:r>
              <a:rPr lang="en-US" dirty="0"/>
              <a:t>Power Management </a:t>
            </a:r>
          </a:p>
          <a:p>
            <a:pPr marL="274320" lvl="1" indent="0">
              <a:buNone/>
            </a:pPr>
            <a:r>
              <a:rPr lang="en-US" dirty="0" smtClean="0"/>
              <a:t>bit </a:t>
            </a:r>
            <a:r>
              <a:rPr lang="en-US" dirty="0"/>
              <a:t>set when station go Power Save mode (PS)</a:t>
            </a:r>
          </a:p>
          <a:p>
            <a:pPr marL="0" indent="0">
              <a:buNone/>
            </a:pPr>
            <a:endParaRPr lang="en-US" dirty="0"/>
          </a:p>
          <a:p>
            <a:r>
              <a:rPr lang="en-US" dirty="0"/>
              <a:t>More Data: </a:t>
            </a:r>
          </a:p>
          <a:p>
            <a:pPr marL="548640" lvl="2" indent="0">
              <a:buNone/>
            </a:pPr>
            <a:r>
              <a:rPr lang="en-US" dirty="0" smtClean="0"/>
              <a:t>When </a:t>
            </a:r>
            <a:r>
              <a:rPr lang="en-US" dirty="0"/>
              <a:t>set means that AP have more buffered data for </a:t>
            </a:r>
            <a:r>
              <a:rPr lang="en-US" dirty="0" smtClean="0"/>
              <a:t>a station </a:t>
            </a:r>
            <a:r>
              <a:rPr lang="en-US" dirty="0"/>
              <a:t>in Power Save mode</a:t>
            </a:r>
          </a:p>
          <a:p>
            <a:endParaRPr lang="en-US" dirty="0"/>
          </a:p>
        </p:txBody>
      </p:sp>
    </p:spTree>
    <p:extLst>
      <p:ext uri="{BB962C8B-B14F-4D97-AF65-F5344CB8AC3E}">
        <p14:creationId xmlns:p14="http://schemas.microsoft.com/office/powerpoint/2010/main" xmlns="" val="33819265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Frame Control field</a:t>
            </a:r>
          </a:p>
        </p:txBody>
      </p:sp>
      <p:sp>
        <p:nvSpPr>
          <p:cNvPr id="3" name="Content Placeholder 2"/>
          <p:cNvSpPr>
            <a:spLocks noGrp="1"/>
          </p:cNvSpPr>
          <p:nvPr>
            <p:ph sz="quarter" idx="1"/>
          </p:nvPr>
        </p:nvSpPr>
        <p:spPr>
          <a:xfrm>
            <a:off x="914400" y="1524000"/>
            <a:ext cx="7772400" cy="4572000"/>
          </a:xfrm>
        </p:spPr>
        <p:txBody>
          <a:bodyPr/>
          <a:lstStyle/>
          <a:p>
            <a:r>
              <a:rPr lang="en-US" dirty="0"/>
              <a:t>WEP:</a:t>
            </a:r>
          </a:p>
          <a:p>
            <a:pPr marL="0" indent="0">
              <a:buNone/>
            </a:pPr>
            <a:r>
              <a:rPr lang="en-US" dirty="0" smtClean="0"/>
              <a:t>When </a:t>
            </a:r>
            <a:r>
              <a:rPr lang="en-US" dirty="0"/>
              <a:t>set indicate that in the Frame Body field </a:t>
            </a:r>
            <a:r>
              <a:rPr lang="en-US" dirty="0" smtClean="0"/>
              <a:t>there </a:t>
            </a:r>
            <a:r>
              <a:rPr lang="en-US" dirty="0"/>
              <a:t>are </a:t>
            </a:r>
            <a:r>
              <a:rPr lang="en-US" dirty="0" err="1" smtClean="0"/>
              <a:t>datas</a:t>
            </a:r>
            <a:r>
              <a:rPr lang="en-US" dirty="0" smtClean="0"/>
              <a:t> </a:t>
            </a:r>
            <a:r>
              <a:rPr lang="en-US" dirty="0"/>
              <a:t>need to processed by WEP algorithm.</a:t>
            </a:r>
          </a:p>
          <a:p>
            <a:pPr marL="0" indent="0">
              <a:buNone/>
            </a:pPr>
            <a:endParaRPr lang="en-US" dirty="0"/>
          </a:p>
          <a:p>
            <a:r>
              <a:rPr lang="en-US" dirty="0"/>
              <a:t>Order:</a:t>
            </a:r>
          </a:p>
          <a:p>
            <a:pPr marL="0" indent="0">
              <a:buNone/>
            </a:pPr>
            <a:r>
              <a:rPr lang="en-US" dirty="0" smtClean="0"/>
              <a:t>When </a:t>
            </a:r>
            <a:r>
              <a:rPr lang="en-US" dirty="0"/>
              <a:t>set indicate restrictions for </a:t>
            </a:r>
            <a:r>
              <a:rPr lang="en-US" dirty="0" smtClean="0"/>
              <a:t>transmission</a:t>
            </a:r>
            <a:endParaRPr lang="en-US" dirty="0"/>
          </a:p>
          <a:p>
            <a:endParaRPr lang="en-US" dirty="0"/>
          </a:p>
        </p:txBody>
      </p:sp>
    </p:spTree>
    <p:extLst>
      <p:ext uri="{BB962C8B-B14F-4D97-AF65-F5344CB8AC3E}">
        <p14:creationId xmlns:p14="http://schemas.microsoft.com/office/powerpoint/2010/main" xmlns="" val="17251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92</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039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400" y="838200"/>
            <a:ext cx="8686800" cy="762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9" name="TextBox 8"/>
          <p:cNvSpPr txBox="1">
            <a:spLocks noChangeArrowheads="1"/>
          </p:cNvSpPr>
          <p:nvPr/>
        </p:nvSpPr>
        <p:spPr bwMode="auto">
          <a:xfrm>
            <a:off x="304804" y="228601"/>
            <a:ext cx="3098113" cy="1138719"/>
          </a:xfrm>
          <a:prstGeom prst="rect">
            <a:avLst/>
          </a:prstGeom>
          <a:noFill/>
          <a:ln w="9525">
            <a:noFill/>
            <a:miter lim="800000"/>
            <a:headEnd/>
            <a:tailEnd/>
          </a:ln>
        </p:spPr>
        <p:txBody>
          <a:bodyPr wrap="none" lIns="91387" tIns="45693" rIns="91387" bIns="45693">
            <a:spAutoFit/>
          </a:bodyPr>
          <a:lstStyle/>
          <a:p>
            <a:r>
              <a:rPr lang="en-US" altLang="en-US" sz="3600" b="1" dirty="0">
                <a:solidFill>
                  <a:schemeClr val="tx2"/>
                </a:solidFill>
                <a:effectLst>
                  <a:outerShdw blurRad="31750" dist="25400" dir="5400000" algn="tl" rotWithShape="0">
                    <a:srgbClr val="000000">
                      <a:alpha val="25000"/>
                    </a:srgbClr>
                  </a:outerShdw>
                </a:effectLst>
                <a:latin typeface="+mj-lt"/>
                <a:ea typeface="+mj-ea"/>
                <a:cs typeface="+mj-cs"/>
              </a:rPr>
              <a:t>IEEE 802.11 b </a:t>
            </a:r>
          </a:p>
          <a:p>
            <a:endParaRPr lang="en-US" sz="3200" b="1" i="1" dirty="0">
              <a:solidFill>
                <a:schemeClr val="accent2"/>
              </a:solidFill>
              <a:latin typeface="Calibri" pitchFamily="34" charset="0"/>
            </a:endParaRP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28AF9301-55DD-4577-8BFF-17BE2D391FA7}" type="slidenum">
              <a:rPr lang="en-US" sz="3000">
                <a:solidFill>
                  <a:schemeClr val="tx1"/>
                </a:solidFill>
              </a:rPr>
              <a:pPr>
                <a:defRPr/>
              </a:pPr>
              <a:t>93</a:t>
            </a:fld>
            <a:endParaRPr lang="en-US" sz="3000" dirty="0">
              <a:solidFill>
                <a:schemeClr val="tx1"/>
              </a:solidFill>
            </a:endParaRPr>
          </a:p>
        </p:txBody>
      </p:sp>
      <p:graphicFrame>
        <p:nvGraphicFramePr>
          <p:cNvPr id="14" name="Diagram 13"/>
          <p:cNvGraphicFramePr/>
          <p:nvPr/>
        </p:nvGraphicFramePr>
        <p:xfrm>
          <a:off x="207818" y="1075765"/>
          <a:ext cx="7398327" cy="4595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8505536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400" y="838200"/>
            <a:ext cx="8686800" cy="762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9" name="TextBox 8"/>
          <p:cNvSpPr txBox="1">
            <a:spLocks noChangeArrowheads="1"/>
          </p:cNvSpPr>
          <p:nvPr/>
        </p:nvSpPr>
        <p:spPr bwMode="auto">
          <a:xfrm>
            <a:off x="304804" y="228600"/>
            <a:ext cx="2515325" cy="1077163"/>
          </a:xfrm>
          <a:prstGeom prst="rect">
            <a:avLst/>
          </a:prstGeom>
          <a:noFill/>
          <a:ln w="9525">
            <a:noFill/>
            <a:miter lim="800000"/>
            <a:headEnd/>
            <a:tailEnd/>
          </a:ln>
        </p:spPr>
        <p:txBody>
          <a:bodyPr wrap="none" lIns="91387" tIns="45693" rIns="91387" bIns="45693">
            <a:spAutoFit/>
          </a:bodyPr>
          <a:lstStyle/>
          <a:p>
            <a:r>
              <a:rPr lang="en-US" altLang="en-US" sz="3200" b="1" dirty="0">
                <a:solidFill>
                  <a:schemeClr val="tx2"/>
                </a:solidFill>
                <a:effectLst>
                  <a:outerShdw blurRad="31750" dist="25400" dir="5400000" algn="tl" rotWithShape="0">
                    <a:srgbClr val="000000">
                      <a:alpha val="25000"/>
                    </a:srgbClr>
                  </a:outerShdw>
                </a:effectLst>
              </a:rPr>
              <a:t>IEEE 802.11 b </a:t>
            </a:r>
          </a:p>
          <a:p>
            <a:endParaRPr lang="en-US" sz="3200" b="1" i="1" dirty="0">
              <a:solidFill>
                <a:schemeClr val="accent2"/>
              </a:solidFill>
              <a:latin typeface="Calibri" pitchFamily="34" charset="0"/>
            </a:endParaRP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28AF9301-55DD-4577-8BFF-17BE2D391FA7}" type="slidenum">
              <a:rPr lang="en-US" sz="3000">
                <a:solidFill>
                  <a:schemeClr val="tx1"/>
                </a:solidFill>
              </a:rPr>
              <a:pPr>
                <a:defRPr/>
              </a:pPr>
              <a:t>94</a:t>
            </a:fld>
            <a:endParaRPr lang="en-US" sz="3000" dirty="0">
              <a:solidFill>
                <a:schemeClr val="tx1"/>
              </a:solidFill>
            </a:endParaRPr>
          </a:p>
        </p:txBody>
      </p:sp>
      <p:graphicFrame>
        <p:nvGraphicFramePr>
          <p:cNvPr id="20" name="Diagram 19"/>
          <p:cNvGraphicFramePr/>
          <p:nvPr/>
        </p:nvGraphicFramePr>
        <p:xfrm>
          <a:off x="831273" y="1075765"/>
          <a:ext cx="7412182" cy="4816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554552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1"/>
            <a:ext cx="4043757" cy="830942"/>
          </a:xfrm>
          <a:prstGeom prst="rect">
            <a:avLst/>
          </a:prstGeom>
          <a:noFill/>
          <a:ln w="9525">
            <a:noFill/>
            <a:miter lim="800000"/>
            <a:headEnd/>
            <a:tailEnd/>
          </a:ln>
        </p:spPr>
        <p:txBody>
          <a:bodyPr wrap="none" lIns="91387" tIns="45693" rIns="91387" bIns="45693">
            <a:spAutoFit/>
          </a:bodyPr>
          <a:lstStyle/>
          <a:p>
            <a:pPr>
              <a:lnSpc>
                <a:spcPct val="150000"/>
              </a:lnSpc>
              <a:defRPr/>
            </a:pPr>
            <a:r>
              <a:rPr lang="en-US" sz="3200" dirty="0">
                <a:latin typeface="Times New Roman" pitchFamily="18" charset="0"/>
                <a:cs typeface="Times New Roman" pitchFamily="18" charset="0"/>
              </a:rPr>
              <a:t>IEEE 802.11 standards </a:t>
            </a:r>
          </a:p>
        </p:txBody>
      </p:sp>
      <p:graphicFrame>
        <p:nvGraphicFramePr>
          <p:cNvPr id="14" name="Diagram 13"/>
          <p:cNvGraphicFramePr/>
          <p:nvPr/>
        </p:nvGraphicFramePr>
        <p:xfrm>
          <a:off x="762000" y="1277471"/>
          <a:ext cx="5818909" cy="437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76960652-81DB-49BE-9833-2EB26FC4A347}" type="slidenum">
              <a:rPr lang="en-US" sz="3000">
                <a:solidFill>
                  <a:schemeClr val="tx1"/>
                </a:solidFill>
              </a:rPr>
              <a:pPr>
                <a:defRPr/>
              </a:pPr>
              <a:t>95</a:t>
            </a:fld>
            <a:endParaRPr lang="en-US" sz="3000" dirty="0">
              <a:solidFill>
                <a:schemeClr val="tx1"/>
              </a:solidFill>
            </a:endParaRPr>
          </a:p>
        </p:txBody>
      </p:sp>
      <p:sp>
        <p:nvSpPr>
          <p:cNvPr id="13"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164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0"/>
            <a:ext cx="2476853" cy="584721"/>
          </a:xfrm>
          <a:prstGeom prst="rect">
            <a:avLst/>
          </a:prstGeom>
          <a:noFill/>
          <a:ln w="9525">
            <a:noFill/>
            <a:miter lim="800000"/>
            <a:headEnd/>
            <a:tailEnd/>
          </a:ln>
        </p:spPr>
        <p:txBody>
          <a:bodyPr wrap="none" lIns="91387" tIns="45693" rIns="91387" bIns="45693">
            <a:spAutoFit/>
          </a:bodyPr>
          <a:lstStyle/>
          <a:p>
            <a:r>
              <a:rPr lang="en-US" altLang="en-US" sz="3200" b="1" dirty="0">
                <a:solidFill>
                  <a:schemeClr val="tx2"/>
                </a:solidFill>
                <a:effectLst>
                  <a:outerShdw blurRad="31750" dist="25400" dir="5400000" algn="tl" rotWithShape="0">
                    <a:srgbClr val="000000">
                      <a:alpha val="25000"/>
                    </a:srgbClr>
                  </a:outerShdw>
                </a:effectLst>
              </a:rPr>
              <a:t>IEEE 802.11 a </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858000" y="6356350"/>
            <a:ext cx="2133600" cy="365125"/>
          </a:xfrm>
          <a:scene3d>
            <a:camera prst="orthographicFront"/>
            <a:lightRig rig="threePt" dir="t"/>
          </a:scene3d>
          <a:sp3d>
            <a:bevelT w="120650" h="120650"/>
            <a:bevelB w="120650" h="114300"/>
          </a:sp3d>
        </p:spPr>
        <p:txBody>
          <a:bodyPr/>
          <a:lstStyle/>
          <a:p>
            <a:pPr>
              <a:defRPr/>
            </a:pPr>
            <a:fld id="{D2633FD3-3805-4615-B0BA-775099345988}" type="slidenum">
              <a:rPr lang="en-US" sz="3000">
                <a:solidFill>
                  <a:schemeClr val="tx1"/>
                </a:solidFill>
              </a:rPr>
              <a:pPr>
                <a:defRPr/>
              </a:pPr>
              <a:t>96</a:t>
            </a:fld>
            <a:endParaRPr lang="en-US" sz="3000" dirty="0">
              <a:solidFill>
                <a:schemeClr val="tx1"/>
              </a:solidFill>
            </a:endParaRPr>
          </a:p>
        </p:txBody>
      </p:sp>
      <p:graphicFrame>
        <p:nvGraphicFramePr>
          <p:cNvPr id="15" name="Diagram 14"/>
          <p:cNvGraphicFramePr/>
          <p:nvPr/>
        </p:nvGraphicFramePr>
        <p:xfrm>
          <a:off x="0" y="1008529"/>
          <a:ext cx="9144000" cy="5647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1934371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304804" y="228600"/>
            <a:ext cx="7601718" cy="1461884"/>
          </a:xfrm>
          <a:prstGeom prst="rect">
            <a:avLst/>
          </a:prstGeom>
          <a:noFill/>
          <a:ln w="9525">
            <a:noFill/>
            <a:miter lim="800000"/>
            <a:headEnd/>
            <a:tailEnd/>
          </a:ln>
        </p:spPr>
        <p:txBody>
          <a:bodyPr wrap="none" lIns="91387" tIns="45693" rIns="91387" bIns="45693">
            <a:spAutoFit/>
          </a:bodyPr>
          <a:lstStyle/>
          <a:p>
            <a:pPr lvl="0"/>
            <a:r>
              <a:rPr lang="en-US" altLang="en-US" sz="3200" b="1" dirty="0">
                <a:solidFill>
                  <a:schemeClr val="tx2"/>
                </a:solidFill>
                <a:effectLst>
                  <a:outerShdw blurRad="31750" dist="25400" dir="5400000" algn="tl" rotWithShape="0">
                    <a:srgbClr val="000000">
                      <a:alpha val="25000"/>
                    </a:srgbClr>
                  </a:outerShdw>
                </a:effectLst>
              </a:rPr>
              <a:t>IEEE 802.11 a- </a:t>
            </a:r>
            <a:endParaRPr lang="en-US" sz="2500" b="1" dirty="0">
              <a:solidFill>
                <a:srgbClr val="FF0000"/>
              </a:solidFill>
              <a:effectLst>
                <a:outerShdw blurRad="38100" dist="38100" dir="2700000" algn="tl">
                  <a:srgbClr val="000000">
                    <a:alpha val="43137"/>
                  </a:srgbClr>
                </a:outerShdw>
              </a:effectLst>
            </a:endParaRPr>
          </a:p>
          <a:p>
            <a:pPr lvl="0"/>
            <a:r>
              <a:rPr lang="en-US" sz="2500" b="1" dirty="0">
                <a:solidFill>
                  <a:srgbClr val="FF0000"/>
                </a:solidFill>
                <a:effectLst>
                  <a:outerShdw blurRad="38100" dist="38100" dir="2700000" algn="tl">
                    <a:srgbClr val="000000">
                      <a:alpha val="43137"/>
                    </a:srgbClr>
                  </a:outerShdw>
                </a:effectLst>
              </a:rPr>
              <a:t>Orthogonal  Frequency Division Multiplexing(OFDM)</a:t>
            </a:r>
            <a:endParaRPr lang="en-US" sz="2500" dirty="0">
              <a:solidFill>
                <a:srgbClr val="FF0000"/>
              </a:solidFill>
              <a:effectLst>
                <a:outerShdw blurRad="38100" dist="38100" dir="2700000" algn="tl">
                  <a:srgbClr val="000000">
                    <a:alpha val="43137"/>
                  </a:srgbClr>
                </a:outerShdw>
              </a:effectLst>
            </a:endParaRPr>
          </a:p>
          <a:p>
            <a:r>
              <a:rPr lang="en-US" altLang="en-US" sz="3200" b="1" dirty="0">
                <a:solidFill>
                  <a:schemeClr val="tx2"/>
                </a:solidFill>
                <a:effectLst>
                  <a:outerShdw blurRad="31750" dist="25400" dir="5400000" algn="tl" rotWithShape="0">
                    <a:srgbClr val="000000">
                      <a:alpha val="25000"/>
                    </a:srgbClr>
                  </a:outerShdw>
                </a:effectLst>
              </a:rPr>
              <a:t> </a:t>
            </a:r>
          </a:p>
        </p:txBody>
      </p:sp>
      <p:sp>
        <p:nvSpPr>
          <p:cNvPr id="12" name="10-Point Star 11"/>
          <p:cNvSpPr/>
          <p:nvPr/>
        </p:nvSpPr>
        <p:spPr>
          <a:xfrm>
            <a:off x="8534400" y="6248400"/>
            <a:ext cx="533400" cy="6096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lIns="91387" tIns="45693" rIns="91387" bIns="45693" anchor="ctr"/>
          <a:lstStyle/>
          <a:p>
            <a:pPr algn="ctr">
              <a:defRPr/>
            </a:pPr>
            <a:endParaRPr lang="en-US" dirty="0"/>
          </a:p>
        </p:txBody>
      </p:sp>
      <p:sp>
        <p:nvSpPr>
          <p:cNvPr id="11" name="Slide Number Placeholder 10"/>
          <p:cNvSpPr>
            <a:spLocks noGrp="1"/>
          </p:cNvSpPr>
          <p:nvPr>
            <p:ph type="sldNum" sz="quarter" idx="12"/>
          </p:nvPr>
        </p:nvSpPr>
        <p:spPr>
          <a:xfrm>
            <a:off x="6934200" y="6356350"/>
            <a:ext cx="2133600" cy="365125"/>
          </a:xfrm>
          <a:scene3d>
            <a:camera prst="orthographicFront"/>
            <a:lightRig rig="threePt" dir="t"/>
          </a:scene3d>
          <a:sp3d>
            <a:bevelT w="120650" h="120650"/>
            <a:bevelB w="120650" h="114300"/>
          </a:sp3d>
        </p:spPr>
        <p:txBody>
          <a:bodyPr/>
          <a:lstStyle/>
          <a:p>
            <a:pPr>
              <a:defRPr/>
            </a:pPr>
            <a:fld id="{4A3861BF-EF6F-45AE-B211-8D95C0D7C55D}" type="slidenum">
              <a:rPr lang="en-US" sz="3000">
                <a:solidFill>
                  <a:schemeClr val="tx1"/>
                </a:solidFill>
              </a:rPr>
              <a:pPr>
                <a:defRPr/>
              </a:pPr>
              <a:t>97</a:t>
            </a:fld>
            <a:endParaRPr lang="en-US" sz="3000" dirty="0">
              <a:solidFill>
                <a:schemeClr val="tx1"/>
              </a:solidFill>
            </a:endParaRPr>
          </a:p>
        </p:txBody>
      </p:sp>
      <p:graphicFrame>
        <p:nvGraphicFramePr>
          <p:cNvPr id="10" name="Diagram 9"/>
          <p:cNvGraphicFramePr/>
          <p:nvPr/>
        </p:nvGraphicFramePr>
        <p:xfrm>
          <a:off x="457200" y="1680883"/>
          <a:ext cx="8686800" cy="4908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ontent Placeholder 2"/>
          <p:cNvSpPr txBox="1">
            <a:spLocks/>
          </p:cNvSpPr>
          <p:nvPr/>
        </p:nvSpPr>
        <p:spPr bwMode="auto">
          <a:xfrm>
            <a:off x="304800" y="6324600"/>
            <a:ext cx="3048000" cy="609600"/>
          </a:xfrm>
          <a:prstGeom prst="rect">
            <a:avLst/>
          </a:prstGeom>
          <a:noFill/>
          <a:ln w="9525">
            <a:noFill/>
            <a:miter lim="800000"/>
            <a:headEnd/>
            <a:tailEnd/>
          </a:ln>
        </p:spPr>
        <p:txBody>
          <a:bodyPr lIns="91387" tIns="45693" rIns="91387" bIns="45693"/>
          <a:lstStyle/>
          <a:p>
            <a:pPr marL="272890" indent="-272890" eaLnBrk="0" hangingPunct="0">
              <a:spcBef>
                <a:spcPts val="600"/>
              </a:spcBef>
              <a:buSzPct val="100000"/>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170668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82058" tIns="41029" rIns="82058"/>
          <a:lstStyle/>
          <a:p>
            <a:r>
              <a:rPr lang="en-US" altLang="en-US" sz="4300" dirty="0"/>
              <a:t>IEEE </a:t>
            </a:r>
            <a:r>
              <a:rPr lang="en-US" dirty="0" smtClean="0"/>
              <a:t>802.11a Advantages</a:t>
            </a:r>
          </a:p>
        </p:txBody>
      </p:sp>
      <p:graphicFrame>
        <p:nvGraphicFramePr>
          <p:cNvPr id="4" name="Diagram 3"/>
          <p:cNvGraphicFramePr/>
          <p:nvPr/>
        </p:nvGraphicFramePr>
        <p:xfrm>
          <a:off x="415636" y="1210236"/>
          <a:ext cx="8478982" cy="4906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213919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15636" y="0"/>
            <a:ext cx="8229600" cy="868362"/>
          </a:xfrm>
        </p:spPr>
        <p:txBody>
          <a:bodyPr lIns="82058" tIns="41029" rIns="82058"/>
          <a:lstStyle/>
          <a:p>
            <a:r>
              <a:rPr lang="en-US" altLang="en-US" sz="4300" dirty="0"/>
              <a:t>IEEE </a:t>
            </a:r>
            <a:r>
              <a:rPr lang="en-US" dirty="0" smtClean="0"/>
              <a:t>802.11a Disadvantages</a:t>
            </a:r>
          </a:p>
        </p:txBody>
      </p:sp>
      <p:graphicFrame>
        <p:nvGraphicFramePr>
          <p:cNvPr id="4" name="Diagram 3"/>
          <p:cNvGraphicFramePr/>
          <p:nvPr/>
        </p:nvGraphicFramePr>
        <p:xfrm>
          <a:off x="484909" y="874059"/>
          <a:ext cx="8659091" cy="524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8445284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TotalTime>
  <Words>6460</Words>
  <Application>Microsoft Office PowerPoint</Application>
  <PresentationFormat>On-screen Show (4:3)</PresentationFormat>
  <Paragraphs>1004</Paragraphs>
  <Slides>143</Slides>
  <Notes>34</Notes>
  <HiddenSlides>0</HiddenSlides>
  <MMClips>0</MMClips>
  <ScaleCrop>false</ScaleCrop>
  <HeadingPairs>
    <vt:vector size="4" baseType="variant">
      <vt:variant>
        <vt:lpstr>Theme</vt:lpstr>
      </vt:variant>
      <vt:variant>
        <vt:i4>1</vt:i4>
      </vt:variant>
      <vt:variant>
        <vt:lpstr>Slide Titles</vt:lpstr>
      </vt:variant>
      <vt:variant>
        <vt:i4>143</vt:i4>
      </vt:variant>
    </vt:vector>
  </HeadingPairs>
  <TitlesOfParts>
    <vt:vector size="144" baseType="lpstr">
      <vt:lpstr>Equity</vt:lpstr>
      <vt:lpstr>Computer Networks(2015 Pattern) Unit III- Medium Access Control </vt:lpstr>
      <vt:lpstr>Outline</vt:lpstr>
      <vt:lpstr>Outline</vt:lpstr>
      <vt:lpstr>Multiple access protocols</vt:lpstr>
      <vt:lpstr>The Channel Allocation Problem</vt:lpstr>
      <vt:lpstr>Static Channel Allocation in LANs and MANs</vt:lpstr>
      <vt:lpstr>Dynamic Channel Allocation in LANs and MANs</vt:lpstr>
      <vt:lpstr>Multiple Access Protocols</vt:lpstr>
      <vt:lpstr>Taxonomy of Multiple-Access Protocols </vt:lpstr>
      <vt:lpstr>Outline</vt:lpstr>
      <vt:lpstr>ALOHA Network</vt:lpstr>
      <vt:lpstr>Frames in Pure ALOHA</vt:lpstr>
      <vt:lpstr>ALOHA Protocol</vt:lpstr>
      <vt:lpstr>Example</vt:lpstr>
      <vt:lpstr>ALOHA: Vulnerable Time</vt:lpstr>
      <vt:lpstr>ALOHA: Throughput</vt:lpstr>
      <vt:lpstr>Example</vt:lpstr>
      <vt:lpstr>Slotted ALOHA</vt:lpstr>
      <vt:lpstr>Slotted ALOHA: Vulnerable Time</vt:lpstr>
      <vt:lpstr>Slotted ALOHA: Throughput</vt:lpstr>
      <vt:lpstr>Example</vt:lpstr>
      <vt:lpstr>CSMA</vt:lpstr>
      <vt:lpstr>Persistence Methods</vt:lpstr>
      <vt:lpstr>Persistence Methods</vt:lpstr>
      <vt:lpstr>CSMA with Collision Detection</vt:lpstr>
      <vt:lpstr>Energy Levels</vt:lpstr>
      <vt:lpstr>CSMA/CD: Minimum Frame Size</vt:lpstr>
      <vt:lpstr>Example</vt:lpstr>
      <vt:lpstr>CSMA/CD: Flow Diagram</vt:lpstr>
      <vt:lpstr>CSMA/CA</vt:lpstr>
      <vt:lpstr>CSMA/CA</vt:lpstr>
      <vt:lpstr>Collision-Free Protocols</vt:lpstr>
      <vt:lpstr>Collision-Free Protocols (2)</vt:lpstr>
      <vt:lpstr>Wavelength Division Multiple Access Protocols</vt:lpstr>
      <vt:lpstr>Wavelength Division Multiple Access Protocols</vt:lpstr>
      <vt:lpstr>Outline</vt:lpstr>
      <vt:lpstr>Ethernet Cabling</vt:lpstr>
      <vt:lpstr>Ethernet Cabling (2)</vt:lpstr>
      <vt:lpstr>Ethernet Cabling (3)</vt:lpstr>
      <vt:lpstr>Frame formats. (a) Ethernet (DIX). (b) IEEE 802.3.</vt:lpstr>
      <vt:lpstr>Ethernet Frame Format description</vt:lpstr>
      <vt:lpstr>Ethernet Frame Format description</vt:lpstr>
      <vt:lpstr>Ethernet Frame Format description</vt:lpstr>
      <vt:lpstr>Ethernet Frame Format description</vt:lpstr>
      <vt:lpstr>Outline</vt:lpstr>
      <vt:lpstr>Reason for minimum frame length(64 bytes)</vt:lpstr>
      <vt:lpstr>Binary Exponential Back -off algorithm, </vt:lpstr>
      <vt:lpstr>Binary Exponential Back -off algorithm,  </vt:lpstr>
      <vt:lpstr>Binary exponential backoff algo</vt:lpstr>
      <vt:lpstr>Outline</vt:lpstr>
      <vt:lpstr>Fast Ethernet</vt:lpstr>
      <vt:lpstr>Fast Ethernet 802.3u(2)</vt:lpstr>
      <vt:lpstr>Fast Ethernet 802.3u(3)</vt:lpstr>
      <vt:lpstr>Gigabit Ethernet</vt:lpstr>
      <vt:lpstr>Gigabit Ethernet (3)</vt:lpstr>
      <vt:lpstr>Gigabit Ethernet (4)</vt:lpstr>
      <vt:lpstr>Outline</vt:lpstr>
      <vt:lpstr>LAN/WLAN World</vt:lpstr>
      <vt:lpstr>LAN Vs WLAN</vt:lpstr>
      <vt:lpstr>What is WLAN?</vt:lpstr>
      <vt:lpstr>Slide 61</vt:lpstr>
      <vt:lpstr>IEEE 802.11 Architecture Components</vt:lpstr>
      <vt:lpstr>IEEE 802.11 Architecture Components – Access Point</vt:lpstr>
      <vt:lpstr>IEEE 802.11 Architecture Components        BSS &amp; ESS</vt:lpstr>
      <vt:lpstr>Wireless LANs: Adv &amp; Disadv</vt:lpstr>
      <vt:lpstr>Wireless Networks- Categories</vt:lpstr>
      <vt:lpstr>Wireless LANs network Types (Categories)</vt:lpstr>
      <vt:lpstr>Wireless LAN Applications </vt:lpstr>
      <vt:lpstr>IEEE 802.11 Wireless LAN Standard</vt:lpstr>
      <vt:lpstr>Physical Media of 802.11 Standard</vt:lpstr>
      <vt:lpstr>What is meant by Spread Spectrum </vt:lpstr>
      <vt:lpstr>WLAN Problem:- The hidden terminal problem.</vt:lpstr>
      <vt:lpstr>WLAN -Hidden Terminal Problem</vt:lpstr>
      <vt:lpstr>WLAN Problem : exposed terminal problem. </vt:lpstr>
      <vt:lpstr>WLAN Problem- Solution</vt:lpstr>
      <vt:lpstr>IEEE 802.11 Medium Access Control  MAC layer covers three functional areas: </vt:lpstr>
      <vt:lpstr>Reliable Data Delivery</vt:lpstr>
      <vt:lpstr>802.11 MAC layer</vt:lpstr>
      <vt:lpstr>802.11 MAC layer</vt:lpstr>
      <vt:lpstr>Access Control</vt:lpstr>
      <vt:lpstr>CSMA/CD vs. CSMA/CA</vt:lpstr>
      <vt:lpstr>RTS/CTS (Request To Send/Clear To Send)</vt:lpstr>
      <vt:lpstr>The 802.11 MAC Sublayer Protocol (</vt:lpstr>
      <vt:lpstr>purpose of NAV</vt:lpstr>
      <vt:lpstr>Interframe Space (IFS)</vt:lpstr>
      <vt:lpstr>The 802.11 MAC Sublayer Protocol</vt:lpstr>
      <vt:lpstr>802.11 Architecture and Protocol Stack</vt:lpstr>
      <vt:lpstr>802.11 Frame Structure</vt:lpstr>
      <vt:lpstr>Frame Control field</vt:lpstr>
      <vt:lpstr>Frame Control field</vt:lpstr>
      <vt:lpstr>Frame Control field</vt:lpstr>
      <vt:lpstr>Slide 92</vt:lpstr>
      <vt:lpstr>Slide 93</vt:lpstr>
      <vt:lpstr>Slide 94</vt:lpstr>
      <vt:lpstr>Slide 95</vt:lpstr>
      <vt:lpstr>Slide 96</vt:lpstr>
      <vt:lpstr>Slide 97</vt:lpstr>
      <vt:lpstr>IEEE 802.11a Advantages</vt:lpstr>
      <vt:lpstr>IEEE 802.11a Disadvantages</vt:lpstr>
      <vt:lpstr>IEEE 802.11a Applications</vt:lpstr>
      <vt:lpstr>Slide 101</vt:lpstr>
      <vt:lpstr>Slide 102</vt:lpstr>
      <vt:lpstr>IEEE 802.11 g- Pros &amp; Cons </vt:lpstr>
      <vt:lpstr>802.11g Advantages</vt:lpstr>
      <vt:lpstr>Slide 105</vt:lpstr>
      <vt:lpstr>Slide 106</vt:lpstr>
      <vt:lpstr>Slide 107</vt:lpstr>
      <vt:lpstr>IEEE 802.11 n- Pros &amp; Cons </vt:lpstr>
      <vt:lpstr>Slide 109</vt:lpstr>
      <vt:lpstr>Slide 110</vt:lpstr>
      <vt:lpstr>Slide 111</vt:lpstr>
      <vt:lpstr>Slide 112</vt:lpstr>
      <vt:lpstr>Slide 113</vt:lpstr>
      <vt:lpstr>Slide 114</vt:lpstr>
      <vt:lpstr>Comparison between Different  IEEE 802.11 Standards</vt:lpstr>
      <vt:lpstr>Outline</vt:lpstr>
      <vt:lpstr>Bluetooth Architecture</vt:lpstr>
      <vt:lpstr>Bluetooth Architecture(2)</vt:lpstr>
      <vt:lpstr>The Bluetooth Protocol Stack</vt:lpstr>
      <vt:lpstr>: Core System Protocols :</vt:lpstr>
      <vt:lpstr>: Additional Protocols :</vt:lpstr>
      <vt:lpstr>: Comparison between various Technologies :</vt:lpstr>
      <vt:lpstr>: Applications of Bluetooth :</vt:lpstr>
      <vt:lpstr>Applications</vt:lpstr>
      <vt:lpstr>The Bluetooth Frame Structure</vt:lpstr>
      <vt:lpstr>Access Code</vt:lpstr>
      <vt:lpstr>Packet Header</vt:lpstr>
      <vt:lpstr>Outline</vt:lpstr>
      <vt:lpstr>WIMAX / IEEE 802.16</vt:lpstr>
      <vt:lpstr>WiMAX  </vt:lpstr>
      <vt:lpstr>Features</vt:lpstr>
      <vt:lpstr>802.16 Standards History</vt:lpstr>
      <vt:lpstr>802.16 Standards</vt:lpstr>
      <vt:lpstr>The 802.16 Protocol Stack</vt:lpstr>
      <vt:lpstr>The 802.16 Physical Layer</vt:lpstr>
      <vt:lpstr>The 802.16 MAC Layer</vt:lpstr>
      <vt:lpstr>The WiMAX MAC</vt:lpstr>
      <vt:lpstr>MAC Convergence sublayer</vt:lpstr>
      <vt:lpstr>  MAC Common part sublayer </vt:lpstr>
      <vt:lpstr>MAC Security sublayer </vt:lpstr>
      <vt:lpstr>802.16 Frame Structure</vt:lpstr>
      <vt:lpstr>The 802.16 Frame Structure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Networks(2015 Pattern) Unit III- Logical Link Control</dc:title>
  <dc:creator>Administrator</dc:creator>
  <cp:lastModifiedBy>home</cp:lastModifiedBy>
  <cp:revision>77</cp:revision>
  <dcterms:created xsi:type="dcterms:W3CDTF">2006-08-16T00:00:00Z</dcterms:created>
  <dcterms:modified xsi:type="dcterms:W3CDTF">2019-07-23T04:42:30Z</dcterms:modified>
</cp:coreProperties>
</file>