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971" r:id="rId2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orient="horz" pos="1164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848" userDrawn="1">
          <p15:clr>
            <a:srgbClr val="A4A3A4"/>
          </p15:clr>
        </p15:guide>
        <p15:guide id="5" orient="horz" pos="1348" userDrawn="1">
          <p15:clr>
            <a:srgbClr val="A4A3A4"/>
          </p15:clr>
        </p15:guide>
        <p15:guide id="6" orient="horz" pos="559" userDrawn="1">
          <p15:clr>
            <a:srgbClr val="A4A3A4"/>
          </p15:clr>
        </p15:guide>
        <p15:guide id="7" orient="horz" pos="3866" userDrawn="1">
          <p15:clr>
            <a:srgbClr val="A4A3A4"/>
          </p15:clr>
        </p15:guide>
        <p15:guide id="8" orient="horz" pos="1664" userDrawn="1">
          <p15:clr>
            <a:srgbClr val="A4A3A4"/>
          </p15:clr>
        </p15:guide>
        <p15:guide id="9" pos="3135" userDrawn="1">
          <p15:clr>
            <a:srgbClr val="A4A3A4"/>
          </p15:clr>
        </p15:guide>
        <p15:guide id="10" pos="5989" userDrawn="1">
          <p15:clr>
            <a:srgbClr val="A4A3A4"/>
          </p15:clr>
        </p15:guide>
        <p15:guide id="11" pos="249" userDrawn="1">
          <p15:clr>
            <a:srgbClr val="A4A3A4"/>
          </p15:clr>
        </p15:guide>
        <p15:guide id="12" pos="1692" userDrawn="1">
          <p15:clr>
            <a:srgbClr val="A4A3A4"/>
          </p15:clr>
        </p15:guide>
        <p15:guide id="13" pos="4578" userDrawn="1">
          <p15:clr>
            <a:srgbClr val="A4A3A4"/>
          </p15:clr>
        </p15:guide>
        <p15:guide id="14" pos="975" userDrawn="1">
          <p15:clr>
            <a:srgbClr val="A4A3A4"/>
          </p15:clr>
        </p15:guide>
        <p15:guide id="15" pos="5319" userDrawn="1">
          <p15:clr>
            <a:srgbClr val="A4A3A4"/>
          </p15:clr>
        </p15:guide>
        <p15:guide id="16" pos="1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FFFF00"/>
    <a:srgbClr val="CCFFCC"/>
    <a:srgbClr val="FFFFCC"/>
    <a:srgbClr val="FFFFFF"/>
    <a:srgbClr val="FFFF99"/>
    <a:srgbClr val="1D314E"/>
    <a:srgbClr val="3D3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6364" autoAdjust="0"/>
  </p:normalViewPr>
  <p:slideViewPr>
    <p:cSldViewPr snapToGrid="0">
      <p:cViewPr varScale="1">
        <p:scale>
          <a:sx n="81" d="100"/>
          <a:sy n="81" d="100"/>
        </p:scale>
        <p:origin x="426" y="8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3135"/>
        <p:guide pos="5989"/>
        <p:guide pos="249"/>
        <p:guide pos="1692"/>
        <p:guide pos="4578"/>
        <p:guide pos="975"/>
        <p:guide pos="5319"/>
        <p:guide pos="1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400" y="90"/>
      </p:cViewPr>
      <p:guideLst>
        <p:guide orient="horz" pos="3224"/>
        <p:guide pos="223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6" y="5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007" y="5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6" y="9721131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007" y="9721131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6" y="5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007" y="5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9938"/>
            <a:ext cx="55419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4" tIns="47377" rIns="94754" bIns="4737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4"/>
            <a:ext cx="5683250" cy="4605576"/>
          </a:xfrm>
          <a:prstGeom prst="rect">
            <a:avLst/>
          </a:prstGeom>
        </p:spPr>
        <p:txBody>
          <a:bodyPr vert="horz" lIns="94754" tIns="47377" rIns="94754" bIns="47377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6" y="9721131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007" y="9721131"/>
            <a:ext cx="3078427" cy="511731"/>
          </a:xfrm>
          <a:prstGeom prst="rect">
            <a:avLst/>
          </a:prstGeom>
        </p:spPr>
        <p:txBody>
          <a:bodyPr vert="horz" lIns="94754" tIns="47377" rIns="94754" bIns="47377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95203" y="3434686"/>
            <a:ext cx="91065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95205" y="3989119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95205" y="4299115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205" y="4611730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95205" y="4923517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954" y="6330405"/>
            <a:ext cx="1377118" cy="3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1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4B9-46A7-48DF-A803-195584BDF6D8}" type="datetime1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95203" y="547859"/>
            <a:ext cx="9106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34" y="149187"/>
            <a:ext cx="956064" cy="2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95203" y="3434686"/>
            <a:ext cx="91065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95205" y="3989119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95205" y="4299115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95205" y="4611730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95205" y="4923517"/>
            <a:ext cx="17253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8066" y="246743"/>
            <a:ext cx="9033328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850" b="1" spc="-271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90896" y="4005064"/>
            <a:ext cx="9119804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6398910"/>
            <a:ext cx="1096380" cy="2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60835" y="6470655"/>
            <a:ext cx="2311400" cy="3651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95203" y="723597"/>
            <a:ext cx="9106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98993" y="166191"/>
            <a:ext cx="9094258" cy="613068"/>
          </a:xfrm>
        </p:spPr>
        <p:txBody>
          <a:bodyPr>
            <a:normAutofit/>
          </a:bodyPr>
          <a:lstStyle>
            <a:lvl1pPr algn="l">
              <a:defRPr sz="3033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619127" y="939903"/>
            <a:ext cx="8874125" cy="5586413"/>
          </a:xfrm>
        </p:spPr>
        <p:txBody>
          <a:bodyPr>
            <a:normAutofit/>
          </a:bodyPr>
          <a:lstStyle>
            <a:lvl1pPr marL="194994" indent="-194994">
              <a:spcBef>
                <a:spcPts val="2600"/>
              </a:spcBef>
              <a:spcAft>
                <a:spcPts val="650"/>
              </a:spcAft>
              <a:buFont typeface="Arial" panose="020B0604020202020204" pitchFamily="34" charset="0"/>
              <a:buChar char="•"/>
              <a:defRPr sz="2167" b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5983" indent="-272992">
              <a:spcBef>
                <a:spcPts val="650"/>
              </a:spcBef>
              <a:spcAft>
                <a:spcPts val="650"/>
              </a:spcAft>
              <a:buFont typeface="Wingdings" panose="05000000000000000000" pitchFamily="2" charset="2"/>
              <a:buChar char="§"/>
              <a:defRPr sz="19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18975" indent="-272992">
              <a:spcBef>
                <a:spcPts val="650"/>
              </a:spcBef>
              <a:spcAft>
                <a:spcPts val="650"/>
              </a:spcAft>
              <a:buFont typeface="나눔고딕" panose="020D0604000000000000" pitchFamily="50" charset="-127"/>
              <a:buChar char="▶"/>
              <a:defRPr sz="1517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91966" indent="-272992">
              <a:spcBef>
                <a:spcPts val="0"/>
              </a:spcBef>
              <a:spcAft>
                <a:spcPts val="650"/>
              </a:spcAft>
              <a:buFontTx/>
              <a:buChar char="-"/>
              <a:defRPr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25959" indent="-272992">
              <a:spcBef>
                <a:spcPts val="0"/>
              </a:spcBef>
              <a:defRPr sz="1192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4"/>
            <a:r>
              <a:rPr lang="en-US" altLang="ko-KR" dirty="0"/>
              <a:t>5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34" y="149187"/>
            <a:ext cx="956064" cy="2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3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70E-44FC-46D5-B968-24C09018D84F}" type="datetime1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34" y="149187"/>
            <a:ext cx="956064" cy="233311"/>
          </a:xfrm>
          <a:prstGeom prst="rect">
            <a:avLst/>
          </a:prstGeom>
        </p:spPr>
      </p:pic>
      <p:sp>
        <p:nvSpPr>
          <p:cNvPr id="7" name="제목 11"/>
          <p:cNvSpPr>
            <a:spLocks noGrp="1"/>
          </p:cNvSpPr>
          <p:nvPr>
            <p:ph type="title" hasCustomPrompt="1"/>
          </p:nvPr>
        </p:nvSpPr>
        <p:spPr>
          <a:xfrm>
            <a:off x="264170" y="152400"/>
            <a:ext cx="9242840" cy="884238"/>
          </a:xfrm>
        </p:spPr>
        <p:txBody>
          <a:bodyPr>
            <a:normAutofit/>
          </a:bodyPr>
          <a:lstStyle>
            <a:lvl1pPr algn="l">
              <a:defRPr sz="3033" b="0" i="0" u="none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3033" b="1" dirty="0">
                <a:solidFill>
                  <a:srgbClr val="1D314E"/>
                </a:solidFill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2366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2A9B39A-9AA7-4512-8DFF-BF17BEFDEFDF}" type="datetime1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4E7292D-1BAC-4C38-A722-5E5613E5A6F6}" type="datetime1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02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68C8B9E4-C9D0-4D63-A12A-356066041967}" type="datetime1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11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ftr="0" dt="0"/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75175F-7D62-4ED4-8529-917B3CB1296B}"/>
              </a:ext>
            </a:extLst>
          </p:cNvPr>
          <p:cNvSpPr/>
          <p:nvPr/>
        </p:nvSpPr>
        <p:spPr>
          <a:xfrm>
            <a:off x="541419" y="3612846"/>
            <a:ext cx="8823163" cy="3022286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12E807D-E702-4A92-8078-99D4B2661843}"/>
              </a:ext>
            </a:extLst>
          </p:cNvPr>
          <p:cNvSpPr/>
          <p:nvPr/>
        </p:nvSpPr>
        <p:spPr>
          <a:xfrm>
            <a:off x="1044499" y="4059020"/>
            <a:ext cx="2219094" cy="2219094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A1129E2-6869-4E36-B061-13DEB4B2CB5F}"/>
              </a:ext>
            </a:extLst>
          </p:cNvPr>
          <p:cNvSpPr/>
          <p:nvPr/>
        </p:nvSpPr>
        <p:spPr>
          <a:xfrm>
            <a:off x="3843452" y="4059020"/>
            <a:ext cx="2219094" cy="2219094"/>
          </a:xfrm>
          <a:prstGeom prst="ellipse">
            <a:avLst/>
          </a:prstGeom>
          <a:pattFill prst="pct75">
            <a:fgClr>
              <a:schemeClr val="tx1"/>
            </a:fgClr>
            <a:bgClr>
              <a:schemeClr val="bg1"/>
            </a:bgClr>
          </a:patt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03A4F3-97F0-4447-98EE-F39AE954C73A}"/>
              </a:ext>
            </a:extLst>
          </p:cNvPr>
          <p:cNvSpPr/>
          <p:nvPr/>
        </p:nvSpPr>
        <p:spPr>
          <a:xfrm>
            <a:off x="6642407" y="4059020"/>
            <a:ext cx="2219094" cy="221909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D64CF7-841E-46ED-90DE-16F5D96E46F4}"/>
              </a:ext>
            </a:extLst>
          </p:cNvPr>
          <p:cNvSpPr/>
          <p:nvPr/>
        </p:nvSpPr>
        <p:spPr>
          <a:xfrm>
            <a:off x="6809211" y="4220712"/>
            <a:ext cx="1890599" cy="189059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26AEC-5305-4F0A-8347-D28C8A49185A}"/>
              </a:ext>
            </a:extLst>
          </p:cNvPr>
          <p:cNvSpPr txBox="1"/>
          <p:nvPr/>
        </p:nvSpPr>
        <p:spPr>
          <a:xfrm>
            <a:off x="1529080" y="1107440"/>
            <a:ext cx="653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신호등</a:t>
            </a:r>
            <a:r>
              <a:rPr lang="en-US" altLang="ko-KR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>
                <a:solidFill>
                  <a:srgbClr val="FF0000"/>
                </a:solidFill>
              </a:rPr>
              <a:t>인쇄용 이미지</a:t>
            </a:r>
          </a:p>
        </p:txBody>
      </p:sp>
    </p:spTree>
    <p:extLst>
      <p:ext uri="{BB962C8B-B14F-4D97-AF65-F5344CB8AC3E}">
        <p14:creationId xmlns:p14="http://schemas.microsoft.com/office/powerpoint/2010/main" val="326633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21196</TotalTime>
  <Words>3</Words>
  <Application>Microsoft Office PowerPoint</Application>
  <PresentationFormat>A4 용지(210x297mm)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shlee</cp:lastModifiedBy>
  <cp:revision>638</cp:revision>
  <cp:lastPrinted>2023-11-28T03:01:22Z</cp:lastPrinted>
  <dcterms:created xsi:type="dcterms:W3CDTF">2011-08-24T01:05:33Z</dcterms:created>
  <dcterms:modified xsi:type="dcterms:W3CDTF">2024-07-23T09:28:49Z</dcterms:modified>
</cp:coreProperties>
</file>