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2"/>
    <p:sldId id="257" r:id="rId3"/>
    <p:sldId id="258" r:id="rId4"/>
    <p:sldId id="259" r:id="rId5"/>
    <p:sldId id="289" r:id="rId6"/>
    <p:sldId id="288" r:id="rId7"/>
    <p:sldId id="297" r:id="rId8"/>
    <p:sldId id="290" r:id="rId9"/>
    <p:sldId id="294" r:id="rId10"/>
    <p:sldId id="295" r:id="rId11"/>
    <p:sldId id="299" r:id="rId12"/>
    <p:sldId id="298" r:id="rId13"/>
    <p:sldId id="291" r:id="rId14"/>
    <p:sldId id="296" r:id="rId15"/>
    <p:sldId id="260" r:id="rId16"/>
    <p:sldId id="261" r:id="rId17"/>
    <p:sldId id="276" r:id="rId18"/>
    <p:sldId id="277" r:id="rId19"/>
    <p:sldId id="280" r:id="rId20"/>
    <p:sldId id="279" r:id="rId21"/>
    <p:sldId id="278" r:id="rId22"/>
    <p:sldId id="281" r:id="rId23"/>
    <p:sldId id="266" r:id="rId24"/>
    <p:sldId id="300" r:id="rId25"/>
    <p:sldId id="267" r:id="rId26"/>
    <p:sldId id="283" r:id="rId27"/>
    <p:sldId id="268" r:id="rId28"/>
    <p:sldId id="269" r:id="rId29"/>
    <p:sldId id="270" r:id="rId30"/>
    <p:sldId id="284" r:id="rId31"/>
    <p:sldId id="287" r:id="rId32"/>
    <p:sldId id="263" r:id="rId33"/>
    <p:sldId id="271" r:id="rId34"/>
    <p:sldId id="272" r:id="rId35"/>
    <p:sldId id="273" r:id="rId36"/>
    <p:sldId id="274" r:id="rId37"/>
    <p:sldId id="275" r:id="rId38"/>
  </p:sldIdLst>
  <p:sldSz cx="9144000" cy="6858000" type="screen4x3"/>
  <p:notesSz cx="6858000" cy="9144000"/>
  <p:defaultTextStyle>
    <a:lvl1pPr marL="0" lvl="0" indent="0" algn="l" defTabSz="914400">
      <a:lnSpc>
        <a:spcPct val="100000"/>
      </a:lnSpc>
      <a:spcBef>
        <a:spcPct val="0"/>
      </a:spcBef>
      <a:spcAft>
        <a:spcPct val="0"/>
      </a:spcAft>
      <a:buNone/>
      <a:defRPr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baseline="0">
        <a:solidFill>
          <a:schemeClr val="tx1"/>
        </a:solidFill>
        <a:latin typeface="Arial"/>
        <a:ea typeface="宋体"/>
      </a:defRPr>
    </a:lvl5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527A9-B770-42D1-93C0-D43CED460123}" type="datetimeFigureOut">
              <a:rPr lang="zh-CN" altLang="en-US" smtClean="0"/>
              <a:t>2021/4/19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B34FC-14D5-495F-923F-A78240532C96}" type="slidenum">
              <a:rPr lang="zh-CN" altLang="en-US" smtClean="0"/>
              <a:t>‹#›</a:t>
            </a:fld>
            <a:endParaRPr lang="zh-CN" altLang="en-US"/>
          </a:p>
        </p:txBody>
      </p:sp>
    </p:spTree>
    <p:extLst>
      <p:ext uri="{BB962C8B-B14F-4D97-AF65-F5344CB8AC3E}">
        <p14:creationId xmlns:p14="http://schemas.microsoft.com/office/powerpoint/2010/main" val="3686731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4B34FC-14D5-495F-923F-A78240532C96}" type="slidenum">
              <a:rPr lang="zh-CN" altLang="en-US" smtClean="0"/>
              <a:t>37</a:t>
            </a:fld>
            <a:endParaRPr lang="zh-CN" altLang="en-US"/>
          </a:p>
        </p:txBody>
      </p:sp>
    </p:spTree>
    <p:extLst>
      <p:ext uri="{BB962C8B-B14F-4D97-AF65-F5344CB8AC3E}">
        <p14:creationId xmlns:p14="http://schemas.microsoft.com/office/powerpoint/2010/main" val="155363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6629400" y="274638"/>
            <a:ext cx="2057400" cy="5851525"/>
          </a:xfrm>
        </p:spPr>
        <p:txBody>
          <a:bodyPr vert="eaVert"/>
          <a:lstStyle/>
          <a:p>
            <a:r>
              <a:rPr lang="zh-CN"/>
              <a:t>单击此处编辑母版标题样式</a:t>
            </a:r>
          </a:p>
        </p:txBody>
      </p:sp>
      <p:sp>
        <p:nvSpPr>
          <p:cNvPr id="3" name="竖排文字占位符 2"/>
          <p:cNvSpPr>
            <a:spLocks noGrp="1"/>
          </p:cNvSpPr>
          <p:nvPr>
            <p:ph type="body" idx="1"/>
          </p:nvPr>
        </p:nvSpPr>
        <p:spPr>
          <a:xfrm>
            <a:off x="457200" y="274638"/>
            <a:ext cx="6019800" cy="5851525"/>
          </a:xfrm>
        </p:spPr>
        <p:txBody>
          <a:bodyPr vert="eaVert"/>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lvl="0" indent="0">
              <a:buNone/>
              <a:defRPr sz="2400"/>
            </a:lvl1pPr>
            <a:lvl2pPr marL="457200" lvl="1" indent="0">
              <a:buNone/>
              <a:defRPr sz="2000"/>
            </a:lvl2pPr>
            <a:lvl3pPr marL="914400" lvl="2" indent="0">
              <a:buNone/>
              <a:defRPr sz="1800"/>
            </a:lvl3pPr>
            <a:lvl4pPr marL="1371600" lvl="3" indent="0">
              <a:buNone/>
              <a:defRPr sz="1600"/>
            </a:lvl4pPr>
            <a:lvl5pPr marL="1828800" lvl="4" indent="0">
              <a:buNone/>
              <a:defRPr sz="1600"/>
            </a:lvl5pPr>
            <a:lvl6pPr marL="2286000" lvl="5" indent="0">
              <a:buNone/>
              <a:defRPr sz="1600"/>
            </a:lvl6pPr>
            <a:lvl7pPr marL="2743200" lvl="6" indent="0">
              <a:buNone/>
              <a:defRPr sz="1600"/>
            </a:lvl7pPr>
            <a:lvl8pPr marL="3200400" lvl="7" indent="0">
              <a:buNone/>
              <a:defRPr sz="1600"/>
            </a:lvl8pPr>
            <a:lvl9pPr marL="3657600" lvl="8" indent="0">
              <a:buNone/>
              <a:defRPr sz="1600"/>
            </a:lvl9pPr>
          </a:lstStyle>
          <a:p>
            <a:pPr lvl="0"/>
            <a:r>
              <a:rPr lang="zh-CN"/>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457200" y="1600200"/>
            <a:ext cx="4038600" cy="4525963"/>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4648200" y="1600200"/>
            <a:ext cx="4038600" cy="4525963"/>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630238" y="2505075"/>
            <a:ext cx="386873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a:spLocks noGrp="1"/>
          </p:cNvSpPr>
          <p:nvPr>
            <p:ph type="body" idx="3"/>
          </p:nvPr>
        </p:nvSpPr>
        <p:spPr>
          <a:xfrm>
            <a:off x="4629150" y="1681163"/>
            <a:ext cx="38877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4629150" y="2505075"/>
            <a:ext cx="38877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3887788" y="987425"/>
            <a:ext cx="462915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a:spLocks noGrp="1"/>
          </p:cNvSpPr>
          <p:nvPr>
            <p:ph type="body" idx="2"/>
          </p:nvPr>
        </p:nvSpPr>
        <p:spPr>
          <a:xfrm>
            <a:off x="630238" y="2057400"/>
            <a:ext cx="2949575"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marL="0" lvl="0" indent="0" algn="l" defTabSz="914400">
              <a:lnSpc>
                <a:spcPct val="100000"/>
              </a:lnSpc>
              <a:spcBef>
                <a:spcPct val="20000"/>
              </a:spcBef>
              <a:spcAft>
                <a:spcPct val="0"/>
              </a:spcAft>
              <a:buNone/>
            </a:pPr>
            <a:endParaRPr lang="zh-CN" sz="3200" b="0" i="0" u="none" strike="noStrike" kern="1200" spc="0" baseline="0">
              <a:solidFill>
                <a:schemeClr val="tx1"/>
              </a:solidFill>
              <a:latin typeface="Arial"/>
              <a:ea typeface="宋体"/>
            </a:endParaRPr>
          </a:p>
        </p:txBody>
      </p:sp>
      <p:sp>
        <p:nvSpPr>
          <p:cNvPr id="4" name="文本占位符 3"/>
          <p:cNvSpPr>
            <a:spLocks noGrp="1"/>
          </p:cNvSpPr>
          <p:nvPr>
            <p:ph type="body" idx="2"/>
          </p:nvPr>
        </p:nvSpPr>
        <p:spPr>
          <a:xfrm>
            <a:off x="630238" y="2057400"/>
            <a:ext cx="2949575"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t>单击此处编辑母版标题样式</a:t>
            </a:r>
          </a:p>
        </p:txBody>
      </p:sp>
      <p:sp>
        <p:nvSpPr>
          <p:cNvPr id="1027" name="Rectangle 3"/>
          <p:cNvSpPr>
            <a:spLocks noGrp="1"/>
          </p:cNvSpPr>
          <p:nvPr>
            <p:ph type="body" idx="1"/>
          </p:nvPr>
        </p:nvSpPr>
        <p:spPr>
          <a:xfrm>
            <a:off x="457200" y="1600200"/>
            <a:ext cx="8229600" cy="4525963"/>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lvl="0"/>
            <a:r>
              <a:t>单击此处编辑母版文本样式</a:t>
            </a:r>
          </a:p>
          <a:p>
            <a:pPr lvl="1"/>
            <a:r>
              <a:t>第二级</a:t>
            </a:r>
          </a:p>
          <a:p>
            <a:pPr lvl="2"/>
            <a:r>
              <a:t>第三级</a:t>
            </a:r>
          </a:p>
          <a:p>
            <a:pPr lvl="3"/>
            <a:r>
              <a:t>第四级</a:t>
            </a:r>
          </a:p>
          <a:p>
            <a:pPr lvl="4"/>
            <a:r>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lvl="0" indent="0" algn="ctr" defTabSz="914400">
        <a:lnSpc>
          <a:spcPct val="100000"/>
        </a:lnSpc>
        <a:spcBef>
          <a:spcPct val="0"/>
        </a:spcBef>
        <a:spcAft>
          <a:spcPct val="0"/>
        </a:spcAft>
        <a:buNone/>
        <a:defRPr sz="4400" b="0" i="0" u="none" kern="1200" baseline="0">
          <a:solidFill>
            <a:schemeClr val="tx2"/>
          </a:solidFill>
          <a:latin typeface="Arial"/>
          <a:ea typeface="宋体"/>
        </a:defRPr>
      </a:lvl1pPr>
      <a:lvl2pPr lvl="1" algn="ctr">
        <a:spcBef>
          <a:spcPct val="0"/>
        </a:spcBef>
        <a:spcAft>
          <a:spcPct val="0"/>
        </a:spcAft>
        <a:defRPr sz="4400">
          <a:solidFill>
            <a:schemeClr val="tx2"/>
          </a:solidFill>
          <a:latin typeface="Arial"/>
          <a:ea typeface="宋体"/>
        </a:defRPr>
      </a:lvl2pPr>
      <a:lvl3pPr lvl="2" algn="ctr">
        <a:spcBef>
          <a:spcPct val="0"/>
        </a:spcBef>
        <a:spcAft>
          <a:spcPct val="0"/>
        </a:spcAft>
        <a:defRPr sz="4400">
          <a:solidFill>
            <a:schemeClr val="tx2"/>
          </a:solidFill>
          <a:latin typeface="Arial"/>
          <a:ea typeface="宋体"/>
        </a:defRPr>
      </a:lvl3pPr>
      <a:lvl4pPr lvl="3" algn="ctr">
        <a:spcBef>
          <a:spcPct val="0"/>
        </a:spcBef>
        <a:spcAft>
          <a:spcPct val="0"/>
        </a:spcAft>
        <a:defRPr sz="4400">
          <a:solidFill>
            <a:schemeClr val="tx2"/>
          </a:solidFill>
          <a:latin typeface="Arial"/>
          <a:ea typeface="宋体"/>
        </a:defRPr>
      </a:lvl4pPr>
      <a:lvl5pPr lvl="4" algn="ctr">
        <a:spcBef>
          <a:spcPct val="0"/>
        </a:spcBef>
        <a:spcAft>
          <a:spcPct val="0"/>
        </a:spcAft>
        <a:defRPr sz="4400">
          <a:solidFill>
            <a:schemeClr val="tx2"/>
          </a:solidFill>
          <a:latin typeface="Arial"/>
          <a:ea typeface="宋体"/>
        </a:defRPr>
      </a:lvl5pPr>
      <a:lvl6pPr marL="457200" lvl="5" algn="ctr">
        <a:spcBef>
          <a:spcPct val="0"/>
        </a:spcBef>
        <a:spcAft>
          <a:spcPct val="0"/>
        </a:spcAft>
        <a:defRPr sz="4400">
          <a:solidFill>
            <a:schemeClr val="tx2"/>
          </a:solidFill>
          <a:latin typeface="Arial"/>
          <a:ea typeface="宋体"/>
        </a:defRPr>
      </a:lvl6pPr>
      <a:lvl7pPr marL="914400" lvl="6" algn="ctr">
        <a:spcBef>
          <a:spcPct val="0"/>
        </a:spcBef>
        <a:spcAft>
          <a:spcPct val="0"/>
        </a:spcAft>
        <a:defRPr sz="4400">
          <a:solidFill>
            <a:schemeClr val="tx2"/>
          </a:solidFill>
          <a:latin typeface="Arial"/>
          <a:ea typeface="宋体"/>
        </a:defRPr>
      </a:lvl7pPr>
      <a:lvl8pPr marL="1371600" lvl="7" algn="ctr">
        <a:spcBef>
          <a:spcPct val="0"/>
        </a:spcBef>
        <a:spcAft>
          <a:spcPct val="0"/>
        </a:spcAft>
        <a:defRPr sz="4400">
          <a:solidFill>
            <a:schemeClr val="tx2"/>
          </a:solidFill>
          <a:latin typeface="Arial"/>
          <a:ea typeface="宋体"/>
        </a:defRPr>
      </a:lvl8pPr>
      <a:lvl9pPr marL="1828800" lvl="8" algn="ctr">
        <a:spcBef>
          <a:spcPct val="0"/>
        </a:spcBef>
        <a:spcAft>
          <a:spcPct val="0"/>
        </a:spcAft>
        <a:defRPr sz="4400">
          <a:solidFill>
            <a:schemeClr val="tx2"/>
          </a:solidFill>
          <a:latin typeface="Arial"/>
          <a:ea typeface="宋体"/>
        </a:defRPr>
      </a:lvl9pPr>
    </p:titleStyle>
    <p:bodyStyle>
      <a:lvl1pPr marL="342900" lvl="0" indent="-342900" algn="l" defTabSz="914400">
        <a:lnSpc>
          <a:spcPct val="100000"/>
        </a:lnSpc>
        <a:spcBef>
          <a:spcPct val="20000"/>
        </a:spcBef>
        <a:spcAft>
          <a:spcPct val="0"/>
        </a:spcAft>
        <a:buChar char="•"/>
        <a:defRPr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宋体"/>
        </a:defRPr>
      </a:lvl9pPr>
    </p:bodyStyle>
    <p:otherStyle>
      <a:lvl1pPr marL="0" lvl="0" indent="0" algn="l" defTabSz="914400">
        <a:lnSpc>
          <a:spcPct val="100000"/>
        </a:lnSpc>
        <a:spcBef>
          <a:spcPct val="0"/>
        </a:spcBef>
        <a:spcAft>
          <a:spcPct val="0"/>
        </a:spcAft>
        <a:buNone/>
        <a:defRPr sz="1800" b="0" i="0" u="none" kern="1200"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kern="1200"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kern="1200"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kern="1200"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kern="1200" baseline="0">
          <a:solidFill>
            <a:schemeClr val="tx1"/>
          </a:solidFill>
          <a:latin typeface="Arial"/>
          <a:ea typeface="宋体"/>
        </a:defRPr>
      </a:lvl5pPr>
      <a:lvl6pPr marL="2286000" lvl="5" algn="l" defTabSz="914400">
        <a:defRPr sz="1800" kern="1200">
          <a:solidFill>
            <a:schemeClr val="tx1"/>
          </a:solidFill>
          <a:latin typeface="Arial"/>
          <a:ea typeface="宋体"/>
        </a:defRPr>
      </a:lvl6pPr>
      <a:lvl7pPr marL="2743200" lvl="6" algn="l" defTabSz="914400">
        <a:defRPr sz="1800" kern="1200">
          <a:solidFill>
            <a:schemeClr val="tx1"/>
          </a:solidFill>
          <a:latin typeface="Arial"/>
          <a:ea typeface="宋体"/>
        </a:defRPr>
      </a:lvl7pPr>
      <a:lvl8pPr marL="3200400" lvl="7" algn="l" defTabSz="914400">
        <a:defRPr sz="1800" kern="1200">
          <a:solidFill>
            <a:schemeClr val="tx1"/>
          </a:solidFill>
          <a:latin typeface="Arial"/>
          <a:ea typeface="宋体"/>
        </a:defRPr>
      </a:lvl8pPr>
      <a:lvl9pPr marL="3657600" lvl="8" algn="l" defTabSz="914400">
        <a:defRPr sz="1800" kern="1200">
          <a:solidFill>
            <a:schemeClr val="tx1"/>
          </a:solidFill>
          <a:latin typeface="Arial"/>
          <a:ea typeface="宋体"/>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5"/>
          <p:cNvPicPr/>
          <p:nvPr/>
        </p:nvPicPr>
        <p:blipFill>
          <a:blip r:embed="rId2"/>
          <a:stretch/>
        </p:blipFill>
        <p:spPr>
          <a:xfrm>
            <a:off x="0" y="0"/>
            <a:ext cx="9144000" cy="6858000"/>
          </a:xfrm>
          <a:prstGeom prst="rect">
            <a:avLst/>
          </a:prstGeom>
          <a:noFill/>
          <a:ln>
            <a:noFill/>
          </a:ln>
        </p:spPr>
      </p:pic>
      <p:sp>
        <p:nvSpPr>
          <p:cNvPr id="2050" name="Rectangle 2"/>
          <p:cNvSpPr>
            <a:spLocks noGrp="1"/>
          </p:cNvSpPr>
          <p:nvPr>
            <p:ph type="ctrTitle"/>
          </p:nvPr>
        </p:nvSpPr>
        <p:spPr>
          <a:xfrm>
            <a:off x="755650" y="1847654"/>
            <a:ext cx="7632700" cy="4629811"/>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Arial"/>
                <a:ea typeface="宋体"/>
              </a:defRPr>
            </a:lvl1pPr>
          </a:lstStyle>
          <a:p>
            <a:r>
              <a:rPr lang="zh-CN" dirty="0">
                <a:latin typeface="等距更纱黑体 SC Semibold" panose="02000709000000000000" pitchFamily="49" charset="-122"/>
                <a:ea typeface="等距更纱黑体 SC Semibold" panose="02000709000000000000" pitchFamily="49" charset="-122"/>
              </a:rPr>
              <a:t>西电二手交易平台</a:t>
            </a:r>
            <a:r>
              <a:rPr lang="zh-CN" altLang="en-US" dirty="0">
                <a:latin typeface="等距更纱黑体 SC Semibold" panose="02000709000000000000" pitchFamily="49" charset="-122"/>
                <a:ea typeface="等距更纱黑体 SC Semibold" panose="02000709000000000000" pitchFamily="49" charset="-122"/>
              </a:rPr>
              <a:t>项目介绍</a:t>
            </a:r>
            <a:endParaRPr lang="ea" dirty="0">
              <a:latin typeface="等距更纱黑体 SC Semibold" panose="02000709000000000000" pitchFamily="49" charset="-122"/>
              <a:ea typeface="等距更纱黑体 SC Semibold" panose="02000709000000000000" pitchFamily="49" charset="-122"/>
            </a:endParaRPr>
          </a:p>
          <a:p>
            <a:pPr algn="r"/>
            <a:br>
              <a:rPr lang="en-US" altLang="zh-CN" dirty="0">
                <a:solidFill>
                  <a:srgbClr val="0070C0"/>
                </a:solidFill>
                <a:latin typeface="Brush Script MT"/>
                <a:ea typeface="Brush Script MT"/>
              </a:rPr>
            </a:br>
            <a:r>
              <a:rPr lang="en-US" altLang="zh-CN" sz="3600" dirty="0">
                <a:solidFill>
                  <a:srgbClr val="0070C0"/>
                </a:solidFill>
                <a:latin typeface="Brush Script MT"/>
                <a:ea typeface="Brush Script MT"/>
              </a:rPr>
              <a:t>——</a:t>
            </a:r>
            <a:r>
              <a:rPr lang="zh-CN" altLang="en-US" sz="3600" dirty="0">
                <a:solidFill>
                  <a:srgbClr val="0070C0"/>
                </a:solidFill>
                <a:latin typeface="Brush Script MT"/>
                <a:ea typeface="Brush Script MT"/>
              </a:rPr>
              <a:t>第</a:t>
            </a:r>
            <a:r>
              <a:rPr lang="en-US" altLang="zh-CN" sz="3600" dirty="0">
                <a:solidFill>
                  <a:srgbClr val="0070C0"/>
                </a:solidFill>
                <a:latin typeface="Brush Script MT"/>
                <a:ea typeface="Brush Script MT"/>
              </a:rPr>
              <a:t>8</a:t>
            </a:r>
            <a:r>
              <a:rPr lang="zh-CN" altLang="en-US" sz="3600" dirty="0">
                <a:solidFill>
                  <a:srgbClr val="0070C0"/>
                </a:solidFill>
                <a:latin typeface="Brush Script MT"/>
                <a:ea typeface="Brush Script MT"/>
              </a:rPr>
              <a:t>小组</a:t>
            </a:r>
            <a:endParaRPr lang="zh-CN" b="0" i="0" dirty="0">
              <a:solidFill>
                <a:srgbClr val="0070C0"/>
              </a:solidFill>
              <a:latin typeface="Brush Script MT"/>
              <a:ea typeface="Brush Script MT"/>
            </a:endParaRPr>
          </a:p>
          <a:p>
            <a:endParaRPr lang="zh-CN" sz="4400" b="0" i="0" dirty="0">
              <a:solidFill>
                <a:srgbClr val="FF0000"/>
              </a:solidFill>
              <a:latin typeface="Brush Script MT"/>
              <a:ea typeface="Brush Script MT"/>
            </a:endParaRPr>
          </a:p>
          <a:p>
            <a:endParaRPr lang="zh-CN" sz="4400" b="0" i="0" dirty="0">
              <a:solidFill>
                <a:srgbClr val="FF0000"/>
              </a:solidFill>
              <a:latin typeface="Brush Script MT"/>
              <a:ea typeface="Brush Script MT"/>
            </a:endParaRPr>
          </a:p>
          <a:p>
            <a:r>
              <a:rPr lang="zh-CN" sz="4400" b="0" i="0" dirty="0">
                <a:solidFill>
                  <a:srgbClr val="FF0000"/>
                </a:solidFill>
                <a:latin typeface="Brush Script MT"/>
                <a:ea typeface="Brush Script MT"/>
              </a:rPr>
              <a:t>XiDianGo</a:t>
            </a:r>
          </a:p>
        </p:txBody>
      </p:sp>
      <p:pic>
        <p:nvPicPr>
          <p:cNvPr id="3" name="图片 2">
            <a:extLst>
              <a:ext uri="{FF2B5EF4-FFF2-40B4-BE49-F238E27FC236}">
                <a16:creationId xmlns:a16="http://schemas.microsoft.com/office/drawing/2014/main" id="{3C7ED46F-B487-4F37-9DF9-0F59853AE5DE}"/>
              </a:ext>
            </a:extLst>
          </p:cNvPr>
          <p:cNvPicPr>
            <a:picLocks noChangeAspect="1"/>
          </p:cNvPicPr>
          <p:nvPr/>
        </p:nvPicPr>
        <p:blipFill>
          <a:blip r:embed="rId3"/>
          <a:stretch>
            <a:fillRect/>
          </a:stretch>
        </p:blipFill>
        <p:spPr>
          <a:xfrm>
            <a:off x="7447054" y="76724"/>
            <a:ext cx="1577700" cy="1126444"/>
          </a:xfrm>
          <a:prstGeom prst="rect">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BB2542E1-9AF9-46CF-8870-D152BF44D5EA}"/>
              </a:ext>
            </a:extLst>
          </p:cNvPr>
          <p:cNvSpPr txBox="1">
            <a:spLocks noChangeArrowheads="1"/>
          </p:cNvSpPr>
          <p:nvPr/>
        </p:nvSpPr>
        <p:spPr>
          <a:xfrm>
            <a:off x="6917458" y="195296"/>
            <a:ext cx="2102177" cy="342965"/>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lab SC Semibold" panose="02000709000000000000" pitchFamily="49" charset="-122"/>
                <a:ea typeface="等距更纱黑体 Slab SC Semibold" panose="02000709000000000000" pitchFamily="49" charset="-122"/>
              </a:rPr>
              <a:t>内容建模</a:t>
            </a:r>
          </a:p>
        </p:txBody>
      </p:sp>
      <p:sp>
        <p:nvSpPr>
          <p:cNvPr id="6" name="标题 5">
            <a:extLst>
              <a:ext uri="{FF2B5EF4-FFF2-40B4-BE49-F238E27FC236}">
                <a16:creationId xmlns:a16="http://schemas.microsoft.com/office/drawing/2014/main" id="{0F64EA96-B29C-4EBD-A627-0288A8FEA6B4}"/>
              </a:ext>
            </a:extLst>
          </p:cNvPr>
          <p:cNvSpPr>
            <a:spLocks noGrp="1"/>
          </p:cNvSpPr>
          <p:nvPr>
            <p:ph type="title"/>
          </p:nvPr>
        </p:nvSpPr>
        <p:spPr>
          <a:xfrm>
            <a:off x="124364" y="538261"/>
            <a:ext cx="5980031" cy="1143000"/>
          </a:xfrm>
        </p:spPr>
        <p:txBody>
          <a:bodyPr/>
          <a:lstStyle/>
          <a:p>
            <a:pPr algn="l"/>
            <a:r>
              <a:rPr lang="zh-CN" altLang="en-US" sz="3600" dirty="0">
                <a:latin typeface="等距更纱黑体 Slab SC Semibold" panose="02000709000000000000" pitchFamily="49" charset="-122"/>
                <a:ea typeface="等距更纱黑体 Slab SC Semibold" panose="02000709000000000000" pitchFamily="49" charset="-122"/>
              </a:rPr>
              <a:t>内容建模</a:t>
            </a:r>
            <a:r>
              <a:rPr lang="en-US" altLang="zh-CN" sz="3600" dirty="0">
                <a:latin typeface="等距更纱黑体 Slab SC Semibold" panose="02000709000000000000" pitchFamily="49" charset="-122"/>
                <a:ea typeface="等距更纱黑体 Slab SC Semibold" panose="02000709000000000000" pitchFamily="49" charset="-122"/>
              </a:rPr>
              <a:t>——</a:t>
            </a:r>
            <a:r>
              <a:rPr lang="zh-CN" altLang="en-US" sz="3600" dirty="0">
                <a:latin typeface="等距更纱黑体 Slab SC Semibold" panose="02000709000000000000" pitchFamily="49" charset="-122"/>
                <a:ea typeface="等距更纱黑体 Slab SC Semibold" panose="02000709000000000000" pitchFamily="49" charset="-122"/>
              </a:rPr>
              <a:t>动态</a:t>
            </a:r>
          </a:p>
        </p:txBody>
      </p:sp>
      <p:pic>
        <p:nvPicPr>
          <p:cNvPr id="3" name="图片 2">
            <a:extLst>
              <a:ext uri="{FF2B5EF4-FFF2-40B4-BE49-F238E27FC236}">
                <a16:creationId xmlns:a16="http://schemas.microsoft.com/office/drawing/2014/main" id="{C2F87FAD-BF94-4A70-976B-C94CA00E1F10}"/>
              </a:ext>
            </a:extLst>
          </p:cNvPr>
          <p:cNvPicPr>
            <a:picLocks noChangeAspect="1"/>
          </p:cNvPicPr>
          <p:nvPr/>
        </p:nvPicPr>
        <p:blipFill rotWithShape="1">
          <a:blip r:embed="rId3"/>
          <a:srcRect r="10049"/>
          <a:stretch/>
        </p:blipFill>
        <p:spPr>
          <a:xfrm>
            <a:off x="878888" y="1681261"/>
            <a:ext cx="7386223" cy="4490965"/>
          </a:xfrm>
          <a:prstGeom prst="rect">
            <a:avLst/>
          </a:prstGeom>
        </p:spPr>
      </p:pic>
    </p:spTree>
    <p:extLst>
      <p:ext uri="{BB962C8B-B14F-4D97-AF65-F5344CB8AC3E}">
        <p14:creationId xmlns:p14="http://schemas.microsoft.com/office/powerpoint/2010/main" val="278390270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a:extLst>
              <a:ext uri="{FF2B5EF4-FFF2-40B4-BE49-F238E27FC236}">
                <a16:creationId xmlns:a16="http://schemas.microsoft.com/office/drawing/2014/main" id="{61037C4F-E7A1-4686-92A4-3FD55D88B197}"/>
              </a:ext>
            </a:extLst>
          </p:cNvPr>
          <p:cNvSpPr>
            <a:spLocks noGrp="1" noChangeArrowheads="1"/>
          </p:cNvSpPr>
          <p:nvPr>
            <p:ph type="title"/>
          </p:nvPr>
        </p:nvSpPr>
        <p:spPr>
          <a:xfrm>
            <a:off x="7211505" y="250923"/>
            <a:ext cx="1767526" cy="248697"/>
          </a:xfrm>
        </p:spPr>
        <p:txBody>
          <a:body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超文本建模</a:t>
            </a:r>
          </a:p>
        </p:txBody>
      </p:sp>
      <p:sp>
        <p:nvSpPr>
          <p:cNvPr id="5" name="标题 5">
            <a:extLst>
              <a:ext uri="{FF2B5EF4-FFF2-40B4-BE49-F238E27FC236}">
                <a16:creationId xmlns:a16="http://schemas.microsoft.com/office/drawing/2014/main" id="{B4555C11-ECCB-4414-8EA7-F7B331B7B084}"/>
              </a:ext>
            </a:extLst>
          </p:cNvPr>
          <p:cNvSpPr txBox="1">
            <a:spLocks/>
          </p:cNvSpPr>
          <p:nvPr/>
        </p:nvSpPr>
        <p:spPr>
          <a:xfrm>
            <a:off x="137252" y="575968"/>
            <a:ext cx="5980031"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r>
              <a:rPr lang="zh-CN" altLang="en-US" sz="3600" dirty="0">
                <a:latin typeface="等距更纱黑体 Slab SC Semibold" panose="02000709000000000000" pitchFamily="49" charset="-122"/>
                <a:ea typeface="等距更纱黑体 Slab SC Semibold" panose="02000709000000000000" pitchFamily="49" charset="-122"/>
              </a:rPr>
              <a:t>超文本建模</a:t>
            </a:r>
            <a:r>
              <a:rPr lang="en-US" altLang="zh-CN" sz="3600" dirty="0">
                <a:latin typeface="等距更纱黑体 Slab SC Semibold" panose="02000709000000000000" pitchFamily="49" charset="-122"/>
                <a:ea typeface="等距更纱黑体 Slab SC Semibold" panose="02000709000000000000" pitchFamily="49" charset="-122"/>
              </a:rPr>
              <a:t>——</a:t>
            </a:r>
            <a:r>
              <a:rPr lang="zh-CN" altLang="en-US" sz="3600" dirty="0">
                <a:latin typeface="等距更纱黑体 Slab SC Semibold" panose="02000709000000000000" pitchFamily="49" charset="-122"/>
                <a:ea typeface="等距更纱黑体 Slab SC Semibold" panose="02000709000000000000" pitchFamily="49" charset="-122"/>
              </a:rPr>
              <a:t>静态</a:t>
            </a:r>
          </a:p>
        </p:txBody>
      </p:sp>
      <p:pic>
        <p:nvPicPr>
          <p:cNvPr id="4" name="图片 3">
            <a:extLst>
              <a:ext uri="{FF2B5EF4-FFF2-40B4-BE49-F238E27FC236}">
                <a16:creationId xmlns:a16="http://schemas.microsoft.com/office/drawing/2014/main" id="{D185DEFA-10A1-4B23-A4D4-1C229454D4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772" y="1524461"/>
            <a:ext cx="6182455" cy="5293475"/>
          </a:xfrm>
          <a:prstGeom prst="rect">
            <a:avLst/>
          </a:prstGeom>
        </p:spPr>
      </p:pic>
    </p:spTree>
    <p:extLst>
      <p:ext uri="{BB962C8B-B14F-4D97-AF65-F5344CB8AC3E}">
        <p14:creationId xmlns:p14="http://schemas.microsoft.com/office/powerpoint/2010/main" val="331466529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a:extLst>
              <a:ext uri="{FF2B5EF4-FFF2-40B4-BE49-F238E27FC236}">
                <a16:creationId xmlns:a16="http://schemas.microsoft.com/office/drawing/2014/main" id="{61037C4F-E7A1-4686-92A4-3FD55D88B197}"/>
              </a:ext>
            </a:extLst>
          </p:cNvPr>
          <p:cNvSpPr>
            <a:spLocks noGrp="1" noChangeArrowheads="1"/>
          </p:cNvSpPr>
          <p:nvPr>
            <p:ph type="title"/>
          </p:nvPr>
        </p:nvSpPr>
        <p:spPr>
          <a:xfrm>
            <a:off x="7211505" y="250923"/>
            <a:ext cx="1767526" cy="248697"/>
          </a:xfrm>
        </p:spPr>
        <p:txBody>
          <a:body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超文本建模</a:t>
            </a:r>
          </a:p>
        </p:txBody>
      </p:sp>
      <p:pic>
        <p:nvPicPr>
          <p:cNvPr id="3" name="图片 2">
            <a:extLst>
              <a:ext uri="{FF2B5EF4-FFF2-40B4-BE49-F238E27FC236}">
                <a16:creationId xmlns:a16="http://schemas.microsoft.com/office/drawing/2014/main" id="{AFFF2095-B6DF-4309-A6B9-AFD0A62C1E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34" y="1358408"/>
            <a:ext cx="8630932" cy="5499592"/>
          </a:xfrm>
          <a:prstGeom prst="rect">
            <a:avLst/>
          </a:prstGeom>
        </p:spPr>
      </p:pic>
      <p:sp>
        <p:nvSpPr>
          <p:cNvPr id="5" name="标题 5">
            <a:extLst>
              <a:ext uri="{FF2B5EF4-FFF2-40B4-BE49-F238E27FC236}">
                <a16:creationId xmlns:a16="http://schemas.microsoft.com/office/drawing/2014/main" id="{B4555C11-ECCB-4414-8EA7-F7B331B7B084}"/>
              </a:ext>
            </a:extLst>
          </p:cNvPr>
          <p:cNvSpPr txBox="1">
            <a:spLocks/>
          </p:cNvSpPr>
          <p:nvPr/>
        </p:nvSpPr>
        <p:spPr>
          <a:xfrm>
            <a:off x="137252" y="575968"/>
            <a:ext cx="5980031"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r>
              <a:rPr lang="zh-CN" altLang="en-US" sz="3600" dirty="0">
                <a:latin typeface="等距更纱黑体 Slab SC Semibold" panose="02000709000000000000" pitchFamily="49" charset="-122"/>
                <a:ea typeface="等距更纱黑体 Slab SC Semibold" panose="02000709000000000000" pitchFamily="49" charset="-122"/>
              </a:rPr>
              <a:t>超文本建模</a:t>
            </a:r>
            <a:r>
              <a:rPr lang="en-US" altLang="zh-CN" sz="3600" dirty="0">
                <a:latin typeface="等距更纱黑体 Slab SC Semibold" panose="02000709000000000000" pitchFamily="49" charset="-122"/>
                <a:ea typeface="等距更纱黑体 Slab SC Semibold" panose="02000709000000000000" pitchFamily="49" charset="-122"/>
              </a:rPr>
              <a:t>——</a:t>
            </a:r>
            <a:r>
              <a:rPr lang="zh-CN" altLang="en-US" sz="3600" dirty="0">
                <a:latin typeface="等距更纱黑体 Slab SC Semibold" panose="02000709000000000000" pitchFamily="49" charset="-122"/>
                <a:ea typeface="等距更纱黑体 Slab SC Semibold" panose="02000709000000000000" pitchFamily="49" charset="-122"/>
              </a:rPr>
              <a:t>动态</a:t>
            </a: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a:extLst>
              <a:ext uri="{FF2B5EF4-FFF2-40B4-BE49-F238E27FC236}">
                <a16:creationId xmlns:a16="http://schemas.microsoft.com/office/drawing/2014/main" id="{61037C4F-E7A1-4686-92A4-3FD55D88B197}"/>
              </a:ext>
            </a:extLst>
          </p:cNvPr>
          <p:cNvSpPr>
            <a:spLocks noGrp="1" noChangeArrowheads="1"/>
          </p:cNvSpPr>
          <p:nvPr>
            <p:ph type="title"/>
          </p:nvPr>
        </p:nvSpPr>
        <p:spPr>
          <a:xfrm>
            <a:off x="7322810" y="213214"/>
            <a:ext cx="1736348" cy="333539"/>
          </a:xfrm>
        </p:spPr>
        <p:txBody>
          <a:body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适应性建模</a:t>
            </a:r>
          </a:p>
        </p:txBody>
      </p:sp>
      <p:pic>
        <p:nvPicPr>
          <p:cNvPr id="3" name="图片 2">
            <a:extLst>
              <a:ext uri="{FF2B5EF4-FFF2-40B4-BE49-F238E27FC236}">
                <a16:creationId xmlns:a16="http://schemas.microsoft.com/office/drawing/2014/main" id="{89E20822-F20E-4580-9700-CF2477A37C36}"/>
              </a:ext>
            </a:extLst>
          </p:cNvPr>
          <p:cNvPicPr>
            <a:picLocks noChangeAspect="1"/>
          </p:cNvPicPr>
          <p:nvPr/>
        </p:nvPicPr>
        <p:blipFill rotWithShape="1">
          <a:blip r:embed="rId3">
            <a:extLst>
              <a:ext uri="{28A0092B-C50C-407E-A947-70E740481C1C}">
                <a14:useLocalDpi xmlns:a14="http://schemas.microsoft.com/office/drawing/2010/main" val="0"/>
              </a:ext>
            </a:extLst>
          </a:blip>
          <a:srcRect r="1404"/>
          <a:stretch/>
        </p:blipFill>
        <p:spPr>
          <a:xfrm>
            <a:off x="1414150" y="1718968"/>
            <a:ext cx="6315699" cy="4865938"/>
          </a:xfrm>
          <a:prstGeom prst="rect">
            <a:avLst/>
          </a:prstGeom>
        </p:spPr>
      </p:pic>
      <p:sp>
        <p:nvSpPr>
          <p:cNvPr id="5" name="标题 5">
            <a:extLst>
              <a:ext uri="{FF2B5EF4-FFF2-40B4-BE49-F238E27FC236}">
                <a16:creationId xmlns:a16="http://schemas.microsoft.com/office/drawing/2014/main" id="{0ED9A9EA-098A-4319-9476-A06E05D24D3A}"/>
              </a:ext>
            </a:extLst>
          </p:cNvPr>
          <p:cNvSpPr txBox="1">
            <a:spLocks/>
          </p:cNvSpPr>
          <p:nvPr/>
        </p:nvSpPr>
        <p:spPr>
          <a:xfrm>
            <a:off x="137252" y="575968"/>
            <a:ext cx="5980031"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r>
              <a:rPr lang="zh-CN" altLang="en-US" sz="3600" dirty="0">
                <a:latin typeface="等距更纱黑体 Slab SC Semibold" panose="02000709000000000000" pitchFamily="49" charset="-122"/>
                <a:ea typeface="等距更纱黑体 Slab SC Semibold" panose="02000709000000000000" pitchFamily="49" charset="-122"/>
              </a:rPr>
              <a:t>适应性建模</a:t>
            </a:r>
            <a:r>
              <a:rPr lang="en-US" altLang="zh-CN" sz="3600" dirty="0">
                <a:latin typeface="等距更纱黑体 Slab SC Semibold" panose="02000709000000000000" pitchFamily="49" charset="-122"/>
                <a:ea typeface="等距更纱黑体 Slab SC Semibold" panose="02000709000000000000" pitchFamily="49" charset="-122"/>
              </a:rPr>
              <a:t>——</a:t>
            </a:r>
            <a:r>
              <a:rPr lang="zh-CN" altLang="en-US" sz="3600" dirty="0">
                <a:latin typeface="等距更纱黑体 Slab SC Semibold" panose="02000709000000000000" pitchFamily="49" charset="-122"/>
                <a:ea typeface="等距更纱黑体 Slab SC Semibold" panose="02000709000000000000" pitchFamily="49" charset="-122"/>
              </a:rPr>
              <a:t>静态</a:t>
            </a: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a:extLst>
              <a:ext uri="{FF2B5EF4-FFF2-40B4-BE49-F238E27FC236}">
                <a16:creationId xmlns:a16="http://schemas.microsoft.com/office/drawing/2014/main" id="{61037C4F-E7A1-4686-92A4-3FD55D88B197}"/>
              </a:ext>
            </a:extLst>
          </p:cNvPr>
          <p:cNvSpPr>
            <a:spLocks noGrp="1" noChangeArrowheads="1"/>
          </p:cNvSpPr>
          <p:nvPr>
            <p:ph type="title"/>
          </p:nvPr>
        </p:nvSpPr>
        <p:spPr>
          <a:xfrm>
            <a:off x="7322810" y="213214"/>
            <a:ext cx="1736348" cy="333539"/>
          </a:xfrm>
        </p:spPr>
        <p:txBody>
          <a:body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适应性建模</a:t>
            </a:r>
          </a:p>
        </p:txBody>
      </p:sp>
      <p:pic>
        <p:nvPicPr>
          <p:cNvPr id="4" name="图片 3">
            <a:extLst>
              <a:ext uri="{FF2B5EF4-FFF2-40B4-BE49-F238E27FC236}">
                <a16:creationId xmlns:a16="http://schemas.microsoft.com/office/drawing/2014/main" id="{2D79E965-6744-4BB7-9418-EDB69C8C6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99" y="1490101"/>
            <a:ext cx="3968685" cy="5135660"/>
          </a:xfrm>
          <a:prstGeom prst="rect">
            <a:avLst/>
          </a:prstGeom>
        </p:spPr>
      </p:pic>
      <p:pic>
        <p:nvPicPr>
          <p:cNvPr id="7" name="图片 6">
            <a:extLst>
              <a:ext uri="{FF2B5EF4-FFF2-40B4-BE49-F238E27FC236}">
                <a16:creationId xmlns:a16="http://schemas.microsoft.com/office/drawing/2014/main" id="{AB2E6330-41C9-409A-AC5A-23C5FC697A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4332" y="1490100"/>
            <a:ext cx="4277666" cy="5135661"/>
          </a:xfrm>
          <a:prstGeom prst="rect">
            <a:avLst/>
          </a:prstGeom>
        </p:spPr>
      </p:pic>
      <p:sp>
        <p:nvSpPr>
          <p:cNvPr id="6" name="标题 5">
            <a:extLst>
              <a:ext uri="{FF2B5EF4-FFF2-40B4-BE49-F238E27FC236}">
                <a16:creationId xmlns:a16="http://schemas.microsoft.com/office/drawing/2014/main" id="{BC4127F3-D6F6-4479-B747-6382D821F843}"/>
              </a:ext>
            </a:extLst>
          </p:cNvPr>
          <p:cNvSpPr txBox="1">
            <a:spLocks/>
          </p:cNvSpPr>
          <p:nvPr/>
        </p:nvSpPr>
        <p:spPr>
          <a:xfrm>
            <a:off x="137252" y="575968"/>
            <a:ext cx="5980031"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r>
              <a:rPr lang="zh-CN" altLang="en-US" sz="3600" dirty="0">
                <a:latin typeface="等距更纱黑体 Slab SC Semibold" panose="02000709000000000000" pitchFamily="49" charset="-122"/>
                <a:ea typeface="等距更纱黑体 Slab SC Semibold" panose="02000709000000000000" pitchFamily="49" charset="-122"/>
              </a:rPr>
              <a:t>适应性建模</a:t>
            </a:r>
            <a:r>
              <a:rPr lang="en-US" altLang="zh-CN" sz="3600" dirty="0">
                <a:latin typeface="等距更纱黑体 Slab SC Semibold" panose="02000709000000000000" pitchFamily="49" charset="-122"/>
                <a:ea typeface="等距更纱黑体 Slab SC Semibold" panose="02000709000000000000" pitchFamily="49" charset="-122"/>
              </a:rPr>
              <a:t>——</a:t>
            </a:r>
            <a:r>
              <a:rPr lang="zh-CN" altLang="en-US" sz="3600" dirty="0">
                <a:latin typeface="等距更纱黑体 Slab SC Semibold" panose="02000709000000000000" pitchFamily="49" charset="-122"/>
                <a:ea typeface="等距更纱黑体 Slab SC Semibold" panose="02000709000000000000" pitchFamily="49" charset="-122"/>
              </a:rPr>
              <a:t>动态</a:t>
            </a:r>
          </a:p>
        </p:txBody>
      </p:sp>
    </p:spTree>
    <p:extLst>
      <p:ext uri="{BB962C8B-B14F-4D97-AF65-F5344CB8AC3E}">
        <p14:creationId xmlns:p14="http://schemas.microsoft.com/office/powerpoint/2010/main" val="14066029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5"/>
          <p:cNvPicPr/>
          <p:nvPr/>
        </p:nvPicPr>
        <p:blipFill>
          <a:blip r:embed="rId2"/>
          <a:stretch/>
        </p:blipFill>
        <p:spPr>
          <a:xfrm>
            <a:off x="0" y="0"/>
            <a:ext cx="9144000" cy="6858000"/>
          </a:xfrm>
          <a:prstGeom prst="rect">
            <a:avLst/>
          </a:prstGeom>
          <a:noFill/>
          <a:ln>
            <a:noFill/>
          </a:ln>
        </p:spPr>
      </p:pic>
      <p:sp>
        <p:nvSpPr>
          <p:cNvPr id="6146" name="Rectangle 2"/>
          <p:cNvSpPr>
            <a:spLocks noGrp="1"/>
          </p:cNvSpPr>
          <p:nvPr>
            <p:ph type="ctrTitle"/>
          </p:nvPr>
        </p:nvSpPr>
        <p:spPr>
          <a:xfrm>
            <a:off x="755650" y="2349500"/>
            <a:ext cx="7632700" cy="1470025"/>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Arial"/>
                <a:ea typeface="宋体"/>
              </a:defRPr>
            </a:lvl1pPr>
          </a:lstStyle>
          <a:p>
            <a:r>
              <a:rPr lang="zh-CN" dirty="0">
                <a:latin typeface="等距更纱黑体 SC Semibold" panose="02000709000000000000" pitchFamily="49" charset="-122"/>
                <a:ea typeface="等距更纱黑体 SC Semibold" panose="02000709000000000000" pitchFamily="49" charset="-122"/>
              </a:rPr>
              <a:t>Web应用架构设计</a:t>
            </a: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5"/>
          <p:cNvPicPr/>
          <p:nvPr/>
        </p:nvPicPr>
        <p:blipFill>
          <a:blip r:embed="rId2"/>
          <a:stretch/>
        </p:blipFill>
        <p:spPr>
          <a:xfrm>
            <a:off x="0" y="0"/>
            <a:ext cx="9144000" cy="6858000"/>
          </a:xfrm>
          <a:prstGeom prst="rect">
            <a:avLst/>
          </a:prstGeom>
          <a:noFill/>
          <a:ln>
            <a:noFill/>
          </a:ln>
        </p:spPr>
      </p:pic>
      <p:sp>
        <p:nvSpPr>
          <p:cNvPr id="7170" name="Rectangle 2"/>
          <p:cNvSpPr>
            <a:spLocks noGrp="1"/>
          </p:cNvSpPr>
          <p:nvPr>
            <p:ph type="title"/>
          </p:nvPr>
        </p:nvSpPr>
        <p:spPr>
          <a:xfrm>
            <a:off x="6732588" y="260350"/>
            <a:ext cx="2087562" cy="287338"/>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rPr lang="en-US" sz="2400" dirty="0">
                <a:solidFill>
                  <a:schemeClr val="bg1"/>
                </a:solidFill>
                <a:latin typeface="等距更纱黑体 SC Semibold" panose="02000709000000000000" pitchFamily="49" charset="-122"/>
                <a:ea typeface="等距更纱黑体 SC Semibold" panose="02000709000000000000" pitchFamily="49" charset="-122"/>
              </a:rPr>
              <a:t>MVC</a:t>
            </a:r>
            <a:r>
              <a:rPr lang="zh-CN" sz="2400" dirty="0">
                <a:solidFill>
                  <a:schemeClr val="bg1"/>
                </a:solidFill>
                <a:latin typeface="等距更纱黑体 SC Semibold" panose="02000709000000000000" pitchFamily="49" charset="-122"/>
                <a:ea typeface="等距更纱黑体 SC Semibold" panose="02000709000000000000" pitchFamily="49" charset="-122"/>
              </a:rPr>
              <a:t>模型</a:t>
            </a:r>
          </a:p>
        </p:txBody>
      </p:sp>
      <p:sp>
        <p:nvSpPr>
          <p:cNvPr id="7171" name="Rectangle 3"/>
          <p:cNvSpPr>
            <a:spLocks noGrp="1"/>
          </p:cNvSpPr>
          <p:nvPr>
            <p:ph type="body" idx="1"/>
          </p:nvPr>
        </p:nvSpPr>
        <p:spPr>
          <a:xfrm>
            <a:off x="275832" y="1543843"/>
            <a:ext cx="8605035" cy="4525963"/>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r>
              <a:rPr lang="zh-CN" dirty="0">
                <a:solidFill>
                  <a:srgbClr val="FF0000"/>
                </a:solidFill>
              </a:rPr>
              <a:t>M</a:t>
            </a:r>
            <a:r>
              <a:rPr lang="en-US" altLang="zh-CN" dirty="0">
                <a:solidFill>
                  <a:srgbClr val="FF0000"/>
                </a:solidFill>
              </a:rPr>
              <a:t>(Model)</a:t>
            </a:r>
            <a:r>
              <a:rPr lang="zh-CN" dirty="0"/>
              <a:t>：</a:t>
            </a:r>
            <a:r>
              <a:rPr lang="zh-CN" dirty="0">
                <a:latin typeface="等距更纱黑体 SC Semibold" panose="02000709000000000000" pitchFamily="49" charset="-122"/>
                <a:ea typeface="等距更纱黑体 SC Semibold" panose="02000709000000000000" pitchFamily="49" charset="-122"/>
              </a:rPr>
              <a:t>数据模型，对象和数据对应，可以通过程序操作</a:t>
            </a:r>
            <a:endParaRPr lang="en-US" altLang="zh-CN" dirty="0">
              <a:latin typeface="等距更纱黑体 SC Semibold" panose="02000709000000000000" pitchFamily="49" charset="-122"/>
              <a:ea typeface="等距更纱黑体 SC Semibold" panose="02000709000000000000" pitchFamily="49" charset="-122"/>
            </a:endParaRPr>
          </a:p>
          <a:p>
            <a:pPr marL="0" indent="0">
              <a:buNone/>
            </a:pPr>
            <a:endParaRPr lang="zh-CN" dirty="0">
              <a:latin typeface="等距更纱黑体 SC Semibold" panose="02000709000000000000" pitchFamily="49" charset="-122"/>
              <a:ea typeface="等距更纱黑体 SC Semibold" panose="02000709000000000000" pitchFamily="49" charset="-122"/>
            </a:endParaRPr>
          </a:p>
          <a:p>
            <a:r>
              <a:rPr lang="zh-CN" dirty="0">
                <a:solidFill>
                  <a:srgbClr val="FF0000"/>
                </a:solidFill>
              </a:rPr>
              <a:t>V</a:t>
            </a:r>
            <a:r>
              <a:rPr lang="en-US" altLang="zh-CN" dirty="0">
                <a:solidFill>
                  <a:srgbClr val="FF0000"/>
                </a:solidFill>
              </a:rPr>
              <a:t>(View)</a:t>
            </a:r>
            <a:r>
              <a:rPr lang="zh-CN" dirty="0"/>
              <a:t>：</a:t>
            </a:r>
            <a:r>
              <a:rPr lang="zh-CN" dirty="0">
                <a:latin typeface="等距更纱黑体 SC Semibold" panose="02000709000000000000" pitchFamily="49" charset="-122"/>
                <a:ea typeface="等距更纱黑体 SC Semibold" panose="02000709000000000000" pitchFamily="49" charset="-122"/>
              </a:rPr>
              <a:t>展示层，提供前端接收数据的接口</a:t>
            </a:r>
            <a:endParaRPr lang="en-US" altLang="zh-CN" dirty="0">
              <a:latin typeface="等距更纱黑体 SC Semibold" panose="02000709000000000000" pitchFamily="49" charset="-122"/>
              <a:ea typeface="等距更纱黑体 SC Semibold" panose="02000709000000000000" pitchFamily="49" charset="-122"/>
            </a:endParaRPr>
          </a:p>
          <a:p>
            <a:pPr marL="0" indent="0">
              <a:buNone/>
            </a:pPr>
            <a:endParaRPr lang="zh-CN" dirty="0">
              <a:latin typeface="等距更纱黑体 SC Semibold" panose="02000709000000000000" pitchFamily="49" charset="-122"/>
              <a:ea typeface="等距更纱黑体 SC Semibold" panose="02000709000000000000" pitchFamily="49" charset="-122"/>
            </a:endParaRPr>
          </a:p>
          <a:p>
            <a:r>
              <a:rPr lang="zh-CN" dirty="0">
                <a:solidFill>
                  <a:srgbClr val="FF0000"/>
                </a:solidFill>
              </a:rPr>
              <a:t>C</a:t>
            </a:r>
            <a:r>
              <a:rPr lang="en-US" altLang="zh-CN" dirty="0">
                <a:solidFill>
                  <a:srgbClr val="FF0000"/>
                </a:solidFill>
              </a:rPr>
              <a:t>(Controller)</a:t>
            </a:r>
            <a:r>
              <a:rPr lang="zh-CN" dirty="0"/>
              <a:t>：</a:t>
            </a:r>
            <a:r>
              <a:rPr lang="zh-CN" dirty="0">
                <a:latin typeface="等距更纱黑体 SC Semibold" panose="02000709000000000000" pitchFamily="49" charset="-122"/>
                <a:ea typeface="等距更纱黑体 SC Semibold" panose="02000709000000000000" pitchFamily="49" charset="-122"/>
              </a:rPr>
              <a:t>控制数据流转，处理数据等</a:t>
            </a:r>
          </a:p>
          <a:p>
            <a:pPr marL="0" indent="0">
              <a:buNone/>
            </a:pPr>
            <a:endParaRPr lang="zh-CN" dirty="0"/>
          </a:p>
        </p:txBody>
      </p:sp>
      <p:sp>
        <p:nvSpPr>
          <p:cNvPr id="7172" name="Rectangle 3"/>
          <p:cNvSpPr/>
          <p:nvPr/>
        </p:nvSpPr>
        <p:spPr>
          <a:xfrm>
            <a:off x="463550" y="3497263"/>
            <a:ext cx="8229600" cy="4525962"/>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marL="742950" lvl="1" indent="-285750"/>
            <a:endParaRPr lang="zh-CN"/>
          </a:p>
        </p:txBody>
      </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264689CC-7FB6-4B8E-BDCA-A4B99B035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a:extLst>
              <a:ext uri="{FF2B5EF4-FFF2-40B4-BE49-F238E27FC236}">
                <a16:creationId xmlns:a16="http://schemas.microsoft.com/office/drawing/2014/main" id="{C2D6CB7D-F4F9-4A00-9A46-F8ABC6ACC1D7}"/>
              </a:ext>
            </a:extLst>
          </p:cNvPr>
          <p:cNvSpPr>
            <a:spLocks noGrp="1" noChangeArrowheads="1"/>
          </p:cNvSpPr>
          <p:nvPr>
            <p:ph type="title"/>
          </p:nvPr>
        </p:nvSpPr>
        <p:spPr>
          <a:xfrm>
            <a:off x="7239786" y="260350"/>
            <a:ext cx="1734532" cy="305258"/>
          </a:xfrm>
        </p:spPr>
        <p:txBody>
          <a:bodyPr/>
          <a:lstStyle/>
          <a:p>
            <a:r>
              <a:rPr lang="en-US" altLang="zh-CN" sz="2400" dirty="0">
                <a:solidFill>
                  <a:schemeClr val="bg1"/>
                </a:solidFill>
                <a:latin typeface="等距更纱黑体 SC Semibold" panose="02000709000000000000" pitchFamily="49" charset="-122"/>
                <a:ea typeface="等距更纱黑体 SC Semibold" panose="02000709000000000000" pitchFamily="49" charset="-122"/>
              </a:rPr>
              <a:t>MVC</a:t>
            </a:r>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模型</a:t>
            </a:r>
          </a:p>
        </p:txBody>
      </p:sp>
      <p:sp>
        <p:nvSpPr>
          <p:cNvPr id="3075" name="Rectangle 3">
            <a:extLst>
              <a:ext uri="{FF2B5EF4-FFF2-40B4-BE49-F238E27FC236}">
                <a16:creationId xmlns:a16="http://schemas.microsoft.com/office/drawing/2014/main" id="{523F4BD1-EECB-46A7-A8CE-CE2C9F9DB68C}"/>
              </a:ext>
            </a:extLst>
          </p:cNvPr>
          <p:cNvSpPr>
            <a:spLocks noGrp="1" noChangeArrowheads="1"/>
          </p:cNvSpPr>
          <p:nvPr>
            <p:ph type="body" idx="1"/>
          </p:nvPr>
        </p:nvSpPr>
        <p:spPr>
          <a:xfrm>
            <a:off x="306371" y="912043"/>
            <a:ext cx="8229600" cy="4525963"/>
          </a:xfrm>
        </p:spPr>
        <p:txBody>
          <a:bodyPr/>
          <a:lstStyle/>
          <a:p>
            <a:pPr marL="0" indent="0">
              <a:buNone/>
            </a:pPr>
            <a:r>
              <a:rPr lang="zh-CN" altLang="zh-CN" b="1" dirty="0">
                <a:latin typeface="黑体" panose="02010609060101010101" pitchFamily="49" charset="-122"/>
                <a:ea typeface="黑体" panose="02010609060101010101" pitchFamily="49" charset="-122"/>
              </a:rPr>
              <a:t>项目做法</a:t>
            </a:r>
            <a:r>
              <a:rPr lang="zh-CN" altLang="zh-CN" b="1" dirty="0"/>
              <a:t>：</a:t>
            </a:r>
          </a:p>
          <a:p>
            <a:r>
              <a:rPr lang="zh-CN" altLang="zh-CN" sz="32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Thymeleaf 接受传入数据并进行渲染，监控交互事件</a:t>
            </a:r>
          </a:p>
          <a:p>
            <a:pPr>
              <a:buChar char="•"/>
            </a:pPr>
            <a:r>
              <a:rPr lang="zh-CN" altLang="zh-CN" sz="3200" i="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使用Vue处理ajax请求获取View数据，绑定对应html文件，数据发生改变时重新渲染</a:t>
            </a:r>
          </a:p>
          <a:p>
            <a:r>
              <a:rPr lang="zh-CN" altLang="zh-CN" sz="32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使用Vue、Springboot 和 </a:t>
            </a:r>
            <a:r>
              <a:rPr lang="zh-CN" altLang="zh-CN" sz="3200" i="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MyBatis </a:t>
            </a:r>
            <a:r>
              <a:rPr lang="zh-CN" altLang="zh-CN" sz="32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作为中间控制层，处理数据和页面渲染</a:t>
            </a:r>
          </a:p>
          <a:p>
            <a:r>
              <a:rPr lang="zh-CN" altLang="zh-CN" sz="32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使用 jdbc 实现实体类与数据库进行交互，进行数据的增删改查操作</a:t>
            </a:r>
          </a:p>
          <a:p>
            <a:endParaRPr lang="zh-CN" altLang="zh-CN" dirty="0"/>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264689CC-7FB6-4B8E-BDCA-A4B99B035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9D9A4343-42C1-495A-99F0-16D69D43A5DD}"/>
              </a:ext>
            </a:extLst>
          </p:cNvPr>
          <p:cNvPicPr/>
          <p:nvPr/>
        </p:nvPicPr>
        <p:blipFill>
          <a:blip r:embed="rId3"/>
          <a:stretch/>
        </p:blipFill>
        <p:spPr>
          <a:xfrm>
            <a:off x="504334" y="1452738"/>
            <a:ext cx="8135332" cy="5230866"/>
          </a:xfrm>
          <a:prstGeom prst="rect">
            <a:avLst/>
          </a:prstGeom>
        </p:spPr>
      </p:pic>
      <p:sp>
        <p:nvSpPr>
          <p:cNvPr id="3" name="标题 2">
            <a:extLst>
              <a:ext uri="{FF2B5EF4-FFF2-40B4-BE49-F238E27FC236}">
                <a16:creationId xmlns:a16="http://schemas.microsoft.com/office/drawing/2014/main" id="{08E46DE8-7152-4B25-BBB8-7B1059BA5664}"/>
              </a:ext>
            </a:extLst>
          </p:cNvPr>
          <p:cNvSpPr>
            <a:spLocks noGrp="1"/>
          </p:cNvSpPr>
          <p:nvPr>
            <p:ph type="title"/>
          </p:nvPr>
        </p:nvSpPr>
        <p:spPr>
          <a:xfrm>
            <a:off x="-2408548" y="599612"/>
            <a:ext cx="8229600" cy="1143000"/>
          </a:xfrm>
        </p:spPr>
        <p:txBody>
          <a:bodyPr/>
          <a:lstStyle/>
          <a:p>
            <a:r>
              <a:rPr lang="zh-CN" altLang="en-US" sz="3600" dirty="0">
                <a:latin typeface="等距更纱黑体 SC Semibold" panose="02000709000000000000" pitchFamily="49" charset="-122"/>
                <a:ea typeface="等距更纱黑体 SC Semibold" panose="02000709000000000000" pitchFamily="49" charset="-122"/>
              </a:rPr>
              <a:t>前端结构设计</a:t>
            </a:r>
          </a:p>
        </p:txBody>
      </p:sp>
      <p:sp>
        <p:nvSpPr>
          <p:cNvPr id="9" name="Rectangle 2">
            <a:extLst>
              <a:ext uri="{FF2B5EF4-FFF2-40B4-BE49-F238E27FC236}">
                <a16:creationId xmlns:a16="http://schemas.microsoft.com/office/drawing/2014/main" id="{A9A4BBF3-6351-489F-9F10-C9118CA2AB68}"/>
              </a:ext>
            </a:extLst>
          </p:cNvPr>
          <p:cNvSpPr txBox="1">
            <a:spLocks/>
          </p:cNvSpPr>
          <p:nvPr/>
        </p:nvSpPr>
        <p:spPr>
          <a:xfrm>
            <a:off x="6732588" y="260350"/>
            <a:ext cx="2087562" cy="287338"/>
          </a:xfrm>
          <a:prstGeom prst="rect">
            <a:avLst/>
          </a:prstGeom>
          <a:noFill/>
          <a:ln>
            <a:noFill/>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前端设计</a:t>
            </a:r>
          </a:p>
        </p:txBody>
      </p:sp>
    </p:spTree>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264689CC-7FB6-4B8E-BDCA-A4B99B035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a:extLst>
              <a:ext uri="{FF2B5EF4-FFF2-40B4-BE49-F238E27FC236}">
                <a16:creationId xmlns:a16="http://schemas.microsoft.com/office/drawing/2014/main" id="{523F4BD1-EECB-46A7-A8CE-CE2C9F9DB68C}"/>
              </a:ext>
            </a:extLst>
          </p:cNvPr>
          <p:cNvSpPr>
            <a:spLocks noGrp="1" noChangeArrowheads="1"/>
          </p:cNvSpPr>
          <p:nvPr>
            <p:ph type="body" idx="1"/>
          </p:nvPr>
        </p:nvSpPr>
        <p:spPr>
          <a:xfrm>
            <a:off x="65025" y="1919533"/>
            <a:ext cx="3338050" cy="4161934"/>
          </a:xfrm>
        </p:spPr>
        <p:txBody>
          <a:bodyPr/>
          <a:lstStyle/>
          <a:p>
            <a:r>
              <a:rPr lang="zh-CN" altLang="zh-CN" sz="2800" i="0" dirty="0">
                <a:solidFill>
                  <a:srgbClr val="333333"/>
                </a:solidFill>
                <a:highlight>
                  <a:srgbClr val="FFFFFF"/>
                </a:highlight>
                <a:latin typeface="Ubuntu"/>
                <a:ea typeface="Ubuntu"/>
              </a:rPr>
              <a:t>分多个文件夹对相应的html文件进行管理</a:t>
            </a:r>
            <a:endParaRPr lang="en-US" altLang="zh-CN" sz="2800" dirty="0">
              <a:solidFill>
                <a:srgbClr val="333333"/>
              </a:solidFill>
              <a:highlight>
                <a:srgbClr val="FFFFFF"/>
              </a:highlight>
              <a:latin typeface="Ubuntu"/>
              <a:ea typeface="Ubuntu"/>
            </a:endParaRPr>
          </a:p>
          <a:p>
            <a:r>
              <a:rPr lang="zh-CN" altLang="zh-CN" sz="2800" i="0" dirty="0">
                <a:solidFill>
                  <a:srgbClr val="333333"/>
                </a:solidFill>
                <a:highlight>
                  <a:srgbClr val="FFFFFF"/>
                </a:highlight>
                <a:latin typeface="Ubuntu"/>
                <a:ea typeface="Ubuntu"/>
              </a:rPr>
              <a:t>为了文件结构，将css，图片等静态资源和html分开存放至static文件</a:t>
            </a:r>
          </a:p>
          <a:p>
            <a:pPr marL="0" indent="0">
              <a:buNone/>
            </a:pPr>
            <a:endParaRPr lang="zh-CN" altLang="zh-CN" sz="2800" i="0" dirty="0">
              <a:solidFill>
                <a:srgbClr val="333333"/>
              </a:solidFill>
              <a:highlight>
                <a:srgbClr val="FFFFFF"/>
              </a:highlight>
              <a:latin typeface="Ubuntu"/>
              <a:ea typeface="Ubuntu"/>
            </a:endParaRPr>
          </a:p>
          <a:p>
            <a:pPr marL="0" indent="0">
              <a:buNone/>
            </a:pPr>
            <a:r>
              <a:rPr lang="zh-CN" altLang="zh-CN" sz="3200" i="0" dirty="0">
                <a:solidFill>
                  <a:srgbClr val="333333"/>
                </a:solidFill>
                <a:highlight>
                  <a:srgbClr val="FFFFFF"/>
                </a:highlight>
                <a:latin typeface="Ubuntu"/>
                <a:ea typeface="Ubuntu"/>
              </a:rPr>
              <a:t> </a:t>
            </a:r>
          </a:p>
        </p:txBody>
      </p:sp>
      <p:pic>
        <p:nvPicPr>
          <p:cNvPr id="5" name="图片 4">
            <a:extLst>
              <a:ext uri="{FF2B5EF4-FFF2-40B4-BE49-F238E27FC236}">
                <a16:creationId xmlns:a16="http://schemas.microsoft.com/office/drawing/2014/main" id="{D246F085-2EBE-43B7-BF98-6B7A33361BE1}"/>
              </a:ext>
            </a:extLst>
          </p:cNvPr>
          <p:cNvPicPr/>
          <p:nvPr/>
        </p:nvPicPr>
        <p:blipFill>
          <a:blip r:embed="rId3"/>
          <a:stretch/>
        </p:blipFill>
        <p:spPr>
          <a:xfrm>
            <a:off x="3299381" y="1880314"/>
            <a:ext cx="5844619" cy="4577048"/>
          </a:xfrm>
          <a:prstGeom prst="rect">
            <a:avLst/>
          </a:prstGeom>
        </p:spPr>
      </p:pic>
      <p:sp>
        <p:nvSpPr>
          <p:cNvPr id="3" name="标题 2">
            <a:extLst>
              <a:ext uri="{FF2B5EF4-FFF2-40B4-BE49-F238E27FC236}">
                <a16:creationId xmlns:a16="http://schemas.microsoft.com/office/drawing/2014/main" id="{3AD71663-5285-4D35-9643-8F281F4D9D23}"/>
              </a:ext>
            </a:extLst>
          </p:cNvPr>
          <p:cNvSpPr>
            <a:spLocks noGrp="1"/>
          </p:cNvSpPr>
          <p:nvPr>
            <p:ph type="title"/>
          </p:nvPr>
        </p:nvSpPr>
        <p:spPr>
          <a:xfrm>
            <a:off x="-1748672" y="776533"/>
            <a:ext cx="8229600" cy="1143000"/>
          </a:xfrm>
        </p:spPr>
        <p:txBody>
          <a:bodyPr/>
          <a:lstStyle/>
          <a:p>
            <a:pPr marL="0" indent="0"/>
            <a:r>
              <a:rPr lang="zh-CN" altLang="zh-CN" sz="3600" i="0" dirty="0">
                <a:solidFill>
                  <a:srgbClr val="333333"/>
                </a:solidFill>
                <a:highlight>
                  <a:srgbClr val="FFFFFF"/>
                </a:highlight>
                <a:latin typeface="等距更纱黑体 SC Semibold" panose="02000709000000000000" pitchFamily="49" charset="-122"/>
                <a:ea typeface="等距更纱黑体 SC Semibold" panose="02000709000000000000" pitchFamily="49" charset="-122"/>
              </a:rPr>
              <a:t>Thymeleaf</a:t>
            </a:r>
            <a:r>
              <a:rPr lang="zh-CN" altLang="zh-CN" sz="3600" i="0" dirty="0">
                <a:solidFill>
                  <a:srgbClr val="333333"/>
                </a:solidFill>
                <a:highlight>
                  <a:srgbClr val="FFFFFF"/>
                </a:highlight>
                <a:latin typeface="Ubuntu"/>
                <a:ea typeface="Ubuntu"/>
              </a:rPr>
              <a:t> 文件结构</a:t>
            </a:r>
            <a:endParaRPr lang="en-US" altLang="zh-CN" sz="3600" i="0" dirty="0">
              <a:solidFill>
                <a:srgbClr val="333333"/>
              </a:solidFill>
              <a:highlight>
                <a:srgbClr val="FFFFFF"/>
              </a:highlight>
              <a:latin typeface="Ubuntu"/>
              <a:ea typeface="Ubuntu"/>
            </a:endParaRPr>
          </a:p>
        </p:txBody>
      </p:sp>
      <p:sp>
        <p:nvSpPr>
          <p:cNvPr id="7" name="Rectangle 2">
            <a:extLst>
              <a:ext uri="{FF2B5EF4-FFF2-40B4-BE49-F238E27FC236}">
                <a16:creationId xmlns:a16="http://schemas.microsoft.com/office/drawing/2014/main" id="{D10C0769-32E5-4FF3-BC79-70465CDE35CE}"/>
              </a:ext>
            </a:extLst>
          </p:cNvPr>
          <p:cNvSpPr txBox="1">
            <a:spLocks/>
          </p:cNvSpPr>
          <p:nvPr/>
        </p:nvSpPr>
        <p:spPr>
          <a:xfrm>
            <a:off x="6732588" y="260350"/>
            <a:ext cx="2087562" cy="287338"/>
          </a:xfrm>
          <a:prstGeom prst="rect">
            <a:avLst/>
          </a:prstGeom>
          <a:noFill/>
          <a:ln>
            <a:noFill/>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前端设计</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5"/>
          <p:cNvPicPr/>
          <p:nvPr/>
        </p:nvPicPr>
        <p:blipFill>
          <a:blip r:embed="rId2"/>
          <a:stretch/>
        </p:blipFill>
        <p:spPr>
          <a:xfrm>
            <a:off x="0" y="0"/>
            <a:ext cx="9144000" cy="6858000"/>
          </a:xfrm>
          <a:prstGeom prst="rect">
            <a:avLst/>
          </a:prstGeom>
          <a:noFill/>
          <a:ln>
            <a:noFill/>
          </a:ln>
        </p:spPr>
      </p:pic>
      <p:sp>
        <p:nvSpPr>
          <p:cNvPr id="3074" name="Rectangle 2"/>
          <p:cNvSpPr>
            <a:spLocks noGrp="1"/>
          </p:cNvSpPr>
          <p:nvPr>
            <p:ph type="title"/>
          </p:nvPr>
        </p:nvSpPr>
        <p:spPr>
          <a:xfrm>
            <a:off x="7596188" y="260350"/>
            <a:ext cx="1090612" cy="287338"/>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目  录</a:t>
            </a:r>
            <a:endParaRPr lang="zh-CN" sz="2400" dirty="0">
              <a:solidFill>
                <a:schemeClr val="bg1"/>
              </a:solidFill>
              <a:latin typeface="等距更纱黑体 SC Semibold" panose="02000709000000000000" pitchFamily="49" charset="-122"/>
              <a:ea typeface="等距更纱黑体 SC Semibold" panose="02000709000000000000" pitchFamily="49" charset="-122"/>
            </a:endParaRPr>
          </a:p>
        </p:txBody>
      </p:sp>
      <p:sp>
        <p:nvSpPr>
          <p:cNvPr id="3075" name="Rectangle 3"/>
          <p:cNvSpPr>
            <a:spLocks noGrp="1"/>
          </p:cNvSpPr>
          <p:nvPr>
            <p:ph type="body" idx="1"/>
          </p:nvPr>
        </p:nvSpPr>
        <p:spPr>
          <a:xfrm>
            <a:off x="457200" y="1089810"/>
            <a:ext cx="8229600" cy="5432425"/>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r>
              <a:rPr lang="zh-CN" dirty="0">
                <a:latin typeface="等距更纱黑体 SC Semibold" panose="02000709000000000000" pitchFamily="49" charset="-122"/>
                <a:ea typeface="等距更纱黑体 SC Semibold" panose="02000709000000000000" pitchFamily="49" charset="-122"/>
              </a:rPr>
              <a:t>Web应用建模</a:t>
            </a:r>
            <a:endParaRPr lang="en-US" altLang="zh-CN" dirty="0">
              <a:latin typeface="等距更纱黑体 SC Semibold" panose="02000709000000000000" pitchFamily="49" charset="-122"/>
              <a:ea typeface="等距更纱黑体 SC Semibold" panose="02000709000000000000" pitchFamily="49" charset="-122"/>
            </a:endParaRPr>
          </a:p>
          <a:p>
            <a:pPr lvl="1"/>
            <a:r>
              <a:rPr lang="zh-CN" altLang="en-US" sz="2000" dirty="0">
                <a:latin typeface="等距更纱黑体 SC Semibold" panose="02000709000000000000" pitchFamily="49" charset="-122"/>
                <a:ea typeface="等距更纱黑体 SC Semibold" panose="02000709000000000000" pitchFamily="49" charset="-122"/>
              </a:rPr>
              <a:t>功能需求建模</a:t>
            </a:r>
            <a:endParaRPr lang="latin" altLang="zh-CN" sz="2000" dirty="0">
              <a:latin typeface="等距更纱黑体 SC Semibold" panose="02000709000000000000" pitchFamily="49" charset="-122"/>
              <a:ea typeface="等距更纱黑体 SC Semibold" panose="02000709000000000000" pitchFamily="49" charset="-122"/>
            </a:endParaRPr>
          </a:p>
          <a:p>
            <a:pPr lvl="1"/>
            <a:r>
              <a:rPr lang="zh-CN" altLang="en-US" sz="2000" dirty="0">
                <a:latin typeface="等距更纱黑体 SC Semibold" panose="02000709000000000000" pitchFamily="49" charset="-122"/>
                <a:ea typeface="等距更纱黑体 SC Semibold" panose="02000709000000000000" pitchFamily="49" charset="-122"/>
              </a:rPr>
              <a:t>内容建模</a:t>
            </a:r>
            <a:endParaRPr lang="en-US" altLang="zh-CN" sz="2000" dirty="0">
              <a:latin typeface="等距更纱黑体 SC Semibold" panose="02000709000000000000" pitchFamily="49" charset="-122"/>
              <a:ea typeface="等距更纱黑体 SC Semibold" panose="02000709000000000000" pitchFamily="49" charset="-122"/>
            </a:endParaRPr>
          </a:p>
          <a:p>
            <a:pPr lvl="1"/>
            <a:r>
              <a:rPr lang="zh-CN" altLang="en-US" sz="2000" dirty="0">
                <a:latin typeface="等距更纱黑体 SC Semibold" panose="02000709000000000000" pitchFamily="49" charset="-122"/>
                <a:ea typeface="等距更纱黑体 SC Semibold" panose="02000709000000000000" pitchFamily="49" charset="-122"/>
              </a:rPr>
              <a:t>超文本建模</a:t>
            </a:r>
            <a:endParaRPr lang="en-US" altLang="zh-CN" sz="2000" dirty="0">
              <a:latin typeface="等距更纱黑体 SC Semibold" panose="02000709000000000000" pitchFamily="49" charset="-122"/>
              <a:ea typeface="等距更纱黑体 SC Semibold" panose="02000709000000000000" pitchFamily="49" charset="-122"/>
            </a:endParaRPr>
          </a:p>
          <a:p>
            <a:pPr lvl="1"/>
            <a:r>
              <a:rPr lang="zh-CN" altLang="en-US" sz="2000" dirty="0">
                <a:latin typeface="等距更纱黑体 SC Semibold" panose="02000709000000000000" pitchFamily="49" charset="-122"/>
                <a:ea typeface="等距更纱黑体 SC Semibold" panose="02000709000000000000" pitchFamily="49" charset="-122"/>
              </a:rPr>
              <a:t>适应性建模</a:t>
            </a:r>
            <a:endParaRPr lang="zh-CN" sz="2000" dirty="0">
              <a:latin typeface="等距更纱黑体 SC Semibold" panose="02000709000000000000" pitchFamily="49" charset="-122"/>
              <a:ea typeface="等距更纱黑体 SC Semibold" panose="02000709000000000000" pitchFamily="49" charset="-122"/>
            </a:endParaRPr>
          </a:p>
          <a:p>
            <a:r>
              <a:rPr lang="zh-CN" dirty="0">
                <a:latin typeface="等距更纱黑体 SC Semibold" panose="02000709000000000000" pitchFamily="49" charset="-122"/>
                <a:ea typeface="等距更纱黑体 SC Semibold" panose="02000709000000000000" pitchFamily="49" charset="-122"/>
              </a:rPr>
              <a:t>Web应用架构设计</a:t>
            </a:r>
          </a:p>
          <a:p>
            <a:pPr lvl="1"/>
            <a:r>
              <a:rPr lang="en-US" sz="2000" dirty="0">
                <a:latin typeface="等距更纱黑体 SC Semibold" panose="02000709000000000000" pitchFamily="49" charset="-122"/>
                <a:ea typeface="等距更纱黑体 SC Semibold" panose="02000709000000000000" pitchFamily="49" charset="-122"/>
              </a:rPr>
              <a:t>MVC</a:t>
            </a:r>
            <a:r>
              <a:rPr lang="zh-CN" sz="2000" dirty="0">
                <a:latin typeface="等距更纱黑体 SC Semibold" panose="02000709000000000000" pitchFamily="49" charset="-122"/>
                <a:ea typeface="等距更纱黑体 SC Semibold" panose="02000709000000000000" pitchFamily="49" charset="-122"/>
              </a:rPr>
              <a:t>模型</a:t>
            </a:r>
            <a:endParaRPr lang="latin" sz="2000" dirty="0">
              <a:latin typeface="等距更纱黑体 SC Semibold" panose="02000709000000000000" pitchFamily="49" charset="-122"/>
              <a:ea typeface="等距更纱黑体 SC Semibold" panose="02000709000000000000" pitchFamily="49" charset="-122"/>
            </a:endParaRPr>
          </a:p>
          <a:p>
            <a:pPr lvl="1"/>
            <a:r>
              <a:rPr lang="zh-CN" sz="2000" dirty="0">
                <a:latin typeface="等距更纱黑体 SC Semibold" panose="02000709000000000000" pitchFamily="49" charset="-122"/>
                <a:ea typeface="等距更纱黑体 SC Semibold" panose="02000709000000000000" pitchFamily="49" charset="-122"/>
              </a:rPr>
              <a:t>前后端架构设计</a:t>
            </a:r>
            <a:endParaRPr lang="latin" sz="2000" dirty="0">
              <a:latin typeface="等距更纱黑体 SC Semibold" panose="02000709000000000000" pitchFamily="49" charset="-122"/>
              <a:ea typeface="等距更纱黑体 SC Semibold" panose="02000709000000000000" pitchFamily="49" charset="-122"/>
            </a:endParaRPr>
          </a:p>
          <a:p>
            <a:pPr marL="342900" indent="-342900"/>
            <a:r>
              <a:rPr lang="zh-CN" sz="3200" b="0" i="0" dirty="0">
                <a:solidFill>
                  <a:srgbClr val="000000"/>
                </a:solidFill>
                <a:latin typeface="等距更纱黑体 SC Semibold" panose="02000709000000000000" pitchFamily="49" charset="-122"/>
                <a:ea typeface="等距更纱黑体 SC Semibold" panose="02000709000000000000" pitchFamily="49" charset="-122"/>
              </a:rPr>
              <a:t>Web应用设计</a:t>
            </a:r>
          </a:p>
          <a:p>
            <a:pPr marL="742950" lvl="1" indent="-285750"/>
            <a:r>
              <a:rPr lang="zh-CN" sz="2000" b="0" i="0" dirty="0">
                <a:solidFill>
                  <a:srgbClr val="000000"/>
                </a:solidFill>
                <a:latin typeface="等距更纱黑体 SC Semibold" panose="02000709000000000000" pitchFamily="49" charset="-122"/>
                <a:ea typeface="等距更纱黑体 SC Semibold" panose="02000709000000000000" pitchFamily="49" charset="-122"/>
              </a:rPr>
              <a:t>交互设计</a:t>
            </a:r>
          </a:p>
          <a:p>
            <a:pPr marL="742950" lvl="1" indent="-285750"/>
            <a:r>
              <a:rPr lang="zh-CN" sz="2000" b="0" i="0" dirty="0">
                <a:solidFill>
                  <a:srgbClr val="000000"/>
                </a:solidFill>
                <a:latin typeface="等距更纱黑体 SC Semibold" panose="02000709000000000000" pitchFamily="49" charset="-122"/>
                <a:ea typeface="等距更纱黑体 SC Semibold" panose="02000709000000000000" pitchFamily="49" charset="-122"/>
              </a:rPr>
              <a:t>展示设计</a:t>
            </a:r>
            <a:endParaRPr lang="latin" sz="2000" dirty="0">
              <a:latin typeface="等距更纱黑体 SC Semibold" panose="02000709000000000000" pitchFamily="49" charset="-122"/>
              <a:ea typeface="等距更纱黑体 SC Semibold" panose="02000709000000000000" pitchFamily="49" charset="-122"/>
            </a:endParaRPr>
          </a:p>
          <a:p>
            <a:pPr marL="742950" lvl="1" indent="-285750"/>
            <a:r>
              <a:rPr lang="zh-CN" sz="2000" b="0" i="0" dirty="0">
                <a:solidFill>
                  <a:srgbClr val="000000"/>
                </a:solidFill>
                <a:latin typeface="等距更纱黑体 SC Semibold" panose="02000709000000000000" pitchFamily="49" charset="-122"/>
                <a:ea typeface="等距更纱黑体 SC Semibold" panose="02000709000000000000" pitchFamily="49" charset="-122"/>
              </a:rPr>
              <a:t>内容设计</a:t>
            </a:r>
          </a:p>
          <a:p>
            <a:pPr marL="742950" lvl="1" indent="-285750"/>
            <a:r>
              <a:rPr lang="zh-CN" sz="2000" b="0" i="0" dirty="0">
                <a:solidFill>
                  <a:srgbClr val="000000"/>
                </a:solidFill>
                <a:latin typeface="等距更纱黑体 SC Semibold" panose="02000709000000000000" pitchFamily="49" charset="-122"/>
                <a:ea typeface="等距更纱黑体 SC Semibold" panose="02000709000000000000" pitchFamily="49" charset="-122"/>
              </a:rPr>
              <a:t>功能设计</a:t>
            </a:r>
          </a:p>
        </p:txBody>
      </p:sp>
    </p:spTree>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264689CC-7FB6-4B8E-BDCA-A4B99B035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内容占位符 3">
            <a:extLst>
              <a:ext uri="{FF2B5EF4-FFF2-40B4-BE49-F238E27FC236}">
                <a16:creationId xmlns:a16="http://schemas.microsoft.com/office/drawing/2014/main" id="{C71A700B-BAE1-4EEB-BABB-A982FB8D8B24}"/>
              </a:ext>
            </a:extLst>
          </p:cNvPr>
          <p:cNvPicPr>
            <a:picLocks noGrp="1"/>
          </p:cNvPicPr>
          <p:nvPr>
            <p:ph idx="1"/>
          </p:nvPr>
        </p:nvPicPr>
        <p:blipFill>
          <a:blip r:embed="rId3"/>
          <a:stretch/>
        </p:blipFill>
        <p:spPr>
          <a:xfrm>
            <a:off x="867266" y="1806215"/>
            <a:ext cx="7409467" cy="4963162"/>
          </a:xfrm>
          <a:prstGeom prst="rect">
            <a:avLst/>
          </a:prstGeom>
        </p:spPr>
      </p:pic>
      <p:sp>
        <p:nvSpPr>
          <p:cNvPr id="7" name="Rectangle 2">
            <a:extLst>
              <a:ext uri="{FF2B5EF4-FFF2-40B4-BE49-F238E27FC236}">
                <a16:creationId xmlns:a16="http://schemas.microsoft.com/office/drawing/2014/main" id="{E5C492C7-9E83-4C6F-8D07-AC9CC16F35BF}"/>
              </a:ext>
            </a:extLst>
          </p:cNvPr>
          <p:cNvSpPr txBox="1">
            <a:spLocks/>
          </p:cNvSpPr>
          <p:nvPr/>
        </p:nvSpPr>
        <p:spPr>
          <a:xfrm>
            <a:off x="7056438" y="287255"/>
            <a:ext cx="2087562" cy="287338"/>
          </a:xfrm>
          <a:prstGeom prst="rect">
            <a:avLst/>
          </a:prstGeom>
          <a:noFill/>
          <a:ln>
            <a:noFill/>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后端设计</a:t>
            </a:r>
          </a:p>
        </p:txBody>
      </p:sp>
      <p:sp>
        <p:nvSpPr>
          <p:cNvPr id="3" name="标题 2">
            <a:extLst>
              <a:ext uri="{FF2B5EF4-FFF2-40B4-BE49-F238E27FC236}">
                <a16:creationId xmlns:a16="http://schemas.microsoft.com/office/drawing/2014/main" id="{01AE32CA-E44A-40B0-8F6A-89CE2616EC2C}"/>
              </a:ext>
            </a:extLst>
          </p:cNvPr>
          <p:cNvSpPr>
            <a:spLocks noGrp="1"/>
          </p:cNvSpPr>
          <p:nvPr>
            <p:ph type="title"/>
          </p:nvPr>
        </p:nvSpPr>
        <p:spPr>
          <a:xfrm>
            <a:off x="160256" y="618904"/>
            <a:ext cx="3139125" cy="1143000"/>
          </a:xfrm>
        </p:spPr>
        <p:txBody>
          <a:bodyPr/>
          <a:lstStyle/>
          <a:p>
            <a:pPr algn="l"/>
            <a:r>
              <a:rPr lang="zh-CN" altLang="en-US" sz="3600" dirty="0">
                <a:latin typeface="等距更纱黑体 SC Semibold" panose="02000709000000000000" pitchFamily="49" charset="-122"/>
                <a:ea typeface="等距更纱黑体 SC Semibold" panose="02000709000000000000" pitchFamily="49" charset="-122"/>
              </a:rPr>
              <a:t>后端结构设计</a:t>
            </a:r>
          </a:p>
        </p:txBody>
      </p:sp>
    </p:spTree>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264689CC-7FB6-4B8E-BDCA-A4B99B035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a:extLst>
              <a:ext uri="{FF2B5EF4-FFF2-40B4-BE49-F238E27FC236}">
                <a16:creationId xmlns:a16="http://schemas.microsoft.com/office/drawing/2014/main" id="{523F4BD1-EECB-46A7-A8CE-CE2C9F9DB68C}"/>
              </a:ext>
            </a:extLst>
          </p:cNvPr>
          <p:cNvSpPr>
            <a:spLocks noGrp="1" noChangeArrowheads="1"/>
          </p:cNvSpPr>
          <p:nvPr>
            <p:ph type="body" idx="1"/>
          </p:nvPr>
        </p:nvSpPr>
        <p:spPr>
          <a:xfrm>
            <a:off x="287517" y="1880961"/>
            <a:ext cx="8229600" cy="4525963"/>
          </a:xfrm>
        </p:spPr>
        <p:txBody>
          <a:bodyPr/>
          <a:lstStyle/>
          <a:p>
            <a:r>
              <a:rPr lang="zh-CN" altLang="zh-CN" sz="2800" dirty="0">
                <a:latin typeface="Ubuntu"/>
                <a:ea typeface="更纱黑体 UI SC" panose="020B0502030000000004" pitchFamily="34" charset="-122"/>
                <a:cs typeface="更纱黑体 UI SC" panose="020B0502030000000004" pitchFamily="34" charset="-122"/>
              </a:rPr>
              <a:t>在本项目中，视图层传入的指令经过各个模块的控制器进行参数校验、身份验证等逻辑后，构建、更新或者获取相应的实体类模型，并与数据库进行交互读写。</a:t>
            </a:r>
            <a:endParaRPr lang="en-US" altLang="zh-CN" sz="2800" dirty="0">
              <a:latin typeface="Ubuntu"/>
              <a:ea typeface="更纱黑体 UI SC" panose="020B0502030000000004" pitchFamily="34" charset="-122"/>
              <a:cs typeface="更纱黑体 UI SC" panose="020B0502030000000004" pitchFamily="34" charset="-122"/>
            </a:endParaRPr>
          </a:p>
          <a:p>
            <a:pPr marL="0" indent="0">
              <a:buNone/>
            </a:pPr>
            <a:endParaRPr lang="zh-CN" altLang="zh-CN" sz="2800" dirty="0">
              <a:latin typeface="Ubuntu"/>
              <a:ea typeface="更纱黑体 UI SC" panose="020B0502030000000004" pitchFamily="34" charset="-122"/>
              <a:cs typeface="更纱黑体 UI SC" panose="020B0502030000000004" pitchFamily="34" charset="-122"/>
            </a:endParaRPr>
          </a:p>
          <a:p>
            <a:r>
              <a:rPr lang="zh-CN" altLang="zh-CN" sz="2800" dirty="0">
                <a:latin typeface="+mn-ea"/>
                <a:ea typeface="+mn-ea"/>
                <a:cs typeface="更纱黑体 UI SC" panose="020B0502030000000004" pitchFamily="34" charset="-122"/>
              </a:rPr>
              <a:t>API -&gt; Controller -&gt; Service -&gt; DB </a:t>
            </a:r>
            <a:endParaRPr lang="en-US" altLang="zh-CN" sz="2800" dirty="0">
              <a:latin typeface="+mn-ea"/>
              <a:ea typeface="+mn-ea"/>
              <a:cs typeface="更纱黑体 UI SC" panose="020B0502030000000004" pitchFamily="34" charset="-122"/>
            </a:endParaRPr>
          </a:p>
          <a:p>
            <a:pPr marL="0" indent="0">
              <a:buNone/>
            </a:pPr>
            <a:endParaRPr lang="zh-CN" altLang="zh-CN" sz="2800" dirty="0">
              <a:latin typeface="Ubuntu"/>
            </a:endParaRPr>
          </a:p>
        </p:txBody>
      </p:sp>
      <p:sp>
        <p:nvSpPr>
          <p:cNvPr id="7" name="文本框 6">
            <a:extLst>
              <a:ext uri="{FF2B5EF4-FFF2-40B4-BE49-F238E27FC236}">
                <a16:creationId xmlns:a16="http://schemas.microsoft.com/office/drawing/2014/main" id="{B6E3DB55-EA11-46DA-AF53-7FB5B6B32017}"/>
              </a:ext>
            </a:extLst>
          </p:cNvPr>
          <p:cNvSpPr txBox="1"/>
          <p:nvPr/>
        </p:nvSpPr>
        <p:spPr>
          <a:xfrm>
            <a:off x="405353" y="1036105"/>
            <a:ext cx="4647414" cy="646331"/>
          </a:xfrm>
          <a:prstGeom prst="rect">
            <a:avLst/>
          </a:prstGeom>
          <a:noFill/>
        </p:spPr>
        <p:txBody>
          <a:bodyPr wrap="square">
            <a:spAutoFit/>
          </a:bodyPr>
          <a:lstStyle/>
          <a:p>
            <a:r>
              <a:rPr lang="zh-CN" altLang="en-US" sz="3600" dirty="0">
                <a:latin typeface="等距更纱黑体 SC Semibold" panose="02000709000000000000" pitchFamily="49" charset="-122"/>
                <a:ea typeface="等距更纱黑体 SC Semibold" panose="02000709000000000000" pitchFamily="49" charset="-122"/>
              </a:rPr>
              <a:t>说明</a:t>
            </a:r>
            <a:endParaRPr lang="zh-CN" altLang="en-US" sz="3600" dirty="0"/>
          </a:p>
        </p:txBody>
      </p:sp>
      <p:sp>
        <p:nvSpPr>
          <p:cNvPr id="5" name="Rectangle 2">
            <a:extLst>
              <a:ext uri="{FF2B5EF4-FFF2-40B4-BE49-F238E27FC236}">
                <a16:creationId xmlns:a16="http://schemas.microsoft.com/office/drawing/2014/main" id="{5D1AFC6E-2796-435B-8B85-597893DD6211}"/>
              </a:ext>
            </a:extLst>
          </p:cNvPr>
          <p:cNvSpPr txBox="1">
            <a:spLocks/>
          </p:cNvSpPr>
          <p:nvPr/>
        </p:nvSpPr>
        <p:spPr>
          <a:xfrm>
            <a:off x="7056438" y="287255"/>
            <a:ext cx="2087562" cy="287338"/>
          </a:xfrm>
          <a:prstGeom prst="rect">
            <a:avLst/>
          </a:prstGeom>
          <a:noFill/>
          <a:ln>
            <a:noFill/>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后端设计</a:t>
            </a:r>
          </a:p>
        </p:txBody>
      </p:sp>
    </p:spTree>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264689CC-7FB6-4B8E-BDCA-A4B99B035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C8B66864-D38C-4535-8D42-BA7F73BE130A}"/>
              </a:ext>
            </a:extLst>
          </p:cNvPr>
          <p:cNvSpPr>
            <a:spLocks noGrp="1"/>
          </p:cNvSpPr>
          <p:nvPr>
            <p:ph type="title"/>
          </p:nvPr>
        </p:nvSpPr>
        <p:spPr>
          <a:xfrm>
            <a:off x="235671" y="717698"/>
            <a:ext cx="2573518" cy="1143000"/>
          </a:xfrm>
        </p:spPr>
        <p:txBody>
          <a:bodyPr anchor="ctr" anchorCtr="0"/>
          <a:lstStyle/>
          <a:p>
            <a:pPr algn="l"/>
            <a:r>
              <a:rPr lang="zh-CN" altLang="en-US" sz="3600" dirty="0">
                <a:latin typeface="等距更纱黑体 SC Semibold" panose="02000709000000000000" pitchFamily="49" charset="-122"/>
                <a:ea typeface="等距更纱黑体 SC Semibold" panose="02000709000000000000" pitchFamily="49" charset="-122"/>
              </a:rPr>
              <a:t>数据库设计</a:t>
            </a:r>
            <a:endParaRPr lang="zh-CN" sz="3600" dirty="0">
              <a:latin typeface="等距更纱黑体 SC Semibold" panose="02000709000000000000" pitchFamily="49" charset="-122"/>
              <a:ea typeface="等距更纱黑体 SC Semibold" panose="02000709000000000000" pitchFamily="49" charset="-122"/>
            </a:endParaRPr>
          </a:p>
        </p:txBody>
      </p:sp>
      <p:pic>
        <p:nvPicPr>
          <p:cNvPr id="9" name="图片 8">
            <a:extLst>
              <a:ext uri="{FF2B5EF4-FFF2-40B4-BE49-F238E27FC236}">
                <a16:creationId xmlns:a16="http://schemas.microsoft.com/office/drawing/2014/main" id="{55756678-3D93-46DA-AFEC-BFFF6826470C}"/>
              </a:ext>
            </a:extLst>
          </p:cNvPr>
          <p:cNvPicPr/>
          <p:nvPr/>
        </p:nvPicPr>
        <p:blipFill>
          <a:blip r:embed="rId3"/>
          <a:stretch/>
        </p:blipFill>
        <p:spPr>
          <a:xfrm>
            <a:off x="764600" y="1602556"/>
            <a:ext cx="7614799" cy="5062194"/>
          </a:xfrm>
          <a:prstGeom prst="rect">
            <a:avLst/>
          </a:prstGeom>
        </p:spPr>
      </p:pic>
      <p:sp>
        <p:nvSpPr>
          <p:cNvPr id="5" name="Rectangle 2">
            <a:extLst>
              <a:ext uri="{FF2B5EF4-FFF2-40B4-BE49-F238E27FC236}">
                <a16:creationId xmlns:a16="http://schemas.microsoft.com/office/drawing/2014/main" id="{1270DED4-59C3-4CF3-86D9-2FD387519A99}"/>
              </a:ext>
            </a:extLst>
          </p:cNvPr>
          <p:cNvSpPr txBox="1">
            <a:spLocks/>
          </p:cNvSpPr>
          <p:nvPr/>
        </p:nvSpPr>
        <p:spPr>
          <a:xfrm>
            <a:off x="7185819" y="317238"/>
            <a:ext cx="2087562" cy="287338"/>
          </a:xfrm>
          <a:prstGeom prst="rect">
            <a:avLst/>
          </a:prstGeom>
          <a:noFill/>
          <a:ln>
            <a:noFill/>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C Semibold" panose="02000709000000000000" pitchFamily="49" charset="-122"/>
                <a:ea typeface="等距更纱黑体 SC Semibold" panose="02000709000000000000" pitchFamily="49" charset="-122"/>
              </a:rPr>
              <a:t>后端设计</a:t>
            </a:r>
          </a:p>
        </p:txBody>
      </p:sp>
    </p:spTree>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5"/>
          <p:cNvPicPr/>
          <p:nvPr/>
        </p:nvPicPr>
        <p:blipFill>
          <a:blip r:embed="rId2"/>
          <a:stretch/>
        </p:blipFill>
        <p:spPr>
          <a:xfrm>
            <a:off x="0" y="0"/>
            <a:ext cx="9144000" cy="6858000"/>
          </a:xfrm>
          <a:prstGeom prst="rect">
            <a:avLst/>
          </a:prstGeom>
          <a:noFill/>
          <a:ln>
            <a:noFill/>
          </a:ln>
        </p:spPr>
      </p:pic>
      <p:sp>
        <p:nvSpPr>
          <p:cNvPr id="9218" name="Rectangle 2"/>
          <p:cNvSpPr>
            <a:spLocks noGrp="1"/>
          </p:cNvSpPr>
          <p:nvPr>
            <p:ph type="ctrTitle"/>
          </p:nvPr>
        </p:nvSpPr>
        <p:spPr>
          <a:xfrm>
            <a:off x="755650" y="2349500"/>
            <a:ext cx="7632700" cy="1470025"/>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Arial"/>
                <a:ea typeface="宋体"/>
              </a:defRPr>
            </a:lvl1pPr>
          </a:lstStyle>
          <a:p>
            <a:r>
              <a:rPr lang="zh-CN" dirty="0">
                <a:latin typeface="等距更纱黑体 SC Semibold" panose="02000709000000000000" pitchFamily="49" charset="-122"/>
                <a:ea typeface="等距更纱黑体 SC Semibold" panose="02000709000000000000" pitchFamily="49" charset="-122"/>
              </a:rPr>
              <a:t>Web应用设计</a:t>
            </a: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5120"/>
          <p:cNvPicPr/>
          <p:nvPr/>
        </p:nvPicPr>
        <p:blipFill>
          <a:blip r:embed="rId2"/>
          <a:stretch/>
        </p:blipFill>
        <p:spPr>
          <a:xfrm>
            <a:off x="0" y="0"/>
            <a:ext cx="9144000" cy="6858000"/>
          </a:xfrm>
          <a:prstGeom prst="rect">
            <a:avLst/>
          </a:prstGeom>
          <a:noFill/>
          <a:ln>
            <a:noFill/>
          </a:ln>
        </p:spPr>
      </p:pic>
      <p:sp>
        <p:nvSpPr>
          <p:cNvPr id="5122" name="标题 5121"/>
          <p:cNvSpPr>
            <a:spLocks noGrp="1"/>
          </p:cNvSpPr>
          <p:nvPr>
            <p:ph type="title"/>
          </p:nvPr>
        </p:nvSpPr>
        <p:spPr>
          <a:xfrm>
            <a:off x="6121071" y="260350"/>
            <a:ext cx="2565729" cy="287338"/>
          </a:xfrm>
          <a:prstGeom prst="rect">
            <a:avLst/>
          </a:prstGeom>
          <a:noFill/>
          <a:ln>
            <a:noFill/>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sz="2400" dirty="0">
                <a:solidFill>
                  <a:srgbClr val="FFFFFF"/>
                </a:solidFill>
                <a:latin typeface="等距更纱黑体 SC Semibold" panose="02000709000000000000" pitchFamily="49" charset="-122"/>
                <a:ea typeface="等距更纱黑体 SC Semibold" panose="02000709000000000000" pitchFamily="49" charset="-122"/>
              </a:rPr>
              <a:t>Web应用</a:t>
            </a:r>
            <a:r>
              <a:rPr lang="zh-CN" altLang="en-US" sz="2400" dirty="0">
                <a:solidFill>
                  <a:srgbClr val="FFFFFF"/>
                </a:solidFill>
                <a:latin typeface="等距更纱黑体 SC Semibold" panose="02000709000000000000" pitchFamily="49" charset="-122"/>
                <a:ea typeface="等距更纱黑体 SC Semibold" panose="02000709000000000000" pitchFamily="49" charset="-122"/>
              </a:rPr>
              <a:t>设计</a:t>
            </a:r>
            <a:endParaRPr lang="zh-CN" sz="2400" dirty="0">
              <a:solidFill>
                <a:srgbClr val="FFFFFF"/>
              </a:solidFill>
              <a:latin typeface="等距更纱黑体 SC Semibold" panose="02000709000000000000" pitchFamily="49" charset="-122"/>
              <a:ea typeface="等距更纱黑体 SC Semibold" panose="02000709000000000000" pitchFamily="49" charset="-122"/>
            </a:endParaRPr>
          </a:p>
        </p:txBody>
      </p:sp>
      <p:sp>
        <p:nvSpPr>
          <p:cNvPr id="5123" name="文本占位符 5122"/>
          <p:cNvSpPr>
            <a:spLocks noGrp="1"/>
          </p:cNvSpPr>
          <p:nvPr>
            <p:ph type="body" idx="1"/>
          </p:nvPr>
        </p:nvSpPr>
        <p:spPr>
          <a:xfrm>
            <a:off x="463550" y="1470581"/>
            <a:ext cx="8229600" cy="4220607"/>
          </a:xfrm>
          <a:prstGeom prst="rect">
            <a:avLst/>
          </a:prstGeom>
          <a:noFill/>
          <a:ln>
            <a:noFill/>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a:buChar char="•"/>
            </a:pPr>
            <a:r>
              <a:rPr lang="zh-CN" altLang="en-US" sz="3200" b="0" i="0" dirty="0">
                <a:solidFill>
                  <a:srgbClr val="000000"/>
                </a:solidFill>
                <a:latin typeface="等距更纱黑体 SC Semibold" panose="02000709000000000000" pitchFamily="49" charset="-122"/>
                <a:ea typeface="等距更纱黑体 SC Semibold" panose="02000709000000000000" pitchFamily="49" charset="-122"/>
              </a:rPr>
              <a:t>交互设计</a:t>
            </a:r>
            <a:endParaRPr lang="en-US" altLang="zh-CN" sz="3200" b="0" i="0" dirty="0">
              <a:solidFill>
                <a:srgbClr val="000000"/>
              </a:solidFill>
              <a:latin typeface="等距更纱黑体 SC Semibold" panose="02000709000000000000" pitchFamily="49" charset="-122"/>
              <a:ea typeface="等距更纱黑体 SC Semibold" panose="02000709000000000000" pitchFamily="49" charset="-122"/>
            </a:endParaRPr>
          </a:p>
          <a:p>
            <a:pPr>
              <a:buChar char="•"/>
            </a:pPr>
            <a:r>
              <a:rPr lang="zh-CN" altLang="en-US" dirty="0">
                <a:latin typeface="等距更纱黑体 SC Semibold" panose="02000709000000000000" pitchFamily="49" charset="-122"/>
                <a:ea typeface="等距更纱黑体 SC Semibold" panose="02000709000000000000" pitchFamily="49" charset="-122"/>
              </a:rPr>
              <a:t>展示设计</a:t>
            </a:r>
            <a:endParaRPr lang="latin" dirty="0">
              <a:latin typeface="等距更纱黑体 SC Semibold" panose="02000709000000000000" pitchFamily="49" charset="-122"/>
              <a:ea typeface="等距更纱黑体 SC Semibold" panose="02000709000000000000" pitchFamily="49" charset="-122"/>
            </a:endParaRPr>
          </a:p>
          <a:p>
            <a:r>
              <a:rPr lang="zh-CN" altLang="en-US" dirty="0">
                <a:latin typeface="等距更纱黑体 SC Semibold" panose="02000709000000000000" pitchFamily="49" charset="-122"/>
                <a:ea typeface="等距更纱黑体 SC Semibold" panose="02000709000000000000" pitchFamily="49" charset="-122"/>
              </a:rPr>
              <a:t>内容设计</a:t>
            </a:r>
            <a:endParaRPr lang="zh-CN" dirty="0">
              <a:latin typeface="等距更纱黑体 SC Semibold" panose="02000709000000000000" pitchFamily="49" charset="-122"/>
              <a:ea typeface="等距更纱黑体 SC Semibold" panose="02000709000000000000" pitchFamily="49" charset="-122"/>
            </a:endParaRPr>
          </a:p>
          <a:p>
            <a:r>
              <a:rPr lang="zh-CN" altLang="en-US" dirty="0">
                <a:latin typeface="等距更纱黑体 SC Semibold" panose="02000709000000000000" pitchFamily="49" charset="-122"/>
                <a:ea typeface="等距更纱黑体 SC Semibold" panose="02000709000000000000" pitchFamily="49" charset="-122"/>
              </a:rPr>
              <a:t>功能设计</a:t>
            </a:r>
            <a:endParaRPr lang="zh-CN" dirty="0">
              <a:latin typeface="等距更纱黑体 SC Semibold" panose="02000709000000000000" pitchFamily="49" charset="-122"/>
              <a:ea typeface="等距更纱黑体 SC Semibold" panose="02000709000000000000" pitchFamily="49" charset="-122"/>
            </a:endParaRPr>
          </a:p>
          <a:p>
            <a:endParaRPr lang="zh-CN" dirty="0"/>
          </a:p>
        </p:txBody>
      </p:sp>
    </p:spTree>
    <p:extLst>
      <p:ext uri="{BB962C8B-B14F-4D97-AF65-F5344CB8AC3E}">
        <p14:creationId xmlns:p14="http://schemas.microsoft.com/office/powerpoint/2010/main" val="242189915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5"/>
          <p:cNvPicPr/>
          <p:nvPr/>
        </p:nvPicPr>
        <p:blipFill>
          <a:blip r:embed="rId2"/>
          <a:stretch/>
        </p:blipFill>
        <p:spPr>
          <a:xfrm>
            <a:off x="0" y="0"/>
            <a:ext cx="9144000" cy="6858000"/>
          </a:xfrm>
          <a:prstGeom prst="rect">
            <a:avLst/>
          </a:prstGeom>
          <a:noFill/>
          <a:ln>
            <a:noFill/>
          </a:ln>
        </p:spPr>
      </p:pic>
      <p:sp>
        <p:nvSpPr>
          <p:cNvPr id="10242" name="Rectangle 2"/>
          <p:cNvSpPr>
            <a:spLocks noGrp="1"/>
          </p:cNvSpPr>
          <p:nvPr>
            <p:ph type="title"/>
          </p:nvPr>
        </p:nvSpPr>
        <p:spPr>
          <a:xfrm>
            <a:off x="6687597" y="214579"/>
            <a:ext cx="2456403" cy="293153"/>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rPr lang="zh-CN" altLang="zh-CN" sz="2400" dirty="0">
                <a:solidFill>
                  <a:schemeClr val="bg1"/>
                </a:solidFill>
                <a:latin typeface="等距更纱黑体 SC Semibold" panose="02000709000000000000" pitchFamily="49" charset="-122"/>
                <a:ea typeface="等距更纱黑体 SC Semibold" panose="02000709000000000000" pitchFamily="49" charset="-122"/>
              </a:rPr>
              <a:t>Web应用设计</a:t>
            </a:r>
            <a:endParaRPr lang="zh-CN" sz="2400" dirty="0">
              <a:solidFill>
                <a:schemeClr val="bg1"/>
              </a:solidFill>
              <a:latin typeface="等距更纱黑体 SC Semibold" panose="02000709000000000000" pitchFamily="49" charset="-122"/>
              <a:ea typeface="等距更纱黑体 SC Semibold" panose="02000709000000000000" pitchFamily="49" charset="-122"/>
            </a:endParaRPr>
          </a:p>
        </p:txBody>
      </p:sp>
      <p:sp>
        <p:nvSpPr>
          <p:cNvPr id="10243" name="Rectangle 3"/>
          <p:cNvSpPr>
            <a:spLocks noGrp="1"/>
          </p:cNvSpPr>
          <p:nvPr>
            <p:ph type="body" idx="1"/>
          </p:nvPr>
        </p:nvSpPr>
        <p:spPr>
          <a:xfrm>
            <a:off x="450849" y="1526381"/>
            <a:ext cx="7863591" cy="3941165"/>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marL="0" indent="0">
              <a:buNone/>
            </a:pP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r>
              <a:rPr lang="zh-CN" sz="2000" b="1"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页面信息交互——足不出户原理</a:t>
            </a:r>
            <a:endParaRPr lang="en-US" altLang="zh-CN" sz="2000" b="1"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r>
              <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      </a:t>
            </a:r>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在提交数据或其他需要和用户进⾏确认交互的场景，需要软件能够提供⼀个以弹出页面形式，要求⽤户确认执⾏结果的对话框。</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如</a:t>
            </a:r>
            <a:r>
              <a:rPr lang="zh-CN" altLang="en-US"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确认注册账号信息正确且符合用户需求</a:t>
            </a:r>
            <a:r>
              <a:rPr lang="zh-CN" altLang="en-US"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确认用户是否将商品放入购物车</a:t>
            </a:r>
            <a:r>
              <a:rPr lang="zh-CN" altLang="en-US"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在正在付款时关闭网页确认取消付款，再付款时弹出对话框确认付款。</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p:txBody>
      </p:sp>
      <p:sp>
        <p:nvSpPr>
          <p:cNvPr id="10244" name="Rectangle 3"/>
          <p:cNvSpPr/>
          <p:nvPr/>
        </p:nvSpPr>
        <p:spPr>
          <a:xfrm>
            <a:off x="463550" y="3497263"/>
            <a:ext cx="8229600" cy="4525962"/>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marL="742950" lvl="1" indent="-285750"/>
            <a:endParaRPr lang="zh-CN"/>
          </a:p>
        </p:txBody>
      </p:sp>
      <p:sp>
        <p:nvSpPr>
          <p:cNvPr id="6" name="标题 1">
            <a:extLst>
              <a:ext uri="{FF2B5EF4-FFF2-40B4-BE49-F238E27FC236}">
                <a16:creationId xmlns:a16="http://schemas.microsoft.com/office/drawing/2014/main" id="{40C2A61D-AB98-4EF1-AD61-BC9728269673}"/>
              </a:ext>
            </a:extLst>
          </p:cNvPr>
          <p:cNvSpPr txBox="1">
            <a:spLocks/>
          </p:cNvSpPr>
          <p:nvPr/>
        </p:nvSpPr>
        <p:spPr>
          <a:xfrm>
            <a:off x="84840" y="722311"/>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r>
              <a:rPr lang="zh-CN" altLang="en-US" dirty="0">
                <a:latin typeface="等距更纱黑体 SC Semibold" panose="02000709000000000000" pitchFamily="49" charset="-122"/>
                <a:ea typeface="等距更纱黑体 SC Semibold" panose="02000709000000000000" pitchFamily="49" charset="-122"/>
              </a:rPr>
              <a:t>交互设计</a:t>
            </a:r>
          </a:p>
        </p:txBody>
      </p:sp>
    </p:spTree>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5"/>
          <p:cNvPicPr/>
          <p:nvPr/>
        </p:nvPicPr>
        <p:blipFill>
          <a:blip r:embed="rId2"/>
          <a:stretch/>
        </p:blipFill>
        <p:spPr>
          <a:xfrm>
            <a:off x="0" y="0"/>
            <a:ext cx="9144000" cy="6858000"/>
          </a:xfrm>
          <a:prstGeom prst="rect">
            <a:avLst/>
          </a:prstGeom>
          <a:noFill/>
          <a:ln>
            <a:noFill/>
          </a:ln>
        </p:spPr>
      </p:pic>
      <p:sp>
        <p:nvSpPr>
          <p:cNvPr id="10242" name="Rectangle 2"/>
          <p:cNvSpPr>
            <a:spLocks noGrp="1"/>
          </p:cNvSpPr>
          <p:nvPr>
            <p:ph type="title"/>
          </p:nvPr>
        </p:nvSpPr>
        <p:spPr>
          <a:xfrm>
            <a:off x="7092950" y="295275"/>
            <a:ext cx="1800225" cy="287338"/>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rPr lang="zh-CN" altLang="zh-CN" sz="2000" dirty="0">
                <a:solidFill>
                  <a:schemeClr val="bg1"/>
                </a:solidFill>
                <a:latin typeface="等距更纱黑体 SC Semibold" panose="02000709000000000000" pitchFamily="49" charset="-122"/>
                <a:ea typeface="等距更纱黑体 SC Semibold" panose="02000709000000000000" pitchFamily="49" charset="-122"/>
              </a:rPr>
              <a:t>Web应用设计</a:t>
            </a:r>
            <a:endParaRPr lang="zh-CN" sz="2000" dirty="0">
              <a:solidFill>
                <a:schemeClr val="bg1"/>
              </a:solidFill>
            </a:endParaRPr>
          </a:p>
        </p:txBody>
      </p:sp>
      <p:sp>
        <p:nvSpPr>
          <p:cNvPr id="10243" name="Rectangle 3"/>
          <p:cNvSpPr>
            <a:spLocks noGrp="1"/>
          </p:cNvSpPr>
          <p:nvPr>
            <p:ph type="body" idx="1"/>
          </p:nvPr>
        </p:nvSpPr>
        <p:spPr>
          <a:xfrm>
            <a:off x="675653" y="1329098"/>
            <a:ext cx="7805393" cy="4336330"/>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marL="0" indent="0">
              <a:buNone/>
            </a:pPr>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对于信息交互过程中，其他需要遵守的规则：</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重要的命令按钮与使⽤较频繁的按钮要放在界面上相对固定的位置上</a:t>
            </a:r>
            <a:r>
              <a:rPr lang="zh-CN" altLang="en-US"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容易引起操作错误或使程序退出、关闭的按钮应不醒⽬，放在不易点</a:t>
            </a:r>
            <a:r>
              <a:rPr lang="zh-CN" altLang="en-US"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到的</a:t>
            </a:r>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位置；</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与正在进⾏的操作无关的按钮应该加以屏蔽，例如：按钮背景为灰⾊显⽰；对可能造成数据⽆法恢复的操作必须提供确认信息，给⽤户放弃选择的机会；</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非法的输⼊或操作应有⾜够的提⽰说明；</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对运⾏过程中出现问题⽽引起错误的地⽅要有提⽰，让⽤户明⽩错误出处，避免形成⽆限期的等待</a:t>
            </a:r>
            <a:r>
              <a:rPr lang="zh-CN" altLang="en-US"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a:t>
            </a:r>
            <a:endPar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p:txBody>
      </p:sp>
      <p:sp>
        <p:nvSpPr>
          <p:cNvPr id="10244" name="Rectangle 3"/>
          <p:cNvSpPr/>
          <p:nvPr/>
        </p:nvSpPr>
        <p:spPr>
          <a:xfrm>
            <a:off x="463550" y="3497263"/>
            <a:ext cx="8229600" cy="4525962"/>
          </a:xfrm>
          <a:prstGeom prst="rect">
            <a:avLst/>
          </a:prstGeom>
          <a:noFill/>
          <a:ln>
            <a:noFill/>
          </a:ln>
        </p:spPr>
        <p:txBody>
          <a:bodyPr/>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marL="742950" lvl="1" indent="-285750"/>
            <a:endParaRPr lang="zh-CN"/>
          </a:p>
        </p:txBody>
      </p:sp>
      <p:sp>
        <p:nvSpPr>
          <p:cNvPr id="6" name="标题 1">
            <a:extLst>
              <a:ext uri="{FF2B5EF4-FFF2-40B4-BE49-F238E27FC236}">
                <a16:creationId xmlns:a16="http://schemas.microsoft.com/office/drawing/2014/main" id="{40C2A61D-AB98-4EF1-AD61-BC9728269673}"/>
              </a:ext>
            </a:extLst>
          </p:cNvPr>
          <p:cNvSpPr txBox="1">
            <a:spLocks/>
          </p:cNvSpPr>
          <p:nvPr/>
        </p:nvSpPr>
        <p:spPr>
          <a:xfrm>
            <a:off x="84841" y="646508"/>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endParaRPr lang="zh-CN" altLang="en-US" dirty="0">
              <a:latin typeface="等距更纱黑体 SC Semibold" panose="02000709000000000000" pitchFamily="49" charset="-122"/>
              <a:ea typeface="等距更纱黑体 SC Semibold" panose="02000709000000000000" pitchFamily="49" charset="-122"/>
            </a:endParaRPr>
          </a:p>
        </p:txBody>
      </p:sp>
    </p:spTree>
    <p:extLst>
      <p:ext uri="{BB962C8B-B14F-4D97-AF65-F5344CB8AC3E}">
        <p14:creationId xmlns:p14="http://schemas.microsoft.com/office/powerpoint/2010/main" val="1285353345"/>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5"/>
          <p:cNvPicPr/>
          <p:nvPr/>
        </p:nvPicPr>
        <p:blipFill>
          <a:blip r:embed="rId2"/>
          <a:stretch/>
        </p:blipFill>
        <p:spPr>
          <a:xfrm>
            <a:off x="0" y="0"/>
            <a:ext cx="9144000" cy="6858000"/>
          </a:xfrm>
          <a:prstGeom prst="rect">
            <a:avLst/>
          </a:prstGeom>
          <a:noFill/>
          <a:ln>
            <a:noFill/>
          </a:ln>
        </p:spPr>
      </p:pic>
      <p:sp>
        <p:nvSpPr>
          <p:cNvPr id="11266" name="Rectangle 2"/>
          <p:cNvSpPr>
            <a:spLocks noGrp="1"/>
          </p:cNvSpPr>
          <p:nvPr>
            <p:ph type="title"/>
          </p:nvPr>
        </p:nvSpPr>
        <p:spPr>
          <a:xfrm>
            <a:off x="6804025" y="260350"/>
            <a:ext cx="1882775" cy="287338"/>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zh-CN" sz="2000" dirty="0">
                <a:solidFill>
                  <a:schemeClr val="bg1"/>
                </a:solidFill>
                <a:latin typeface="等距更纱黑体 SC Semibold" panose="02000709000000000000" pitchFamily="49" charset="-122"/>
                <a:ea typeface="等距更纱黑体 SC Semibold" panose="02000709000000000000" pitchFamily="49" charset="-122"/>
              </a:rPr>
              <a:t>Web应用设计</a:t>
            </a:r>
            <a:endParaRPr lang="zh-CN" sz="2000" dirty="0">
              <a:solidFill>
                <a:srgbClr val="FFFFFF"/>
              </a:solidFill>
            </a:endParaRPr>
          </a:p>
        </p:txBody>
      </p:sp>
      <p:sp>
        <p:nvSpPr>
          <p:cNvPr id="11267" name="Rectangle 3"/>
          <p:cNvSpPr>
            <a:spLocks noGrp="1"/>
          </p:cNvSpPr>
          <p:nvPr>
            <p:ph type="body" idx="1"/>
          </p:nvPr>
        </p:nvSpPr>
        <p:spPr>
          <a:xfrm>
            <a:off x="457199" y="1688108"/>
            <a:ext cx="8229600" cy="4909541"/>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marL="0" indent="0">
              <a:buNone/>
            </a:pPr>
            <a:endParaRPr lang="en-US" altLang="zh-CN" sz="2000" b="1"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r>
              <a:rPr lang="zh-CN" altLang="en-US" sz="2000" b="1"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原理：</a:t>
            </a:r>
            <a:r>
              <a:rPr lang="zh-CN" sz="2000" b="1"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提供邀请原理、足不出户原理</a:t>
            </a:r>
            <a:endParaRPr lang="en-US" dirty="0">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在了解商品详情、付款、进入注册页面等过程中</a:t>
            </a:r>
            <a:endParaRPr lang="en-US" alt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r>
              <a:rPr lang="zh-CN" sz="20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当页面元素获得焦点、被点击、失去焦点时，需要控件本身在颜色、大小和形状上的变化给予响应，或通过音频响应。当载入大量数据等原因时，使得用户必须等待一段时间，需要将鼠标改变状态来提醒用户等待。</a:t>
            </a:r>
          </a:p>
          <a:p>
            <a:pPr marL="0" indent="0">
              <a:buNone/>
            </a:pPr>
            <a:endParaRPr lang="en-US" altLang="zh-CN" sz="1800" b="1" dirty="0">
              <a:solidFill>
                <a:srgbClr val="000000"/>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r>
              <a:rPr lang="zh-CN" sz="1800" b="1" dirty="0">
                <a:solidFill>
                  <a:srgbClr val="000000"/>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固定导航提示</a:t>
            </a:r>
          </a:p>
          <a:p>
            <a:pPr marL="0" indent="0">
              <a:buNone/>
            </a:pPr>
            <a:r>
              <a:rPr lang="zh-CN" sz="18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固定导航提示主要分为两种：</a:t>
            </a:r>
          </a:p>
          <a:p>
            <a:pPr marL="0" indent="0">
              <a:buNone/>
            </a:pPr>
            <a:r>
              <a:rPr lang="zh-CN" sz="18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可关闭的式的导航固定导航提示。一般用于与该页面业务有关的说明或者需要提醒用户的提示；不可关闭的提示。这种提示的业务层面级别高于上一种提示，必须让用户知道，固定导航的提示一般在登陆系统后才出现。</a:t>
            </a:r>
          </a:p>
        </p:txBody>
      </p:sp>
      <p:sp>
        <p:nvSpPr>
          <p:cNvPr id="5" name="标题 1">
            <a:extLst>
              <a:ext uri="{FF2B5EF4-FFF2-40B4-BE49-F238E27FC236}">
                <a16:creationId xmlns:a16="http://schemas.microsoft.com/office/drawing/2014/main" id="{BB1CBCF7-209E-438A-BEB8-3AF3B0684CE4}"/>
              </a:ext>
            </a:extLst>
          </p:cNvPr>
          <p:cNvSpPr txBox="1">
            <a:spLocks/>
          </p:cNvSpPr>
          <p:nvPr/>
        </p:nvSpPr>
        <p:spPr>
          <a:xfrm>
            <a:off x="457198" y="1140643"/>
            <a:ext cx="7970363" cy="764282"/>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r>
              <a:rPr lang="zh-CN" altLang="en-US" sz="3200" dirty="0">
                <a:latin typeface="等距更纱黑体 SC Semibold" panose="02000709000000000000" pitchFamily="49" charset="-122"/>
                <a:ea typeface="等距更纱黑体 SC Semibold" panose="02000709000000000000" pitchFamily="49" charset="-122"/>
              </a:rPr>
              <a:t>交互响应</a:t>
            </a:r>
          </a:p>
        </p:txBody>
      </p:sp>
    </p:spTree>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5"/>
          <p:cNvPicPr/>
          <p:nvPr/>
        </p:nvPicPr>
        <p:blipFill>
          <a:blip r:embed="rId2"/>
          <a:stretch/>
        </p:blipFill>
        <p:spPr>
          <a:xfrm>
            <a:off x="0" y="0"/>
            <a:ext cx="9144000" cy="6858000"/>
          </a:xfrm>
          <a:prstGeom prst="rect">
            <a:avLst/>
          </a:prstGeom>
          <a:noFill/>
          <a:ln>
            <a:noFill/>
          </a:ln>
        </p:spPr>
      </p:pic>
      <p:sp>
        <p:nvSpPr>
          <p:cNvPr id="12290" name="Rectangle 2"/>
          <p:cNvSpPr>
            <a:spLocks noGrp="1"/>
          </p:cNvSpPr>
          <p:nvPr>
            <p:ph type="title"/>
          </p:nvPr>
        </p:nvSpPr>
        <p:spPr>
          <a:xfrm>
            <a:off x="6718418" y="209078"/>
            <a:ext cx="2241550" cy="287338"/>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zh-CN" sz="2000" dirty="0">
                <a:solidFill>
                  <a:schemeClr val="bg1"/>
                </a:solidFill>
                <a:latin typeface="等距更纱黑体 SC Semibold" panose="02000709000000000000" pitchFamily="49" charset="-122"/>
                <a:ea typeface="等距更纱黑体 SC Semibold" panose="02000709000000000000" pitchFamily="49" charset="-122"/>
              </a:rPr>
              <a:t>Web应用设计</a:t>
            </a:r>
            <a:endParaRPr lang="zh-CN" sz="2000" dirty="0">
              <a:solidFill>
                <a:srgbClr val="FFFFFF"/>
              </a:solidFill>
            </a:endParaRPr>
          </a:p>
        </p:txBody>
      </p:sp>
      <p:sp>
        <p:nvSpPr>
          <p:cNvPr id="12291" name="Rectangle 3"/>
          <p:cNvSpPr>
            <a:spLocks noGrp="1"/>
          </p:cNvSpPr>
          <p:nvPr>
            <p:ph type="body" idx="1"/>
          </p:nvPr>
        </p:nvSpPr>
        <p:spPr>
          <a:xfrm>
            <a:off x="5190883" y="1309173"/>
            <a:ext cx="3769085" cy="5094289"/>
          </a:xfrm>
          <a:prstGeom prst="rect">
            <a:avLst/>
          </a:prstGeom>
          <a:noFill/>
          <a:ln>
            <a:miter/>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marL="0" indent="0">
              <a:buNone/>
            </a:pPr>
            <a:endParaRPr lang="en-US" altLang="zh-CN" sz="2400" b="1"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r>
              <a:rPr lang="zh-CN" altLang="en-US" sz="2400" b="1"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原理：</a:t>
            </a:r>
            <a:r>
              <a:rPr lang="zh-CN" sz="2400" b="1"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直截了当原理、及时反应原理</a:t>
            </a:r>
            <a:endParaRPr lang="en-US" dirty="0">
              <a:latin typeface="更纱黑体 UI SC" panose="020B0502030000000004" pitchFamily="34" charset="-122"/>
              <a:ea typeface="更纱黑体 UI SC" panose="020B0502030000000004" pitchFamily="34" charset="-122"/>
              <a:cs typeface="更纱黑体 UI SC" panose="020B0502030000000004" pitchFamily="34" charset="-122"/>
            </a:endParaRPr>
          </a:p>
          <a:p>
            <a:r>
              <a:rPr lang="zh-CN" sz="18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在登陆、注册</a:t>
            </a:r>
            <a:r>
              <a:rPr lang="zh-CN" altLang="en-US" sz="18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时</a:t>
            </a:r>
            <a:r>
              <a:rPr lang="zh-CN" sz="1800" dirty="0">
                <a:solidFill>
                  <a:srgbClr val="000000"/>
                </a:solidFill>
                <a:latin typeface="更纱黑体 UI SC" panose="020B0502030000000004" pitchFamily="34" charset="-122"/>
                <a:ea typeface="更纱黑体 UI SC" panose="020B0502030000000004" pitchFamily="34" charset="-122"/>
                <a:cs typeface="更纱黑体 UI SC" panose="020B0502030000000004" pitchFamily="34" charset="-122"/>
              </a:rPr>
              <a:t>、检索商品等过程中，需要在输入框失去焦点时进行数据有效的判断，并在输入框后给出提示。在提示中，会指导用户如何填写所需内容。
</a:t>
            </a:r>
            <a:r>
              <a:rPr lang="zh-CN" sz="18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对于一些简单且操作后状态变化明显的操作，不需要进行任何提示，防止打断用户，例如打开关闭开关、点赞等，这些操作通过页面上元素的状态变化已经明显的反馈给用户操作结果，就不需要再进行任何提示</a:t>
            </a:r>
            <a:r>
              <a:rPr lang="zh-CN" altLang="en-US" sz="18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rPr>
              <a:t>。</a:t>
            </a:r>
            <a:endParaRPr lang="zh-CN" sz="18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endParaRPr>
          </a:p>
          <a:p>
            <a:pPr marL="0" indent="0">
              <a:buNone/>
            </a:pPr>
            <a:endParaRPr lang="zh-CN" sz="1800" dirty="0">
              <a:solidFill>
                <a:srgbClr val="333333"/>
              </a:solidFill>
              <a:highlight>
                <a:srgbClr val="FFFFFF"/>
              </a:highlight>
              <a:latin typeface="更纱黑体 UI SC" panose="020B0502030000000004" pitchFamily="34" charset="-122"/>
              <a:ea typeface="更纱黑体 UI SC" panose="020B0502030000000004" pitchFamily="34" charset="-122"/>
              <a:cs typeface="更纱黑体 UI SC" panose="020B0502030000000004" pitchFamily="34" charset="-122"/>
            </a:endParaRPr>
          </a:p>
        </p:txBody>
      </p:sp>
      <p:pic>
        <p:nvPicPr>
          <p:cNvPr id="12292" name="图片 12291"/>
          <p:cNvPicPr/>
          <p:nvPr/>
        </p:nvPicPr>
        <p:blipFill rotWithShape="1">
          <a:blip r:embed="rId3"/>
          <a:srcRect l="11481"/>
          <a:stretch/>
        </p:blipFill>
        <p:spPr>
          <a:xfrm>
            <a:off x="279847" y="1554250"/>
            <a:ext cx="4749481" cy="4740306"/>
          </a:xfrm>
          <a:prstGeom prst="rect">
            <a:avLst/>
          </a:prstGeom>
          <a:ln w="12700">
            <a:solidFill>
              <a:schemeClr val="tx1"/>
            </a:solidFill>
          </a:ln>
        </p:spPr>
      </p:pic>
      <p:sp>
        <p:nvSpPr>
          <p:cNvPr id="6" name="标题 1">
            <a:extLst>
              <a:ext uri="{FF2B5EF4-FFF2-40B4-BE49-F238E27FC236}">
                <a16:creationId xmlns:a16="http://schemas.microsoft.com/office/drawing/2014/main" id="{2A6F4C29-6B88-4FCF-AAD4-119F72AE648A}"/>
              </a:ext>
            </a:extLst>
          </p:cNvPr>
          <p:cNvSpPr txBox="1">
            <a:spLocks/>
          </p:cNvSpPr>
          <p:nvPr/>
        </p:nvSpPr>
        <p:spPr>
          <a:xfrm>
            <a:off x="377071" y="633648"/>
            <a:ext cx="7970819"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r>
              <a:rPr lang="zh-CN" altLang="en-US" sz="3200" dirty="0">
                <a:latin typeface="等距更纱黑体 SC Semibold" panose="02000709000000000000" pitchFamily="49" charset="-122"/>
                <a:ea typeface="等距更纱黑体 SC Semibold" panose="02000709000000000000" pitchFamily="49" charset="-122"/>
              </a:rPr>
              <a:t>输入交互</a:t>
            </a:r>
          </a:p>
        </p:txBody>
      </p:sp>
    </p:spTree>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a:p>
        </p:txBody>
      </p:sp>
      <p:sp>
        <p:nvSpPr>
          <p:cNvPr id="3" name="内容占位符 2"/>
          <p:cNvSpPr>
            <a:spLocks noGrp="1"/>
          </p:cNvSpPr>
          <p:nvPr>
            <p:ph idx="1"/>
          </p:nvPr>
        </p:nvSpPr>
        <p:spPr/>
        <p:txBody>
          <a:bodyPr/>
          <a:lstStyle/>
          <a:p>
            <a:endParaRPr/>
          </a:p>
        </p:txBody>
      </p:sp>
      <p:pic>
        <p:nvPicPr>
          <p:cNvPr id="4" name="图片 3"/>
          <p:cNvPicPr/>
          <p:nvPr/>
        </p:nvPicPr>
        <p:blipFill>
          <a:blip r:embed="rId2"/>
          <a:stretch/>
        </p:blipFill>
        <p:spPr>
          <a:xfrm>
            <a:off x="0" y="0"/>
            <a:ext cx="9144000" cy="6858000"/>
          </a:xfrm>
          <a:prstGeom prst="rect">
            <a:avLst/>
          </a:prstGeom>
          <a:noFill/>
          <a:ln>
            <a:noFill/>
          </a:ln>
        </p:spPr>
      </p:pic>
      <p:sp>
        <p:nvSpPr>
          <p:cNvPr id="5" name="文本框 4"/>
          <p:cNvSpPr txBox="1"/>
          <p:nvPr/>
        </p:nvSpPr>
        <p:spPr>
          <a:xfrm>
            <a:off x="575686" y="1166221"/>
            <a:ext cx="7531366" cy="633953"/>
          </a:xfrm>
          <a:prstGeom prst="rect">
            <a:avLst/>
          </a:prstGeom>
          <a:ln w="12700">
            <a:prstDash val="solid"/>
          </a:ln>
        </p:spPr>
        <p:txBody>
          <a:bodyPr/>
          <a:lstStyle/>
          <a:p>
            <a:r>
              <a:rPr lang="zh-CN" sz="2400" dirty="0">
                <a:latin typeface="等距更纱黑体 SC Semibold" panose="02000709000000000000" pitchFamily="49" charset="-122"/>
                <a:ea typeface="等距更纱黑体 SC Semibold" panose="02000709000000000000" pitchFamily="49" charset="-122"/>
              </a:rPr>
              <a:t>对用户进行提示，如购买商品、收藏商品前需要登陆</a:t>
            </a:r>
            <a:r>
              <a:rPr lang="zh-CN" altLang="en-US" sz="2400" dirty="0">
                <a:latin typeface="等距更纱黑体 SC Semibold" panose="02000709000000000000" pitchFamily="49" charset="-122"/>
                <a:ea typeface="等距更纱黑体 SC Semibold" panose="02000709000000000000" pitchFamily="49" charset="-122"/>
              </a:rPr>
              <a:t>。</a:t>
            </a:r>
            <a:endParaRPr lang="zh-CN" sz="2400" dirty="0">
              <a:latin typeface="等距更纱黑体 SC Semibold" panose="02000709000000000000" pitchFamily="49" charset="-122"/>
              <a:ea typeface="等距更纱黑体 SC Semibold" panose="02000709000000000000" pitchFamily="49" charset="-122"/>
            </a:endParaRPr>
          </a:p>
        </p:txBody>
      </p:sp>
      <p:pic>
        <p:nvPicPr>
          <p:cNvPr id="6" name="图片 5"/>
          <p:cNvPicPr/>
          <p:nvPr/>
        </p:nvPicPr>
        <p:blipFill>
          <a:blip r:embed="rId3"/>
          <a:stretch/>
        </p:blipFill>
        <p:spPr>
          <a:xfrm>
            <a:off x="575686" y="1782763"/>
            <a:ext cx="8112538" cy="4525962"/>
          </a:xfrm>
          <a:prstGeom prst="rect">
            <a:avLst/>
          </a:prstGeom>
        </p:spPr>
      </p:pic>
      <p:sp>
        <p:nvSpPr>
          <p:cNvPr id="7" name="矩形 6"/>
          <p:cNvSpPr/>
          <p:nvPr/>
        </p:nvSpPr>
        <p:spPr>
          <a:xfrm>
            <a:off x="6718418" y="209078"/>
            <a:ext cx="2241550" cy="287338"/>
          </a:xfrm>
          <a:prstGeom prst="rect">
            <a:avLst/>
          </a:prstGeom>
          <a:noFill/>
          <a:ln>
            <a:noFill/>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zh-CN" sz="2000" dirty="0">
                <a:solidFill>
                  <a:schemeClr val="bg1"/>
                </a:solidFill>
                <a:latin typeface="等距更纱黑体 SC Semibold" panose="02000709000000000000" pitchFamily="49" charset="-122"/>
                <a:ea typeface="等距更纱黑体 SC Semibold" panose="02000709000000000000" pitchFamily="49" charset="-122"/>
              </a:rPr>
              <a:t>Web应用设计</a:t>
            </a:r>
            <a:endParaRPr lang="zh-CN" sz="2000" dirty="0">
              <a:solidFill>
                <a:srgbClr val="FFFFFF"/>
              </a:solidFill>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5"/>
          <p:cNvPicPr/>
          <p:nvPr/>
        </p:nvPicPr>
        <p:blipFill>
          <a:blip r:embed="rId2"/>
          <a:stretch/>
        </p:blipFill>
        <p:spPr>
          <a:xfrm>
            <a:off x="0" y="0"/>
            <a:ext cx="9144000" cy="6858000"/>
          </a:xfrm>
          <a:prstGeom prst="rect">
            <a:avLst/>
          </a:prstGeom>
          <a:noFill/>
          <a:ln>
            <a:noFill/>
          </a:ln>
        </p:spPr>
      </p:pic>
      <p:sp>
        <p:nvSpPr>
          <p:cNvPr id="4098" name="Rectangle 2"/>
          <p:cNvSpPr>
            <a:spLocks noGrp="1"/>
          </p:cNvSpPr>
          <p:nvPr>
            <p:ph type="ctrTitle"/>
          </p:nvPr>
        </p:nvSpPr>
        <p:spPr>
          <a:xfrm>
            <a:off x="755650" y="2349500"/>
            <a:ext cx="7632700" cy="1470025"/>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Arial"/>
                <a:ea typeface="宋体"/>
              </a:defRPr>
            </a:lvl1pPr>
          </a:lstStyle>
          <a:p>
            <a:r>
              <a:rPr lang="zh-CN" dirty="0">
                <a:latin typeface="等距更纱黑体 SC Semibold" panose="02000709000000000000" pitchFamily="49" charset="-122"/>
                <a:ea typeface="等距更纱黑体 SC Semibold" panose="02000709000000000000" pitchFamily="49" charset="-122"/>
              </a:rPr>
              <a:t>Web应用建模</a:t>
            </a: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图片 3076" descr="a4">
            <a:extLst>
              <a:ext uri="{FF2B5EF4-FFF2-40B4-BE49-F238E27FC236}">
                <a16:creationId xmlns:a16="http://schemas.microsoft.com/office/drawing/2014/main" id="{1F903D18-22A3-42F3-9E53-98C3A0C35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文本占位符 2">
            <a:extLst>
              <a:ext uri="{FF2B5EF4-FFF2-40B4-BE49-F238E27FC236}">
                <a16:creationId xmlns:a16="http://schemas.microsoft.com/office/drawing/2014/main" id="{87C41140-E351-406A-8F0B-67297DD85F8D}"/>
              </a:ext>
            </a:extLst>
          </p:cNvPr>
          <p:cNvSpPr>
            <a:spLocks noGrp="1" noChangeArrowheads="1"/>
          </p:cNvSpPr>
          <p:nvPr>
            <p:ph type="body" idx="1"/>
          </p:nvPr>
        </p:nvSpPr>
        <p:spPr>
          <a:xfrm>
            <a:off x="159715" y="1572449"/>
            <a:ext cx="6678613" cy="677863"/>
          </a:xfrm>
        </p:spPr>
        <p:txBody>
          <a:bodyPr/>
          <a:lstStyle/>
          <a:p>
            <a:r>
              <a:rPr lang="zh-CN" altLang="en-US" sz="2400" dirty="0">
                <a:latin typeface="等距更纱黑体 SC Semibold" panose="02000709000000000000" pitchFamily="49" charset="-122"/>
                <a:ea typeface="等距更纱黑体 SC Semibold" panose="02000709000000000000" pitchFamily="49" charset="-122"/>
              </a:rPr>
              <a:t>主页面（采用</a:t>
            </a:r>
            <a:r>
              <a:rPr lang="en-US" altLang="zh-CN" sz="2400" dirty="0">
                <a:latin typeface="等距更纱黑体 SC Semibold" panose="02000709000000000000" pitchFamily="49" charset="-122"/>
                <a:ea typeface="等距更纱黑体 SC Semibold" panose="02000709000000000000" pitchFamily="49" charset="-122"/>
              </a:rPr>
              <a:t>“</a:t>
            </a:r>
            <a:r>
              <a:rPr lang="zh-CN" altLang="en-US" sz="2400" dirty="0">
                <a:latin typeface="等距更纱黑体 SC Semibold" panose="02000709000000000000" pitchFamily="49" charset="-122"/>
                <a:ea typeface="等距更纱黑体 SC Semibold" panose="02000709000000000000" pitchFamily="49" charset="-122"/>
              </a:rPr>
              <a:t>三</a:t>
            </a:r>
            <a:r>
              <a:rPr lang="en-US" altLang="zh-CN" sz="2400" dirty="0">
                <a:latin typeface="等距更纱黑体 SC Semibold" panose="02000709000000000000" pitchFamily="49" charset="-122"/>
                <a:ea typeface="等距更纱黑体 SC Semibold" panose="02000709000000000000" pitchFamily="49" charset="-122"/>
              </a:rPr>
              <a:t>”</a:t>
            </a:r>
            <a:r>
              <a:rPr lang="zh-CN" altLang="en-US" sz="2400" dirty="0">
                <a:latin typeface="等距更纱黑体 SC Semibold" panose="02000709000000000000" pitchFamily="49" charset="-122"/>
                <a:ea typeface="等距更纱黑体 SC Semibold" panose="02000709000000000000" pitchFamily="49" charset="-122"/>
              </a:rPr>
              <a:t>字型布局）</a:t>
            </a:r>
          </a:p>
        </p:txBody>
      </p:sp>
      <p:sp>
        <p:nvSpPr>
          <p:cNvPr id="9" name="文本框 8">
            <a:extLst>
              <a:ext uri="{FF2B5EF4-FFF2-40B4-BE49-F238E27FC236}">
                <a16:creationId xmlns:a16="http://schemas.microsoft.com/office/drawing/2014/main" id="{7E0E7277-DADA-4552-8CA6-193B4D26D26F}"/>
              </a:ext>
            </a:extLst>
          </p:cNvPr>
          <p:cNvSpPr txBox="1"/>
          <p:nvPr/>
        </p:nvSpPr>
        <p:spPr>
          <a:xfrm>
            <a:off x="134937" y="823805"/>
            <a:ext cx="2819429" cy="747889"/>
          </a:xfrm>
          <a:prstGeom prst="rect">
            <a:avLst/>
          </a:prstGeom>
          <a:ln w="12700">
            <a:prstDash val="solid"/>
          </a:ln>
        </p:spPr>
        <p:txBody>
          <a:bodyPr/>
          <a:lstStyle>
            <a:lvl1pPr marL="0" lvl="0" indent="0" algn="l" defTabSz="914400">
              <a:lnSpc>
                <a:spcPct val="100000"/>
              </a:lnSpc>
              <a:spcBef>
                <a:spcPct val="0"/>
              </a:spcBef>
              <a:spcAft>
                <a:spcPct val="0"/>
              </a:spcAft>
              <a:buNone/>
              <a:defRPr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baseline="0">
                <a:solidFill>
                  <a:schemeClr val="tx1"/>
                </a:solidFill>
                <a:latin typeface="Arial"/>
                <a:ea typeface="宋体"/>
              </a:defRPr>
            </a:lvl5pPr>
          </a:lstStyle>
          <a:p>
            <a:r>
              <a:rPr lang="zh-CN" altLang="en-US" sz="4400" dirty="0">
                <a:solidFill>
                  <a:srgbClr val="000000"/>
                </a:solidFill>
                <a:latin typeface="等距更纱黑体 SC Semibold" panose="02000709000000000000" pitchFamily="49" charset="-122"/>
                <a:ea typeface="等距更纱黑体 SC Semibold" panose="02000709000000000000" pitchFamily="49" charset="-122"/>
              </a:rPr>
              <a:t>展示</a:t>
            </a:r>
            <a:r>
              <a:rPr lang="zh-CN" sz="4400" dirty="0">
                <a:solidFill>
                  <a:srgbClr val="000000"/>
                </a:solidFill>
                <a:latin typeface="等距更纱黑体 SC Semibold" panose="02000709000000000000" pitchFamily="49" charset="-122"/>
                <a:ea typeface="等距更纱黑体 SC Semibold" panose="02000709000000000000" pitchFamily="49" charset="-122"/>
              </a:rPr>
              <a:t>设计</a:t>
            </a:r>
          </a:p>
        </p:txBody>
      </p:sp>
      <p:sp>
        <p:nvSpPr>
          <p:cNvPr id="12" name="Rectangle 2">
            <a:extLst>
              <a:ext uri="{FF2B5EF4-FFF2-40B4-BE49-F238E27FC236}">
                <a16:creationId xmlns:a16="http://schemas.microsoft.com/office/drawing/2014/main" id="{91BE9FC8-605F-46A6-95C0-DDF7E41BDF77}"/>
              </a:ext>
            </a:extLst>
          </p:cNvPr>
          <p:cNvSpPr txBox="1">
            <a:spLocks/>
          </p:cNvSpPr>
          <p:nvPr/>
        </p:nvSpPr>
        <p:spPr>
          <a:xfrm>
            <a:off x="6787299" y="260350"/>
            <a:ext cx="2290713" cy="315628"/>
          </a:xfrm>
          <a:prstGeom prst="rect">
            <a:avLst/>
          </a:prstGeom>
          <a:noFill/>
          <a:ln>
            <a:noFill/>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en-US" altLang="zh-CN" sz="2000">
                <a:solidFill>
                  <a:schemeClr val="bg1"/>
                </a:solidFill>
                <a:latin typeface="等距更纱黑体 SC Semibold" panose="02000709000000000000" pitchFamily="49" charset="-122"/>
                <a:ea typeface="等距更纱黑体 SC Semibold" panose="02000709000000000000" pitchFamily="49" charset="-122"/>
              </a:rPr>
              <a:t>Web</a:t>
            </a:r>
            <a:r>
              <a:rPr lang="zh-CN" altLang="en-US" sz="2000">
                <a:solidFill>
                  <a:schemeClr val="bg1"/>
                </a:solidFill>
                <a:latin typeface="等距更纱黑体 SC Semibold" panose="02000709000000000000" pitchFamily="49" charset="-122"/>
                <a:ea typeface="等距更纱黑体 SC Semibold" panose="02000709000000000000" pitchFamily="49" charset="-122"/>
              </a:rPr>
              <a:t>应用设计</a:t>
            </a:r>
            <a:endParaRPr lang="zh-CN" altLang="en-US" sz="2000" dirty="0">
              <a:solidFill>
                <a:schemeClr val="bg1"/>
              </a:solidFill>
              <a:latin typeface="等距更纱黑体 SC Semibold" panose="02000709000000000000" pitchFamily="49" charset="-122"/>
              <a:ea typeface="等距更纱黑体 SC Semibold" panose="02000709000000000000" pitchFamily="49" charset="-122"/>
            </a:endParaRPr>
          </a:p>
        </p:txBody>
      </p:sp>
      <p:pic>
        <p:nvPicPr>
          <p:cNvPr id="8" name="图片 7">
            <a:extLst>
              <a:ext uri="{FF2B5EF4-FFF2-40B4-BE49-F238E27FC236}">
                <a16:creationId xmlns:a16="http://schemas.microsoft.com/office/drawing/2014/main" id="{0B56DDD5-6F64-452F-A795-E95461DE4B32}"/>
              </a:ext>
            </a:extLst>
          </p:cNvPr>
          <p:cNvPicPr>
            <a:picLocks noChangeAspect="1"/>
          </p:cNvPicPr>
          <p:nvPr/>
        </p:nvPicPr>
        <p:blipFill>
          <a:blip r:embed="rId3"/>
          <a:stretch>
            <a:fillRect/>
          </a:stretch>
        </p:blipFill>
        <p:spPr>
          <a:xfrm>
            <a:off x="0" y="2070100"/>
            <a:ext cx="9144000" cy="4497522"/>
          </a:xfrm>
          <a:prstGeom prst="rect">
            <a:avLst/>
          </a:prstGeom>
        </p:spPr>
      </p:pic>
      <p:sp>
        <p:nvSpPr>
          <p:cNvPr id="5" name="矩形 4">
            <a:extLst>
              <a:ext uri="{FF2B5EF4-FFF2-40B4-BE49-F238E27FC236}">
                <a16:creationId xmlns:a16="http://schemas.microsoft.com/office/drawing/2014/main" id="{7E0DEF12-0B7E-4691-8B53-8FC2DB519C49}"/>
              </a:ext>
            </a:extLst>
          </p:cNvPr>
          <p:cNvSpPr/>
          <p:nvPr/>
        </p:nvSpPr>
        <p:spPr>
          <a:xfrm>
            <a:off x="134937" y="2677980"/>
            <a:ext cx="8874125" cy="2320925"/>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4" name="矩形 3">
            <a:extLst>
              <a:ext uri="{FF2B5EF4-FFF2-40B4-BE49-F238E27FC236}">
                <a16:creationId xmlns:a16="http://schemas.microsoft.com/office/drawing/2014/main" id="{7F34E0C5-4D4F-4726-847E-46FAB23E76D1}"/>
              </a:ext>
            </a:extLst>
          </p:cNvPr>
          <p:cNvSpPr/>
          <p:nvPr/>
        </p:nvSpPr>
        <p:spPr>
          <a:xfrm>
            <a:off x="134938" y="2070100"/>
            <a:ext cx="8874125" cy="446881"/>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E6CDCDCF-DECC-454B-B2A6-CD17BE762E93}"/>
              </a:ext>
            </a:extLst>
          </p:cNvPr>
          <p:cNvSpPr/>
          <p:nvPr/>
        </p:nvSpPr>
        <p:spPr>
          <a:xfrm>
            <a:off x="159715" y="5241107"/>
            <a:ext cx="8874125" cy="145735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076" descr="a4">
            <a:extLst>
              <a:ext uri="{FF2B5EF4-FFF2-40B4-BE49-F238E27FC236}">
                <a16:creationId xmlns:a16="http://schemas.microsoft.com/office/drawing/2014/main" id="{1F07239C-C099-40F4-BC63-1F177657B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文本占位符 2">
            <a:extLst>
              <a:ext uri="{FF2B5EF4-FFF2-40B4-BE49-F238E27FC236}">
                <a16:creationId xmlns:a16="http://schemas.microsoft.com/office/drawing/2014/main" id="{556A28C3-2402-45DD-96AA-22FB3EEB54B0}"/>
              </a:ext>
            </a:extLst>
          </p:cNvPr>
          <p:cNvSpPr>
            <a:spLocks noGrp="1" noChangeArrowheads="1"/>
          </p:cNvSpPr>
          <p:nvPr/>
        </p:nvSpPr>
        <p:spPr bwMode="auto">
          <a:xfrm>
            <a:off x="514039" y="976042"/>
            <a:ext cx="6678613" cy="4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400" kern="1200" dirty="0">
                <a:latin typeface="等距更纱黑体 SC Semibold" panose="02000709000000000000" pitchFamily="49" charset="-122"/>
                <a:ea typeface="等距更纱黑体 SC Semibold" panose="02000709000000000000" pitchFamily="49" charset="-122"/>
              </a:rPr>
              <a:t>用户中心（采用</a:t>
            </a:r>
            <a:r>
              <a:rPr lang="en-US" altLang="zh-CN" sz="2400" kern="1200" dirty="0">
                <a:latin typeface="等距更纱黑体 SC Semibold" panose="02000709000000000000" pitchFamily="49" charset="-122"/>
                <a:ea typeface="等距更纱黑体 SC Semibold" panose="02000709000000000000" pitchFamily="49" charset="-122"/>
              </a:rPr>
              <a:t>“T”</a:t>
            </a:r>
            <a:r>
              <a:rPr lang="zh-CN" altLang="en-US" sz="2400" kern="1200" dirty="0">
                <a:latin typeface="等距更纱黑体 SC Semibold" panose="02000709000000000000" pitchFamily="49" charset="-122"/>
                <a:ea typeface="等距更纱黑体 SC Semibold" panose="02000709000000000000" pitchFamily="49" charset="-122"/>
              </a:rPr>
              <a:t>字型布局）</a:t>
            </a:r>
          </a:p>
        </p:txBody>
      </p:sp>
      <p:pic>
        <p:nvPicPr>
          <p:cNvPr id="8" name="图片 7">
            <a:extLst>
              <a:ext uri="{FF2B5EF4-FFF2-40B4-BE49-F238E27FC236}">
                <a16:creationId xmlns:a16="http://schemas.microsoft.com/office/drawing/2014/main" id="{BB3EA8C0-D8FA-4448-B775-1B7186AE4CD8}"/>
              </a:ext>
            </a:extLst>
          </p:cNvPr>
          <p:cNvPicPr>
            <a:picLocks noChangeAspect="1"/>
          </p:cNvPicPr>
          <p:nvPr/>
        </p:nvPicPr>
        <p:blipFill>
          <a:blip r:embed="rId3"/>
          <a:stretch>
            <a:fillRect/>
          </a:stretch>
        </p:blipFill>
        <p:spPr>
          <a:xfrm>
            <a:off x="210237" y="1774809"/>
            <a:ext cx="8867775" cy="4368477"/>
          </a:xfrm>
          <a:prstGeom prst="rect">
            <a:avLst/>
          </a:prstGeom>
        </p:spPr>
      </p:pic>
      <p:sp>
        <p:nvSpPr>
          <p:cNvPr id="4" name="矩形 3">
            <a:extLst>
              <a:ext uri="{FF2B5EF4-FFF2-40B4-BE49-F238E27FC236}">
                <a16:creationId xmlns:a16="http://schemas.microsoft.com/office/drawing/2014/main" id="{98FA3AF0-B97B-46C7-AA09-5B210EC544A3}"/>
              </a:ext>
            </a:extLst>
          </p:cNvPr>
          <p:cNvSpPr/>
          <p:nvPr/>
        </p:nvSpPr>
        <p:spPr>
          <a:xfrm>
            <a:off x="1480008" y="1752575"/>
            <a:ext cx="7598004" cy="315628"/>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5" name="矩形 4">
            <a:extLst>
              <a:ext uri="{FF2B5EF4-FFF2-40B4-BE49-F238E27FC236}">
                <a16:creationId xmlns:a16="http://schemas.microsoft.com/office/drawing/2014/main" id="{5459F6F6-0136-431F-A1AB-D5C0357A428F}"/>
              </a:ext>
            </a:extLst>
          </p:cNvPr>
          <p:cNvSpPr/>
          <p:nvPr/>
        </p:nvSpPr>
        <p:spPr>
          <a:xfrm>
            <a:off x="1480008" y="2350787"/>
            <a:ext cx="7579150" cy="375454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C8A83B85-8548-4B23-85E2-5D791EF024D3}"/>
              </a:ext>
            </a:extLst>
          </p:cNvPr>
          <p:cNvSpPr/>
          <p:nvPr/>
        </p:nvSpPr>
        <p:spPr>
          <a:xfrm>
            <a:off x="144249" y="1725613"/>
            <a:ext cx="1269771" cy="4466869"/>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Rectangle 2">
            <a:extLst>
              <a:ext uri="{FF2B5EF4-FFF2-40B4-BE49-F238E27FC236}">
                <a16:creationId xmlns:a16="http://schemas.microsoft.com/office/drawing/2014/main" id="{7DD11BC8-BE93-42E2-AA6E-3BEBEC94CF23}"/>
              </a:ext>
            </a:extLst>
          </p:cNvPr>
          <p:cNvSpPr txBox="1">
            <a:spLocks/>
          </p:cNvSpPr>
          <p:nvPr/>
        </p:nvSpPr>
        <p:spPr>
          <a:xfrm>
            <a:off x="6787299" y="260350"/>
            <a:ext cx="2290713" cy="315628"/>
          </a:xfrm>
          <a:prstGeom prst="rect">
            <a:avLst/>
          </a:prstGeom>
          <a:noFill/>
          <a:ln>
            <a:noFill/>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en-US" altLang="zh-CN" sz="2000">
                <a:solidFill>
                  <a:schemeClr val="bg1"/>
                </a:solidFill>
                <a:latin typeface="等距更纱黑体 SC Semibold" panose="02000709000000000000" pitchFamily="49" charset="-122"/>
                <a:ea typeface="等距更纱黑体 SC Semibold" panose="02000709000000000000" pitchFamily="49" charset="-122"/>
              </a:rPr>
              <a:t>Web</a:t>
            </a:r>
            <a:r>
              <a:rPr lang="zh-CN" altLang="en-US" sz="2000">
                <a:solidFill>
                  <a:schemeClr val="bg1"/>
                </a:solidFill>
                <a:latin typeface="等距更纱黑体 SC Semibold" panose="02000709000000000000" pitchFamily="49" charset="-122"/>
                <a:ea typeface="等距更纱黑体 SC Semibold" panose="02000709000000000000" pitchFamily="49" charset="-122"/>
              </a:rPr>
              <a:t>应用设计</a:t>
            </a:r>
            <a:endParaRPr lang="zh-CN" altLang="en-US" sz="2000" dirty="0">
              <a:solidFill>
                <a:schemeClr val="bg1"/>
              </a:solidFill>
              <a:latin typeface="等距更纱黑体 SC Semibold" panose="02000709000000000000" pitchFamily="49" charset="-122"/>
              <a:ea typeface="等距更纱黑体 SC Semibold" panose="02000709000000000000" pitchFamily="49" charset="-122"/>
            </a:endParaRPr>
          </a:p>
        </p:txBody>
      </p:sp>
    </p:spTree>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3076" descr="a4">
            <a:extLst>
              <a:ext uri="{FF2B5EF4-FFF2-40B4-BE49-F238E27FC236}">
                <a16:creationId xmlns:a16="http://schemas.microsoft.com/office/drawing/2014/main" id="{2D473DCA-A486-492A-8F84-D48806AC2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文本占位符 2">
            <a:extLst>
              <a:ext uri="{FF2B5EF4-FFF2-40B4-BE49-F238E27FC236}">
                <a16:creationId xmlns:a16="http://schemas.microsoft.com/office/drawing/2014/main" id="{522E28DD-6935-42E1-8662-7FF2D364AF79}"/>
              </a:ext>
            </a:extLst>
          </p:cNvPr>
          <p:cNvSpPr>
            <a:spLocks noGrp="1" noChangeArrowheads="1"/>
          </p:cNvSpPr>
          <p:nvPr/>
        </p:nvSpPr>
        <p:spPr bwMode="auto">
          <a:xfrm>
            <a:off x="428428" y="1008064"/>
            <a:ext cx="6678613" cy="46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lang="zh-CN" altLang="en-US" sz="2400" kern="1200" dirty="0">
                <a:latin typeface="等距更纱黑体 SC Semibold" panose="02000709000000000000" pitchFamily="49" charset="-122"/>
                <a:ea typeface="等距更纱黑体 SC Semibold" panose="02000709000000000000" pitchFamily="49" charset="-122"/>
                <a:sym typeface="宋体" panose="02010600030101010101" pitchFamily="2" charset="-122"/>
              </a:rPr>
              <a:t>后台管理页面（采用</a:t>
            </a:r>
            <a:r>
              <a:rPr lang="en-US" altLang="zh-CN" sz="2400" kern="1200" dirty="0">
                <a:latin typeface="等距更纱黑体 SC Semibold" panose="02000709000000000000" pitchFamily="49" charset="-122"/>
                <a:ea typeface="等距更纱黑体 SC Semibold" panose="02000709000000000000" pitchFamily="49" charset="-122"/>
                <a:sym typeface="宋体" panose="02010600030101010101" pitchFamily="2" charset="-122"/>
              </a:rPr>
              <a:t>“T”</a:t>
            </a:r>
            <a:r>
              <a:rPr lang="zh-CN" altLang="en-US" sz="2400" kern="1200" dirty="0">
                <a:latin typeface="等距更纱黑体 SC Semibold" panose="02000709000000000000" pitchFamily="49" charset="-122"/>
                <a:ea typeface="等距更纱黑体 SC Semibold" panose="02000709000000000000" pitchFamily="49" charset="-122"/>
                <a:sym typeface="宋体" panose="02010600030101010101" pitchFamily="2" charset="-122"/>
              </a:rPr>
              <a:t>字型布局）</a:t>
            </a:r>
            <a:endParaRPr lang="zh-CN" altLang="en-US" sz="2400" kern="1200" dirty="0">
              <a:latin typeface="等距更纱黑体 SC Semibold" panose="02000709000000000000" pitchFamily="49" charset="-122"/>
              <a:ea typeface="等距更纱黑体 SC Semibold" panose="02000709000000000000" pitchFamily="49" charset="-122"/>
            </a:endParaRPr>
          </a:p>
        </p:txBody>
      </p:sp>
      <p:pic>
        <p:nvPicPr>
          <p:cNvPr id="8" name="图片 7">
            <a:extLst>
              <a:ext uri="{FF2B5EF4-FFF2-40B4-BE49-F238E27FC236}">
                <a16:creationId xmlns:a16="http://schemas.microsoft.com/office/drawing/2014/main" id="{89CD312B-1E68-4BE6-B004-DDB24758BDB1}"/>
              </a:ext>
            </a:extLst>
          </p:cNvPr>
          <p:cNvPicPr>
            <a:picLocks noChangeAspect="1"/>
          </p:cNvPicPr>
          <p:nvPr/>
        </p:nvPicPr>
        <p:blipFill>
          <a:blip r:embed="rId3"/>
          <a:stretch>
            <a:fillRect/>
          </a:stretch>
        </p:blipFill>
        <p:spPr>
          <a:xfrm>
            <a:off x="74497" y="1755775"/>
            <a:ext cx="9003515" cy="4410076"/>
          </a:xfrm>
          <a:prstGeom prst="rect">
            <a:avLst/>
          </a:prstGeom>
        </p:spPr>
      </p:pic>
      <p:sp>
        <p:nvSpPr>
          <p:cNvPr id="4" name="矩形 3">
            <a:extLst>
              <a:ext uri="{FF2B5EF4-FFF2-40B4-BE49-F238E27FC236}">
                <a16:creationId xmlns:a16="http://schemas.microsoft.com/office/drawing/2014/main" id="{9B80A3F3-01E0-4070-9DEE-92814CCC4692}"/>
              </a:ext>
            </a:extLst>
          </p:cNvPr>
          <p:cNvSpPr/>
          <p:nvPr/>
        </p:nvSpPr>
        <p:spPr>
          <a:xfrm>
            <a:off x="1423446" y="1700213"/>
            <a:ext cx="7646057" cy="315628"/>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6" name="矩形 5">
            <a:extLst>
              <a:ext uri="{FF2B5EF4-FFF2-40B4-BE49-F238E27FC236}">
                <a16:creationId xmlns:a16="http://schemas.microsoft.com/office/drawing/2014/main" id="{24525E98-39C5-496B-80A1-24DAF907508B}"/>
              </a:ext>
            </a:extLst>
          </p:cNvPr>
          <p:cNvSpPr/>
          <p:nvPr/>
        </p:nvSpPr>
        <p:spPr>
          <a:xfrm>
            <a:off x="1423447" y="2043835"/>
            <a:ext cx="7646056" cy="4045880"/>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7" name="矩形 6">
            <a:extLst>
              <a:ext uri="{FF2B5EF4-FFF2-40B4-BE49-F238E27FC236}">
                <a16:creationId xmlns:a16="http://schemas.microsoft.com/office/drawing/2014/main" id="{1B5D27A9-EAED-409B-BDBB-F0518A05C792}"/>
              </a:ext>
            </a:extLst>
          </p:cNvPr>
          <p:cNvSpPr/>
          <p:nvPr/>
        </p:nvSpPr>
        <p:spPr>
          <a:xfrm>
            <a:off x="8509" y="1700214"/>
            <a:ext cx="1348949" cy="4568612"/>
          </a:xfrm>
          <a:prstGeom prst="rect">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Rectangle 2">
            <a:extLst>
              <a:ext uri="{FF2B5EF4-FFF2-40B4-BE49-F238E27FC236}">
                <a16:creationId xmlns:a16="http://schemas.microsoft.com/office/drawing/2014/main" id="{2C9D195B-F8D2-4AF5-8509-1BC2C6CCBC58}"/>
              </a:ext>
            </a:extLst>
          </p:cNvPr>
          <p:cNvSpPr txBox="1">
            <a:spLocks/>
          </p:cNvSpPr>
          <p:nvPr/>
        </p:nvSpPr>
        <p:spPr>
          <a:xfrm>
            <a:off x="6787299" y="260350"/>
            <a:ext cx="2290713" cy="315628"/>
          </a:xfrm>
          <a:prstGeom prst="rect">
            <a:avLst/>
          </a:prstGeom>
          <a:noFill/>
          <a:ln>
            <a:noFill/>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en-US" altLang="zh-CN" sz="2000">
                <a:solidFill>
                  <a:schemeClr val="bg1"/>
                </a:solidFill>
                <a:latin typeface="等距更纱黑体 SC Semibold" panose="02000709000000000000" pitchFamily="49" charset="-122"/>
                <a:ea typeface="等距更纱黑体 SC Semibold" panose="02000709000000000000" pitchFamily="49" charset="-122"/>
              </a:rPr>
              <a:t>Web</a:t>
            </a:r>
            <a:r>
              <a:rPr lang="zh-CN" altLang="en-US" sz="2000">
                <a:solidFill>
                  <a:schemeClr val="bg1"/>
                </a:solidFill>
                <a:latin typeface="等距更纱黑体 SC Semibold" panose="02000709000000000000" pitchFamily="49" charset="-122"/>
                <a:ea typeface="等距更纱黑体 SC Semibold" panose="02000709000000000000" pitchFamily="49" charset="-122"/>
              </a:rPr>
              <a:t>应用设计</a:t>
            </a:r>
            <a:endParaRPr lang="zh-CN" altLang="en-US" sz="2000" dirty="0">
              <a:solidFill>
                <a:schemeClr val="bg1"/>
              </a:solidFill>
              <a:latin typeface="等距更纱黑体 SC Semibold" panose="02000709000000000000" pitchFamily="49" charset="-122"/>
              <a:ea typeface="等距更纱黑体 SC Semibold" panose="02000709000000000000" pitchFamily="49" charset="-122"/>
            </a:endParaRPr>
          </a:p>
        </p:txBody>
      </p:sp>
    </p:spTree>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sz="4400" b="0" i="0" u="none" kern="1200" baseline="0">
                <a:solidFill>
                  <a:schemeClr val="tx2"/>
                </a:solidFill>
                <a:latin typeface="Arial"/>
                <a:ea typeface="宋体"/>
              </a:defRPr>
            </a:lvl1pPr>
            <a:lvl2pPr lvl="1" algn="ctr">
              <a:spcBef>
                <a:spcPct val="0"/>
              </a:spcBef>
              <a:spcAft>
                <a:spcPct val="0"/>
              </a:spcAft>
              <a:defRPr sz="4400">
                <a:solidFill>
                  <a:schemeClr val="tx2"/>
                </a:solidFill>
                <a:latin typeface="Arial"/>
                <a:ea typeface="宋体"/>
              </a:defRPr>
            </a:lvl2pPr>
            <a:lvl3pPr lvl="2" algn="ctr">
              <a:spcBef>
                <a:spcPct val="0"/>
              </a:spcBef>
              <a:spcAft>
                <a:spcPct val="0"/>
              </a:spcAft>
              <a:defRPr sz="4400">
                <a:solidFill>
                  <a:schemeClr val="tx2"/>
                </a:solidFill>
                <a:latin typeface="Arial"/>
                <a:ea typeface="宋体"/>
              </a:defRPr>
            </a:lvl3pPr>
            <a:lvl4pPr lvl="3" algn="ctr">
              <a:spcBef>
                <a:spcPct val="0"/>
              </a:spcBef>
              <a:spcAft>
                <a:spcPct val="0"/>
              </a:spcAft>
              <a:defRPr sz="4400">
                <a:solidFill>
                  <a:schemeClr val="tx2"/>
                </a:solidFill>
                <a:latin typeface="Arial"/>
                <a:ea typeface="宋体"/>
              </a:defRPr>
            </a:lvl4pPr>
            <a:lvl5pPr lvl="4" algn="ctr">
              <a:spcBef>
                <a:spcPct val="0"/>
              </a:spcBef>
              <a:spcAft>
                <a:spcPct val="0"/>
              </a:spcAft>
              <a:defRPr sz="4400">
                <a:solidFill>
                  <a:schemeClr val="tx2"/>
                </a:solidFill>
                <a:latin typeface="Arial"/>
                <a:ea typeface="宋体"/>
              </a:defRPr>
            </a:lvl5pPr>
            <a:lvl6pPr marL="457200" lvl="5" algn="ctr">
              <a:spcBef>
                <a:spcPct val="0"/>
              </a:spcBef>
              <a:spcAft>
                <a:spcPct val="0"/>
              </a:spcAft>
              <a:defRPr sz="4400">
                <a:solidFill>
                  <a:schemeClr val="tx2"/>
                </a:solidFill>
                <a:latin typeface="Arial"/>
                <a:ea typeface="宋体"/>
              </a:defRPr>
            </a:lvl6pPr>
            <a:lvl7pPr marL="914400" lvl="6" algn="ctr">
              <a:spcBef>
                <a:spcPct val="0"/>
              </a:spcBef>
              <a:spcAft>
                <a:spcPct val="0"/>
              </a:spcAft>
              <a:defRPr sz="4400">
                <a:solidFill>
                  <a:schemeClr val="tx2"/>
                </a:solidFill>
                <a:latin typeface="Arial"/>
                <a:ea typeface="宋体"/>
              </a:defRPr>
            </a:lvl7pPr>
            <a:lvl8pPr marL="1371600" lvl="7" algn="ctr">
              <a:spcBef>
                <a:spcPct val="0"/>
              </a:spcBef>
              <a:spcAft>
                <a:spcPct val="0"/>
              </a:spcAft>
              <a:defRPr sz="4400">
                <a:solidFill>
                  <a:schemeClr val="tx2"/>
                </a:solidFill>
                <a:latin typeface="Arial"/>
                <a:ea typeface="宋体"/>
              </a:defRPr>
            </a:lvl8pPr>
            <a:lvl9pPr marL="1828800" lvl="8" algn="ctr">
              <a:spcBef>
                <a:spcPct val="0"/>
              </a:spcBef>
              <a:spcAft>
                <a:spcPct val="0"/>
              </a:spcAft>
              <a:defRPr sz="4400">
                <a:solidFill>
                  <a:schemeClr val="tx2"/>
                </a:solidFill>
                <a:latin typeface="Arial"/>
                <a:ea typeface="宋体"/>
              </a:defRPr>
            </a:lvl9pPr>
          </a:lstStyle>
          <a:p>
            <a:endParaRPr/>
          </a:p>
        </p:txBody>
      </p:sp>
      <p:sp>
        <p:nvSpPr>
          <p:cNvPr id="3" name="内容占位符 2"/>
          <p:cNvSpPr>
            <a:spLocks noGrp="1"/>
          </p:cNvSpPr>
          <p:nvPr>
            <p:ph idx="1"/>
          </p:nvPr>
        </p:nvSpPr>
        <p:spPr>
          <a:xfrm>
            <a:off x="457200" y="1600200"/>
            <a:ext cx="8229600" cy="4525963"/>
          </a:xfrm>
          <a:prstGeom prst="rect">
            <a:avLst/>
          </a:prstGeom>
          <a:noFill/>
          <a:ln>
            <a:noFill/>
          </a:ln>
        </p:spPr>
        <p:txBody>
          <a:bodyPr/>
          <a:lstStyle>
            <a:lvl1pPr marL="342900" lvl="0" indent="-342900" algn="l" defTabSz="914400">
              <a:lnSpc>
                <a:spcPct val="100000"/>
              </a:lnSpc>
              <a:spcBef>
                <a:spcPct val="20000"/>
              </a:spcBef>
              <a:spcAft>
                <a:spcPct val="0"/>
              </a:spcAft>
              <a:buChar char="•"/>
              <a:defRPr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宋体"/>
              </a:defRPr>
            </a:lvl9pPr>
          </a:lstStyle>
          <a:p>
            <a:endParaRPr/>
          </a:p>
        </p:txBody>
      </p:sp>
      <p:pic>
        <p:nvPicPr>
          <p:cNvPr id="4" name="图片 3"/>
          <p:cNvPicPr/>
          <p:nvPr/>
        </p:nvPicPr>
        <p:blipFill>
          <a:blip r:embed="rId2"/>
          <a:stretch/>
        </p:blipFill>
        <p:spPr>
          <a:xfrm>
            <a:off x="0" y="0"/>
            <a:ext cx="9144000" cy="6858000"/>
          </a:xfrm>
          <a:prstGeom prst="rect">
            <a:avLst/>
          </a:prstGeom>
          <a:noFill/>
          <a:ln>
            <a:noFill/>
          </a:ln>
        </p:spPr>
      </p:pic>
      <p:sp>
        <p:nvSpPr>
          <p:cNvPr id="5" name=" 4"/>
          <p:cNvSpPr/>
          <p:nvPr/>
        </p:nvSpPr>
        <p:spPr>
          <a:xfrm>
            <a:off x="330949" y="1600200"/>
            <a:ext cx="7396644" cy="5080000"/>
          </a:xfrm>
        </p:spPr>
        <p:txBody>
          <a:bodyPr/>
          <a:lstStyle/>
          <a:p>
            <a:endParaRPr sz="2000" dirty="0">
              <a:solidFill>
                <a:srgbClr val="000000"/>
              </a:solidFill>
              <a:latin typeface="宋体"/>
              <a:ea typeface="宋体"/>
            </a:endParaRPr>
          </a:p>
        </p:txBody>
      </p:sp>
      <p:sp>
        <p:nvSpPr>
          <p:cNvPr id="6" name=" 5"/>
          <p:cNvSpPr/>
          <p:nvPr/>
        </p:nvSpPr>
        <p:spPr>
          <a:xfrm>
            <a:off x="184032" y="846138"/>
            <a:ext cx="4749051" cy="1053453"/>
          </a:xfrm>
        </p:spPr>
        <p:txBody>
          <a:bodyPr/>
          <a:lstStyle/>
          <a:p>
            <a:r>
              <a:rPr lang="zh-CN" sz="4400" dirty="0">
                <a:solidFill>
                  <a:srgbClr val="000000"/>
                </a:solidFill>
                <a:latin typeface="等距更纱黑体 SC Semibold" panose="02000709000000000000" pitchFamily="49" charset="-122"/>
                <a:ea typeface="等距更纱黑体 SC Semibold" panose="02000709000000000000" pitchFamily="49" charset="-122"/>
              </a:rPr>
              <a:t>内容设计</a:t>
            </a:r>
          </a:p>
        </p:txBody>
      </p:sp>
      <p:sp>
        <p:nvSpPr>
          <p:cNvPr id="7" name="矩形 6"/>
          <p:cNvSpPr/>
          <p:nvPr/>
        </p:nvSpPr>
        <p:spPr>
          <a:xfrm>
            <a:off x="6718418" y="194908"/>
            <a:ext cx="2241550" cy="287338"/>
          </a:xfrm>
          <a:prstGeom prst="rect">
            <a:avLst/>
          </a:prstGeom>
          <a:noFill/>
          <a:ln>
            <a:noFill/>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rPr lang="zh-CN" altLang="zh-CN" sz="2000" dirty="0">
                <a:solidFill>
                  <a:schemeClr val="bg1"/>
                </a:solidFill>
                <a:latin typeface="等距更纱黑体 SC Semibold" panose="02000709000000000000" pitchFamily="49" charset="-122"/>
                <a:ea typeface="等距更纱黑体 SC Semibold" panose="02000709000000000000" pitchFamily="49" charset="-122"/>
              </a:rPr>
              <a:t>Web应用设计</a:t>
            </a:r>
            <a:endParaRPr lang="zh-CN" sz="2000" dirty="0">
              <a:solidFill>
                <a:schemeClr val="bg1"/>
              </a:solidFill>
            </a:endParaRPr>
          </a:p>
        </p:txBody>
      </p:sp>
      <p:sp>
        <p:nvSpPr>
          <p:cNvPr id="9" name="文本框 8">
            <a:extLst>
              <a:ext uri="{FF2B5EF4-FFF2-40B4-BE49-F238E27FC236}">
                <a16:creationId xmlns:a16="http://schemas.microsoft.com/office/drawing/2014/main" id="{C2693443-7142-4239-8D4F-A80046C69F47}"/>
              </a:ext>
            </a:extLst>
          </p:cNvPr>
          <p:cNvSpPr txBox="1"/>
          <p:nvPr/>
        </p:nvSpPr>
        <p:spPr>
          <a:xfrm>
            <a:off x="716437" y="1600200"/>
            <a:ext cx="7970363" cy="4708981"/>
          </a:xfrm>
          <a:prstGeom prst="rect">
            <a:avLst/>
          </a:prstGeom>
          <a:noFill/>
        </p:spPr>
        <p:txBody>
          <a:bodyPr wrap="square">
            <a:spAutoFit/>
          </a:bodyPr>
          <a:lstStyle/>
          <a:p>
            <a:r>
              <a:rPr lang="en-US" altLang="zh-CN" sz="2000" dirty="0">
                <a:solidFill>
                  <a:srgbClr val="000000"/>
                </a:solidFill>
                <a:effectLst/>
                <a:latin typeface="Ubuntu"/>
                <a:ea typeface="宋体" panose="02010600030101010101" pitchFamily="2" charset="-122"/>
              </a:rPr>
              <a:t>1.</a:t>
            </a:r>
            <a:r>
              <a:rPr lang="zh-CN" altLang="en-US" sz="2000" dirty="0">
                <a:solidFill>
                  <a:srgbClr val="000000"/>
                </a:solidFill>
                <a:effectLst/>
                <a:latin typeface="Ubuntu"/>
                <a:ea typeface="宋体" panose="02010600030101010101" pitchFamily="2" charset="-122"/>
              </a:rPr>
              <a:t>用户（浏览型用户和搜索型用户）</a:t>
            </a:r>
            <a:endParaRPr lang="zh-CN" altLang="en-US" sz="2000" dirty="0">
              <a:latin typeface="Ubuntu"/>
            </a:endParaRPr>
          </a:p>
          <a:p>
            <a:pPr lvl="1"/>
            <a:r>
              <a:rPr lang="en-US" altLang="zh-CN" sz="2000" dirty="0">
                <a:solidFill>
                  <a:srgbClr val="000000"/>
                </a:solidFill>
                <a:effectLst/>
                <a:latin typeface="Ubuntu"/>
              </a:rPr>
              <a:t>•</a:t>
            </a:r>
            <a:r>
              <a:rPr lang="zh-CN" altLang="en-US" sz="2000" dirty="0">
                <a:solidFill>
                  <a:srgbClr val="000000"/>
                </a:solidFill>
                <a:effectLst/>
                <a:latin typeface="Ubuntu"/>
                <a:ea typeface="宋体" panose="02010600030101010101" pitchFamily="2" charset="-122"/>
              </a:rPr>
              <a:t>每个用户都有自己的用户名、密码、</a:t>
            </a:r>
            <a:r>
              <a:rPr lang="en-US" altLang="zh-CN" sz="2000" dirty="0">
                <a:solidFill>
                  <a:srgbClr val="000000"/>
                </a:solidFill>
                <a:effectLst/>
                <a:latin typeface="Ubuntu"/>
                <a:ea typeface="宋体" panose="02010600030101010101" pitchFamily="2" charset="-122"/>
              </a:rPr>
              <a:t>ID</a:t>
            </a:r>
            <a:r>
              <a:rPr lang="zh-CN" altLang="en-US" sz="2000" dirty="0">
                <a:solidFill>
                  <a:srgbClr val="000000"/>
                </a:solidFill>
                <a:effectLst/>
                <a:latin typeface="Ubuntu"/>
                <a:ea typeface="宋体" panose="02010600030101010101" pitchFamily="2" charset="-122"/>
              </a:rPr>
              <a:t>、昵称、电话等</a:t>
            </a:r>
            <a:endParaRPr lang="zh-CN" altLang="en-US" sz="2000" dirty="0">
              <a:latin typeface="Ubuntu"/>
            </a:endParaRPr>
          </a:p>
          <a:p>
            <a:pPr lvl="1"/>
            <a:r>
              <a:rPr lang="en-US" altLang="zh-CN" sz="2000" dirty="0">
                <a:solidFill>
                  <a:srgbClr val="000000"/>
                </a:solidFill>
                <a:effectLst/>
                <a:latin typeface="Ubuntu"/>
              </a:rPr>
              <a:t>•</a:t>
            </a:r>
            <a:r>
              <a:rPr lang="zh-CN" altLang="en-US" sz="2000" dirty="0">
                <a:solidFill>
                  <a:srgbClr val="000000"/>
                </a:solidFill>
                <a:effectLst/>
                <a:latin typeface="Ubuntu"/>
                <a:ea typeface="宋体" panose="02010600030101010101" pitchFamily="2" charset="-122"/>
              </a:rPr>
              <a:t>可以进行购买商品的操作，并产生购买记录</a:t>
            </a:r>
            <a:endParaRPr lang="zh-CN" altLang="en-US" sz="2000" dirty="0">
              <a:latin typeface="Ubuntu"/>
            </a:endParaRPr>
          </a:p>
          <a:p>
            <a:pPr lvl="1"/>
            <a:r>
              <a:rPr lang="en-US" altLang="zh-CN" sz="2000" dirty="0">
                <a:solidFill>
                  <a:srgbClr val="000000"/>
                </a:solidFill>
                <a:effectLst/>
                <a:latin typeface="Ubuntu"/>
              </a:rPr>
              <a:t>•</a:t>
            </a:r>
            <a:r>
              <a:rPr lang="zh-CN" altLang="en-US" sz="2000" dirty="0">
                <a:solidFill>
                  <a:srgbClr val="000000"/>
                </a:solidFill>
                <a:effectLst/>
                <a:latin typeface="Ubuntu"/>
                <a:ea typeface="宋体" panose="02010600030101010101" pitchFamily="2" charset="-122"/>
              </a:rPr>
              <a:t>用户可自行创建或注销</a:t>
            </a:r>
            <a:endParaRPr lang="zh-CN" altLang="en-US" sz="2000" dirty="0">
              <a:latin typeface="Ubuntu"/>
            </a:endParaRPr>
          </a:p>
          <a:p>
            <a:r>
              <a:rPr lang="en-US" altLang="zh-CN" sz="2000" dirty="0">
                <a:solidFill>
                  <a:srgbClr val="000000"/>
                </a:solidFill>
                <a:effectLst/>
                <a:latin typeface="Ubuntu"/>
                <a:ea typeface="宋体" panose="02010600030101010101" pitchFamily="2" charset="-122"/>
              </a:rPr>
              <a:t>2.</a:t>
            </a:r>
            <a:r>
              <a:rPr lang="zh-CN" altLang="en-US" sz="2000" dirty="0">
                <a:solidFill>
                  <a:srgbClr val="000000"/>
                </a:solidFill>
                <a:effectLst/>
                <a:latin typeface="Ubuntu"/>
                <a:ea typeface="宋体" panose="02010600030101010101" pitchFamily="2" charset="-122"/>
              </a:rPr>
              <a:t>商品</a:t>
            </a:r>
            <a:endParaRPr lang="zh-CN" altLang="en-US" sz="2000" dirty="0">
              <a:latin typeface="Ubuntu"/>
            </a:endParaRPr>
          </a:p>
          <a:p>
            <a:pPr lvl="1"/>
            <a:r>
              <a:rPr lang="en-US" altLang="zh-CN" sz="2000" dirty="0">
                <a:solidFill>
                  <a:srgbClr val="000000"/>
                </a:solidFill>
                <a:effectLst/>
                <a:latin typeface="Ubuntu"/>
              </a:rPr>
              <a:t>•</a:t>
            </a:r>
            <a:r>
              <a:rPr lang="zh-CN" altLang="en-US" sz="2000" dirty="0">
                <a:solidFill>
                  <a:srgbClr val="000000"/>
                </a:solidFill>
                <a:effectLst/>
                <a:latin typeface="Ubuntu"/>
                <a:ea typeface="宋体" panose="02010600030101010101" pitchFamily="2" charset="-122"/>
              </a:rPr>
              <a:t>每个商品都有</a:t>
            </a:r>
            <a:r>
              <a:rPr lang="en-US" altLang="zh-CN" sz="2000" dirty="0">
                <a:solidFill>
                  <a:srgbClr val="000000"/>
                </a:solidFill>
                <a:effectLst/>
                <a:latin typeface="Ubuntu"/>
                <a:ea typeface="宋体" panose="02010600030101010101" pitchFamily="2" charset="-122"/>
              </a:rPr>
              <a:t>ID</a:t>
            </a:r>
            <a:r>
              <a:rPr lang="zh-CN" altLang="en-US" sz="2000" dirty="0">
                <a:solidFill>
                  <a:srgbClr val="000000"/>
                </a:solidFill>
                <a:effectLst/>
                <a:latin typeface="Ubuntu"/>
                <a:ea typeface="宋体" panose="02010600030101010101" pitchFamily="2" charset="-122"/>
              </a:rPr>
              <a:t>、品牌、价格、库存等属性</a:t>
            </a:r>
            <a:endParaRPr lang="zh-CN" altLang="en-US" sz="2000" dirty="0">
              <a:latin typeface="Ubuntu"/>
            </a:endParaRPr>
          </a:p>
          <a:p>
            <a:pPr lvl="1"/>
            <a:r>
              <a:rPr lang="en-US" altLang="zh-CN" sz="2000" dirty="0">
                <a:solidFill>
                  <a:srgbClr val="000000"/>
                </a:solidFill>
                <a:effectLst/>
                <a:latin typeface="Ubuntu"/>
              </a:rPr>
              <a:t>•</a:t>
            </a:r>
            <a:r>
              <a:rPr lang="zh-CN" altLang="en-US" sz="2000" dirty="0">
                <a:solidFill>
                  <a:srgbClr val="000000"/>
                </a:solidFill>
                <a:effectLst/>
                <a:latin typeface="Ubuntu"/>
                <a:ea typeface="宋体" panose="02010600030101010101" pitchFamily="2" charset="-122"/>
              </a:rPr>
              <a:t>由管理员进行增加或删除</a:t>
            </a:r>
            <a:endParaRPr lang="zh-CN" altLang="en-US" sz="2000" dirty="0">
              <a:latin typeface="Ubuntu"/>
            </a:endParaRPr>
          </a:p>
          <a:p>
            <a:pPr lvl="1"/>
            <a:r>
              <a:rPr lang="en-US" altLang="zh-CN" sz="2000" dirty="0">
                <a:solidFill>
                  <a:srgbClr val="000000"/>
                </a:solidFill>
                <a:effectLst/>
                <a:latin typeface="Ubuntu"/>
              </a:rPr>
              <a:t>•</a:t>
            </a:r>
            <a:r>
              <a:rPr lang="zh-CN" altLang="en-US" sz="2000" dirty="0">
                <a:solidFill>
                  <a:srgbClr val="000000"/>
                </a:solidFill>
                <a:effectLst/>
                <a:latin typeface="Ubuntu"/>
                <a:ea typeface="宋体" panose="02010600030101010101" pitchFamily="2" charset="-122"/>
              </a:rPr>
              <a:t>可被顾客购买并产生购买明细</a:t>
            </a:r>
            <a:endParaRPr lang="zh-CN" altLang="en-US" sz="2000" dirty="0">
              <a:latin typeface="Ubuntu"/>
            </a:endParaRPr>
          </a:p>
          <a:p>
            <a:r>
              <a:rPr lang="en-US" altLang="zh-CN" sz="2000" dirty="0">
                <a:solidFill>
                  <a:srgbClr val="000000"/>
                </a:solidFill>
                <a:effectLst/>
                <a:latin typeface="Ubuntu"/>
                <a:ea typeface="宋体" panose="02010600030101010101" pitchFamily="2" charset="-122"/>
              </a:rPr>
              <a:t>3.</a:t>
            </a:r>
            <a:r>
              <a:rPr lang="zh-CN" altLang="en-US" sz="2000" dirty="0">
                <a:solidFill>
                  <a:srgbClr val="000000"/>
                </a:solidFill>
                <a:effectLst/>
                <a:latin typeface="Ubuntu"/>
                <a:ea typeface="宋体" panose="02010600030101010101" pitchFamily="2" charset="-122"/>
              </a:rPr>
              <a:t>购买</a:t>
            </a:r>
            <a:endParaRPr lang="zh-CN" altLang="en-US" sz="2000" dirty="0">
              <a:latin typeface="Ubuntu"/>
            </a:endParaRPr>
          </a:p>
          <a:p>
            <a:r>
              <a:rPr lang="en-US" altLang="zh-CN" sz="2000" dirty="0">
                <a:solidFill>
                  <a:srgbClr val="000000"/>
                </a:solidFill>
                <a:effectLst/>
                <a:latin typeface="Ubuntu"/>
                <a:ea typeface="宋体" panose="02010600030101010101" pitchFamily="2" charset="-122"/>
              </a:rPr>
              <a:t>4.</a:t>
            </a:r>
            <a:r>
              <a:rPr lang="zh-CN" altLang="en-US" sz="2000" dirty="0">
                <a:solidFill>
                  <a:srgbClr val="000000"/>
                </a:solidFill>
                <a:effectLst/>
                <a:latin typeface="Ubuntu"/>
                <a:ea typeface="宋体" panose="02010600030101010101" pitchFamily="2" charset="-122"/>
              </a:rPr>
              <a:t>购买记录</a:t>
            </a:r>
            <a:endParaRPr lang="zh-CN" altLang="en-US" sz="2000" dirty="0">
              <a:latin typeface="Ubuntu"/>
            </a:endParaRPr>
          </a:p>
          <a:p>
            <a:r>
              <a:rPr lang="en-US" altLang="zh-CN" sz="2000" dirty="0">
                <a:solidFill>
                  <a:srgbClr val="000000"/>
                </a:solidFill>
                <a:effectLst/>
                <a:latin typeface="Ubuntu"/>
                <a:ea typeface="宋体" panose="02010600030101010101" pitchFamily="2" charset="-122"/>
              </a:rPr>
              <a:t>5.</a:t>
            </a:r>
            <a:r>
              <a:rPr lang="zh-CN" altLang="en-US" sz="2000" dirty="0">
                <a:solidFill>
                  <a:srgbClr val="000000"/>
                </a:solidFill>
                <a:effectLst/>
                <a:latin typeface="Ubuntu"/>
                <a:ea typeface="宋体" panose="02010600030101010101" pitchFamily="2" charset="-122"/>
              </a:rPr>
              <a:t>管理员</a:t>
            </a:r>
            <a:endParaRPr lang="zh-CN" altLang="en-US" sz="2000" dirty="0">
              <a:latin typeface="Ubuntu"/>
            </a:endParaRPr>
          </a:p>
          <a:p>
            <a:r>
              <a:rPr lang="en-US" altLang="zh-CN" sz="2000" dirty="0">
                <a:solidFill>
                  <a:srgbClr val="000000"/>
                </a:solidFill>
                <a:effectLst/>
                <a:latin typeface="Ubuntu"/>
                <a:ea typeface="宋体" panose="02010600030101010101" pitchFamily="2" charset="-122"/>
              </a:rPr>
              <a:t>6.</a:t>
            </a:r>
            <a:r>
              <a:rPr lang="zh-CN" altLang="en-US" sz="2000" dirty="0">
                <a:solidFill>
                  <a:srgbClr val="000000"/>
                </a:solidFill>
                <a:effectLst/>
                <a:latin typeface="Ubuntu"/>
                <a:ea typeface="宋体" panose="02010600030101010101" pitchFamily="2" charset="-122"/>
              </a:rPr>
              <a:t>购买明细</a:t>
            </a:r>
            <a:endParaRPr lang="zh-CN" altLang="en-US" sz="2000" dirty="0">
              <a:latin typeface="Ubuntu"/>
            </a:endParaRPr>
          </a:p>
          <a:p>
            <a:r>
              <a:rPr lang="en-US" altLang="zh-CN" sz="2000" dirty="0">
                <a:solidFill>
                  <a:srgbClr val="000000"/>
                </a:solidFill>
                <a:effectLst/>
                <a:latin typeface="Ubuntu"/>
                <a:ea typeface="宋体" panose="02010600030101010101" pitchFamily="2" charset="-122"/>
              </a:rPr>
              <a:t>7.</a:t>
            </a:r>
            <a:r>
              <a:rPr lang="zh-CN" altLang="en-US" sz="2000" dirty="0">
                <a:solidFill>
                  <a:srgbClr val="000000"/>
                </a:solidFill>
                <a:effectLst/>
                <a:latin typeface="Ubuntu"/>
                <a:ea typeface="宋体" panose="02010600030101010101" pitchFamily="2" charset="-122"/>
              </a:rPr>
              <a:t>商品分类 </a:t>
            </a:r>
            <a:endParaRPr lang="zh-CN" altLang="en-US" sz="2000" dirty="0">
              <a:latin typeface="Ubuntu"/>
            </a:endParaRPr>
          </a:p>
          <a:p>
            <a:pPr lvl="1"/>
            <a:r>
              <a:rPr lang="en-US" altLang="zh-CN" sz="2000" dirty="0">
                <a:solidFill>
                  <a:srgbClr val="000000"/>
                </a:solidFill>
                <a:effectLst/>
                <a:latin typeface="Ubuntu"/>
              </a:rPr>
              <a:t>•</a:t>
            </a:r>
            <a:r>
              <a:rPr lang="zh-CN" altLang="en-US" sz="2000" dirty="0">
                <a:solidFill>
                  <a:srgbClr val="000000"/>
                </a:solidFill>
                <a:effectLst/>
                <a:latin typeface="Ubuntu"/>
                <a:ea typeface="宋体" panose="02010600030101010101" pitchFamily="2" charset="-122"/>
              </a:rPr>
              <a:t>标注商品类别</a:t>
            </a:r>
            <a:endParaRPr lang="en-US" altLang="zh-CN" sz="2000" dirty="0">
              <a:solidFill>
                <a:srgbClr val="000000"/>
              </a:solidFill>
              <a:latin typeface="Ubuntu"/>
              <a:ea typeface="宋体" panose="02010600030101010101" pitchFamily="2" charset="-122"/>
            </a:endParaRPr>
          </a:p>
          <a:p>
            <a:r>
              <a:rPr lang="en-US" altLang="zh-CN" sz="2000" dirty="0">
                <a:solidFill>
                  <a:srgbClr val="000000"/>
                </a:solidFill>
                <a:latin typeface="Ubuntu"/>
                <a:ea typeface="宋体" panose="02010600030101010101" pitchFamily="2" charset="-122"/>
              </a:rPr>
              <a:t>……</a:t>
            </a:r>
            <a:endParaRPr lang="zh-CN" altLang="en-US" sz="2000" dirty="0">
              <a:latin typeface="Ubuntu"/>
            </a:endParaRPr>
          </a:p>
        </p:txBody>
      </p:sp>
    </p:spTree>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sz="4400" b="0" i="0" u="none" kern="1200" baseline="0">
                <a:solidFill>
                  <a:schemeClr val="tx2"/>
                </a:solidFill>
                <a:latin typeface="Arial"/>
                <a:ea typeface="宋体"/>
              </a:defRPr>
            </a:lvl1pPr>
            <a:lvl2pPr lvl="1" algn="ctr">
              <a:spcBef>
                <a:spcPct val="0"/>
              </a:spcBef>
              <a:spcAft>
                <a:spcPct val="0"/>
              </a:spcAft>
              <a:defRPr sz="4400">
                <a:solidFill>
                  <a:schemeClr val="tx2"/>
                </a:solidFill>
                <a:latin typeface="Arial"/>
                <a:ea typeface="宋体"/>
              </a:defRPr>
            </a:lvl2pPr>
            <a:lvl3pPr lvl="2" algn="ctr">
              <a:spcBef>
                <a:spcPct val="0"/>
              </a:spcBef>
              <a:spcAft>
                <a:spcPct val="0"/>
              </a:spcAft>
              <a:defRPr sz="4400">
                <a:solidFill>
                  <a:schemeClr val="tx2"/>
                </a:solidFill>
                <a:latin typeface="Arial"/>
                <a:ea typeface="宋体"/>
              </a:defRPr>
            </a:lvl3pPr>
            <a:lvl4pPr lvl="3" algn="ctr">
              <a:spcBef>
                <a:spcPct val="0"/>
              </a:spcBef>
              <a:spcAft>
                <a:spcPct val="0"/>
              </a:spcAft>
              <a:defRPr sz="4400">
                <a:solidFill>
                  <a:schemeClr val="tx2"/>
                </a:solidFill>
                <a:latin typeface="Arial"/>
                <a:ea typeface="宋体"/>
              </a:defRPr>
            </a:lvl4pPr>
            <a:lvl5pPr lvl="4" algn="ctr">
              <a:spcBef>
                <a:spcPct val="0"/>
              </a:spcBef>
              <a:spcAft>
                <a:spcPct val="0"/>
              </a:spcAft>
              <a:defRPr sz="4400">
                <a:solidFill>
                  <a:schemeClr val="tx2"/>
                </a:solidFill>
                <a:latin typeface="Arial"/>
                <a:ea typeface="宋体"/>
              </a:defRPr>
            </a:lvl5pPr>
            <a:lvl6pPr marL="457200" lvl="5" algn="ctr">
              <a:spcBef>
                <a:spcPct val="0"/>
              </a:spcBef>
              <a:spcAft>
                <a:spcPct val="0"/>
              </a:spcAft>
              <a:defRPr sz="4400">
                <a:solidFill>
                  <a:schemeClr val="tx2"/>
                </a:solidFill>
                <a:latin typeface="Arial"/>
                <a:ea typeface="宋体"/>
              </a:defRPr>
            </a:lvl6pPr>
            <a:lvl7pPr marL="914400" lvl="6" algn="ctr">
              <a:spcBef>
                <a:spcPct val="0"/>
              </a:spcBef>
              <a:spcAft>
                <a:spcPct val="0"/>
              </a:spcAft>
              <a:defRPr sz="4400">
                <a:solidFill>
                  <a:schemeClr val="tx2"/>
                </a:solidFill>
                <a:latin typeface="Arial"/>
                <a:ea typeface="宋体"/>
              </a:defRPr>
            </a:lvl7pPr>
            <a:lvl8pPr marL="1371600" lvl="7" algn="ctr">
              <a:spcBef>
                <a:spcPct val="0"/>
              </a:spcBef>
              <a:spcAft>
                <a:spcPct val="0"/>
              </a:spcAft>
              <a:defRPr sz="4400">
                <a:solidFill>
                  <a:schemeClr val="tx2"/>
                </a:solidFill>
                <a:latin typeface="Arial"/>
                <a:ea typeface="宋体"/>
              </a:defRPr>
            </a:lvl8pPr>
            <a:lvl9pPr marL="1828800" lvl="8" algn="ctr">
              <a:spcBef>
                <a:spcPct val="0"/>
              </a:spcBef>
              <a:spcAft>
                <a:spcPct val="0"/>
              </a:spcAft>
              <a:defRPr sz="4400">
                <a:solidFill>
                  <a:schemeClr val="tx2"/>
                </a:solidFill>
                <a:latin typeface="Arial"/>
                <a:ea typeface="宋体"/>
              </a:defRPr>
            </a:lvl9pPr>
          </a:lstStyle>
          <a:p>
            <a:endParaRPr/>
          </a:p>
        </p:txBody>
      </p:sp>
      <p:sp>
        <p:nvSpPr>
          <p:cNvPr id="3" name="内容占位符 2"/>
          <p:cNvSpPr>
            <a:spLocks noGrp="1"/>
          </p:cNvSpPr>
          <p:nvPr>
            <p:ph idx="1"/>
          </p:nvPr>
        </p:nvSpPr>
        <p:spPr>
          <a:xfrm>
            <a:off x="457200" y="1600200"/>
            <a:ext cx="8229600" cy="4525963"/>
          </a:xfrm>
          <a:prstGeom prst="rect">
            <a:avLst/>
          </a:prstGeom>
          <a:noFill/>
          <a:ln>
            <a:noFill/>
          </a:ln>
        </p:spPr>
        <p:txBody>
          <a:bodyPr/>
          <a:lstStyle>
            <a:lvl1pPr marL="342900" lvl="0" indent="-342900" algn="l" defTabSz="914400">
              <a:lnSpc>
                <a:spcPct val="100000"/>
              </a:lnSpc>
              <a:spcBef>
                <a:spcPct val="20000"/>
              </a:spcBef>
              <a:spcAft>
                <a:spcPct val="0"/>
              </a:spcAft>
              <a:buChar char="•"/>
              <a:defRPr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sz="1800" kern="1200">
                <a:solidFill>
                  <a:schemeClr val="tx1"/>
                </a:solidFill>
                <a:latin typeface="Arial"/>
                <a:ea typeface="宋体"/>
              </a:defRPr>
            </a:lvl9pPr>
          </a:lstStyle>
          <a:p>
            <a:endParaRPr/>
          </a:p>
        </p:txBody>
      </p:sp>
      <p:pic>
        <p:nvPicPr>
          <p:cNvPr id="4" name="图片 3"/>
          <p:cNvPicPr/>
          <p:nvPr/>
        </p:nvPicPr>
        <p:blipFill>
          <a:blip r:embed="rId2"/>
          <a:stretch/>
        </p:blipFill>
        <p:spPr>
          <a:xfrm>
            <a:off x="0" y="0"/>
            <a:ext cx="9144000" cy="6858000"/>
          </a:xfrm>
          <a:prstGeom prst="rect">
            <a:avLst/>
          </a:prstGeom>
          <a:noFill/>
          <a:ln>
            <a:noFill/>
          </a:ln>
        </p:spPr>
      </p:pic>
      <p:sp>
        <p:nvSpPr>
          <p:cNvPr id="5" name="矩形 4"/>
          <p:cNvSpPr/>
          <p:nvPr/>
        </p:nvSpPr>
        <p:spPr>
          <a:xfrm>
            <a:off x="6619232" y="223247"/>
            <a:ext cx="2241550" cy="287338"/>
          </a:xfrm>
          <a:prstGeom prst="rect">
            <a:avLst/>
          </a:prstGeom>
          <a:noFill/>
          <a:ln>
            <a:noFill/>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rPr lang="zh-CN" altLang="zh-CN" sz="2000" dirty="0">
                <a:solidFill>
                  <a:schemeClr val="bg1"/>
                </a:solidFill>
                <a:latin typeface="等距更纱黑体 SC Semibold" panose="02000709000000000000" pitchFamily="49" charset="-122"/>
                <a:ea typeface="等距更纱黑体 SC Semibold" panose="02000709000000000000" pitchFamily="49" charset="-122"/>
              </a:rPr>
              <a:t>Web应用设计</a:t>
            </a:r>
            <a:endParaRPr lang="zh-CN" sz="2000" dirty="0">
              <a:solidFill>
                <a:schemeClr val="bg1"/>
              </a:solidFill>
            </a:endParaRPr>
          </a:p>
        </p:txBody>
      </p:sp>
      <p:pic>
        <p:nvPicPr>
          <p:cNvPr id="7" name="图片 6">
            <a:extLst>
              <a:ext uri="{FF2B5EF4-FFF2-40B4-BE49-F238E27FC236}">
                <a16:creationId xmlns:a16="http://schemas.microsoft.com/office/drawing/2014/main" id="{308E6B53-5D8B-4F8D-A604-97D66B84F0B0}"/>
              </a:ext>
            </a:extLst>
          </p:cNvPr>
          <p:cNvPicPr/>
          <p:nvPr/>
        </p:nvPicPr>
        <p:blipFill>
          <a:blip r:embed="rId3"/>
          <a:stretch/>
        </p:blipFill>
        <p:spPr>
          <a:xfrm>
            <a:off x="790725" y="1205252"/>
            <a:ext cx="7562549" cy="5315858"/>
          </a:xfrm>
          <a:prstGeom prst="rect">
            <a:avLst/>
          </a:prstGeom>
        </p:spPr>
      </p:pic>
    </p:spTree>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3312"/>
          <p:cNvPicPr/>
          <p:nvPr/>
        </p:nvPicPr>
        <p:blipFill>
          <a:blip r:embed="rId2"/>
          <a:stretch/>
        </p:blipFill>
        <p:spPr>
          <a:xfrm>
            <a:off x="0" y="0"/>
            <a:ext cx="9144000" cy="6858000"/>
          </a:xfrm>
          <a:prstGeom prst="rect">
            <a:avLst/>
          </a:prstGeom>
          <a:noFill/>
          <a:ln>
            <a:noFill/>
          </a:ln>
        </p:spPr>
      </p:pic>
      <p:sp>
        <p:nvSpPr>
          <p:cNvPr id="13314" name="标题 13313"/>
          <p:cNvSpPr>
            <a:spLocks noGrp="1"/>
          </p:cNvSpPr>
          <p:nvPr>
            <p:ph type="title"/>
          </p:nvPr>
        </p:nvSpPr>
        <p:spPr>
          <a:xfrm>
            <a:off x="6636471" y="273376"/>
            <a:ext cx="2050330" cy="274311"/>
          </a:xfrm>
          <a:prstGeom prst="rect">
            <a:avLst/>
          </a:prstGeom>
          <a:noFill/>
          <a:ln>
            <a:noFill/>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rPr lang="zh-CN" altLang="zh-CN" sz="2000" dirty="0">
                <a:solidFill>
                  <a:schemeClr val="bg1"/>
                </a:solidFill>
                <a:latin typeface="等距更纱黑体 SC Semibold" panose="02000709000000000000" pitchFamily="49" charset="-122"/>
                <a:ea typeface="等距更纱黑体 SC Semibold" panose="02000709000000000000" pitchFamily="49" charset="-122"/>
              </a:rPr>
              <a:t>Web应用设计</a:t>
            </a:r>
            <a:endParaRPr lang="zh-CN" sz="2000" dirty="0">
              <a:solidFill>
                <a:schemeClr val="bg1"/>
              </a:solidFill>
            </a:endParaRPr>
          </a:p>
        </p:txBody>
      </p:sp>
      <p:sp>
        <p:nvSpPr>
          <p:cNvPr id="13315" name="文本框 13314"/>
          <p:cNvSpPr txBox="1"/>
          <p:nvPr/>
        </p:nvSpPr>
        <p:spPr>
          <a:xfrm>
            <a:off x="187720" y="846434"/>
            <a:ext cx="2819429" cy="747889"/>
          </a:xfrm>
          <a:prstGeom prst="rect">
            <a:avLst/>
          </a:prstGeom>
          <a:ln w="12700">
            <a:prstDash val="solid"/>
          </a:ln>
        </p:spPr>
        <p:txBody>
          <a:bodyPr/>
          <a:lstStyle>
            <a:lvl1pPr marL="0" lvl="0" indent="0" algn="l" defTabSz="914400">
              <a:lnSpc>
                <a:spcPct val="100000"/>
              </a:lnSpc>
              <a:spcBef>
                <a:spcPct val="0"/>
              </a:spcBef>
              <a:spcAft>
                <a:spcPct val="0"/>
              </a:spcAft>
              <a:buNone/>
              <a:defRPr sz="1800" b="0" i="0" u="none" baseline="0">
                <a:solidFill>
                  <a:schemeClr val="tx1"/>
                </a:solidFill>
                <a:latin typeface="Arial"/>
                <a:ea typeface="宋体"/>
              </a:defRPr>
            </a:lvl1pPr>
            <a:lvl2pPr marL="457200" lvl="1" indent="0" algn="l" defTabSz="914400">
              <a:lnSpc>
                <a:spcPct val="100000"/>
              </a:lnSpc>
              <a:spcBef>
                <a:spcPct val="0"/>
              </a:spcBef>
              <a:spcAft>
                <a:spcPct val="0"/>
              </a:spcAft>
              <a:buNone/>
              <a:defRPr sz="1800" b="0" i="0" u="none" baseline="0">
                <a:solidFill>
                  <a:schemeClr val="tx1"/>
                </a:solidFill>
                <a:latin typeface="Arial"/>
                <a:ea typeface="宋体"/>
              </a:defRPr>
            </a:lvl2pPr>
            <a:lvl3pPr marL="914400" lvl="2" indent="0" algn="l" defTabSz="914400">
              <a:lnSpc>
                <a:spcPct val="100000"/>
              </a:lnSpc>
              <a:spcBef>
                <a:spcPct val="0"/>
              </a:spcBef>
              <a:spcAft>
                <a:spcPct val="0"/>
              </a:spcAft>
              <a:buNone/>
              <a:defRPr sz="1800" b="0" i="0" u="none" baseline="0">
                <a:solidFill>
                  <a:schemeClr val="tx1"/>
                </a:solidFill>
                <a:latin typeface="Arial"/>
                <a:ea typeface="宋体"/>
              </a:defRPr>
            </a:lvl3pPr>
            <a:lvl4pPr marL="1371600" lvl="3" indent="0" algn="l" defTabSz="914400">
              <a:lnSpc>
                <a:spcPct val="100000"/>
              </a:lnSpc>
              <a:spcBef>
                <a:spcPct val="0"/>
              </a:spcBef>
              <a:spcAft>
                <a:spcPct val="0"/>
              </a:spcAft>
              <a:buNone/>
              <a:defRPr sz="1800" b="0" i="0" u="none" baseline="0">
                <a:solidFill>
                  <a:schemeClr val="tx1"/>
                </a:solidFill>
                <a:latin typeface="Arial"/>
                <a:ea typeface="宋体"/>
              </a:defRPr>
            </a:lvl4pPr>
            <a:lvl5pPr marL="1828800" lvl="4" indent="0" algn="l" defTabSz="914400">
              <a:lnSpc>
                <a:spcPct val="100000"/>
              </a:lnSpc>
              <a:spcBef>
                <a:spcPct val="0"/>
              </a:spcBef>
              <a:spcAft>
                <a:spcPct val="0"/>
              </a:spcAft>
              <a:buNone/>
              <a:defRPr sz="1800" b="0" i="0" u="none" baseline="0">
                <a:solidFill>
                  <a:schemeClr val="tx1"/>
                </a:solidFill>
                <a:latin typeface="Arial"/>
                <a:ea typeface="宋体"/>
              </a:defRPr>
            </a:lvl5pPr>
          </a:lstStyle>
          <a:p>
            <a:r>
              <a:rPr lang="zh-CN" sz="4400" dirty="0">
                <a:solidFill>
                  <a:srgbClr val="000000"/>
                </a:solidFill>
                <a:latin typeface="等距更纱黑体 SC Semibold" panose="02000709000000000000" pitchFamily="49" charset="-122"/>
                <a:ea typeface="等距更纱黑体 SC Semibold" panose="02000709000000000000" pitchFamily="49" charset="-122"/>
              </a:rPr>
              <a:t>功能设计</a:t>
            </a:r>
          </a:p>
        </p:txBody>
      </p:sp>
      <p:sp>
        <p:nvSpPr>
          <p:cNvPr id="13316" name="文本框 13315"/>
          <p:cNvSpPr txBox="1"/>
          <p:nvPr/>
        </p:nvSpPr>
        <p:spPr>
          <a:xfrm>
            <a:off x="464270" y="1867699"/>
            <a:ext cx="8215459" cy="4504819"/>
          </a:xfrm>
          <a:prstGeom prst="rect">
            <a:avLst/>
          </a:prstGeom>
          <a:ln w="12700">
            <a:prstDash val="solid"/>
          </a:ln>
        </p:spPr>
        <p:txBody>
          <a:bodyPr/>
          <a:lstStyle/>
          <a:p>
            <a:r>
              <a:rPr lang="en-US" altLang="zh-CN" sz="2400" dirty="0">
                <a:latin typeface="等距更纱黑体 Slab SC" panose="02000509000000000000" pitchFamily="49" charset="-122"/>
                <a:ea typeface="等距更纱黑体 Slab SC" panose="02000509000000000000" pitchFamily="49" charset="-122"/>
              </a:rPr>
              <a:t>      </a:t>
            </a:r>
            <a:r>
              <a:rPr lang="zh-CN" sz="2400" dirty="0">
                <a:latin typeface="等距更纱黑体 Slab SC" panose="02000509000000000000" pitchFamily="49" charset="-122"/>
                <a:ea typeface="等距更纱黑体 Slab SC" panose="02000509000000000000" pitchFamily="49" charset="-122"/>
              </a:rPr>
              <a:t>本项目的功能设计部分依据4个迭代的版本，划分为四大类阶段性功能。</a:t>
            </a:r>
          </a:p>
          <a:p>
            <a:endParaRPr lang="zh-CN" dirty="0">
              <a:latin typeface="等距更纱黑体 Slab SC" panose="02000509000000000000" pitchFamily="49" charset="-122"/>
              <a:ea typeface="等距更纱黑体 Slab SC" panose="02000509000000000000" pitchFamily="49" charset="-122"/>
            </a:endParaRPr>
          </a:p>
          <a:p>
            <a:endParaRPr lang="zh-CN" dirty="0">
              <a:latin typeface="等距更纱黑体 Slab SC" panose="02000509000000000000" pitchFamily="49" charset="-122"/>
              <a:ea typeface="等距更纱黑体 Slab SC" panose="02000509000000000000" pitchFamily="49" charset="-122"/>
            </a:endParaRPr>
          </a:p>
          <a:p>
            <a:pPr marL="349758" indent="-349758">
              <a:buFont typeface="Wingdings" charset="0"/>
              <a:buChar char="Ø"/>
            </a:pPr>
            <a:r>
              <a:rPr lang="zh-CN" b="1" dirty="0">
                <a:latin typeface="等距更纱黑体 Slab SC" panose="02000509000000000000" pitchFamily="49" charset="-122"/>
                <a:ea typeface="等距更纱黑体 Slab SC" panose="02000509000000000000" pitchFamily="49" charset="-122"/>
              </a:rPr>
              <a:t>阶段1</a:t>
            </a:r>
            <a:r>
              <a:rPr lang="zh-CN" dirty="0">
                <a:latin typeface="等距更纱黑体 Slab SC" panose="02000509000000000000" pitchFamily="49" charset="-122"/>
                <a:ea typeface="等距更纱黑体 Slab SC" panose="02000509000000000000" pitchFamily="49" charset="-122"/>
              </a:rPr>
              <a:t>——个人信息，商品界面，用户登录，管理员登录。</a:t>
            </a:r>
          </a:p>
          <a:p>
            <a:pPr marL="349758" indent="-349758">
              <a:buFont typeface="Wingdings" charset="0"/>
              <a:buChar char="Ø"/>
            </a:pPr>
            <a:endParaRPr lang="zh-CN" dirty="0">
              <a:latin typeface="等距更纱黑体 Slab SC" panose="02000509000000000000" pitchFamily="49" charset="-122"/>
              <a:ea typeface="等距更纱黑体 Slab SC" panose="02000509000000000000" pitchFamily="49" charset="-122"/>
            </a:endParaRPr>
          </a:p>
          <a:p>
            <a:pPr marL="349758" indent="-349758">
              <a:buFont typeface="Wingdings" charset="0"/>
              <a:buChar char="Ø"/>
            </a:pPr>
            <a:r>
              <a:rPr lang="zh-CN" b="1" dirty="0">
                <a:latin typeface="等距更纱黑体 Slab SC" panose="02000509000000000000" pitchFamily="49" charset="-122"/>
                <a:ea typeface="等距更纱黑体 Slab SC" panose="02000509000000000000" pitchFamily="49" charset="-122"/>
              </a:rPr>
              <a:t>阶段2</a:t>
            </a:r>
            <a:r>
              <a:rPr lang="zh-CN" dirty="0">
                <a:latin typeface="等距更纱黑体 Slab SC" panose="02000509000000000000" pitchFamily="49" charset="-122"/>
                <a:ea typeface="等距更纱黑体 Slab SC" panose="02000509000000000000" pitchFamily="49" charset="-122"/>
              </a:rPr>
              <a:t>——商品收藏，分类视图，标记商品售出状态，评价商品。</a:t>
            </a:r>
          </a:p>
          <a:p>
            <a:pPr marL="349758" indent="-349758">
              <a:buFont typeface="Wingdings" charset="0"/>
              <a:buChar char="Ø"/>
            </a:pPr>
            <a:endParaRPr lang="zh-CN" dirty="0">
              <a:latin typeface="等距更纱黑体 Slab SC" panose="02000509000000000000" pitchFamily="49" charset="-122"/>
              <a:ea typeface="等距更纱黑体 Slab SC" panose="02000509000000000000" pitchFamily="49" charset="-122"/>
            </a:endParaRPr>
          </a:p>
          <a:p>
            <a:pPr marL="349758" indent="-349758">
              <a:buFont typeface="Wingdings" charset="0"/>
              <a:buChar char="Ø"/>
            </a:pPr>
            <a:r>
              <a:rPr lang="zh-CN" b="1" dirty="0">
                <a:latin typeface="等距更纱黑体 Slab SC" panose="02000509000000000000" pitchFamily="49" charset="-122"/>
                <a:ea typeface="等距更纱黑体 Slab SC" panose="02000509000000000000" pitchFamily="49" charset="-122"/>
              </a:rPr>
              <a:t>阶段3</a:t>
            </a:r>
            <a:r>
              <a:rPr lang="zh-CN" dirty="0">
                <a:latin typeface="等距更纱黑体 Slab SC" panose="02000509000000000000" pitchFamily="49" charset="-122"/>
                <a:ea typeface="等距更纱黑体 Slab SC" panose="02000509000000000000" pitchFamily="49" charset="-122"/>
              </a:rPr>
              <a:t>——个人中心，商品界面，公告，商品管理，通知。</a:t>
            </a:r>
          </a:p>
          <a:p>
            <a:pPr marL="349758" indent="-349758">
              <a:buFont typeface="Wingdings" charset="0"/>
              <a:buChar char="Ø"/>
            </a:pPr>
            <a:endParaRPr lang="zh-CN" dirty="0">
              <a:latin typeface="等距更纱黑体 Slab SC" panose="02000509000000000000" pitchFamily="49" charset="-122"/>
              <a:ea typeface="等距更纱黑体 Slab SC" panose="02000509000000000000" pitchFamily="49" charset="-122"/>
            </a:endParaRPr>
          </a:p>
          <a:p>
            <a:pPr marL="349758" indent="-349758">
              <a:buFont typeface="Wingdings" charset="0"/>
              <a:buChar char="Ø"/>
            </a:pPr>
            <a:r>
              <a:rPr lang="zh-CN" b="1" dirty="0">
                <a:latin typeface="等距更纱黑体 Slab SC" panose="02000509000000000000" pitchFamily="49" charset="-122"/>
                <a:ea typeface="等距更纱黑体 Slab SC" panose="02000509000000000000" pitchFamily="49" charset="-122"/>
              </a:rPr>
              <a:t>阶段4</a:t>
            </a:r>
            <a:r>
              <a:rPr lang="zh-CN" dirty="0">
                <a:latin typeface="等距更纱黑体 Slab SC" panose="02000509000000000000" pitchFamily="49" charset="-122"/>
                <a:ea typeface="等距更纱黑体 Slab SC" panose="02000509000000000000" pitchFamily="49" charset="-122"/>
              </a:rPr>
              <a:t>——评论，个人信息，商品收藏，</a:t>
            </a:r>
            <a:r>
              <a:rPr lang="zh-CN" sz="1800" b="0" i="0" dirty="0">
                <a:solidFill>
                  <a:srgbClr val="000000"/>
                </a:solidFill>
                <a:latin typeface="等距更纱黑体 Slab SC" panose="02000509000000000000" pitchFamily="49" charset="-122"/>
                <a:ea typeface="等距更纱黑体 Slab SC" panose="02000509000000000000" pitchFamily="49" charset="-122"/>
              </a:rPr>
              <a:t>标记商品售出状态，管理员界面，通知。</a:t>
            </a:r>
          </a:p>
        </p:txBody>
      </p:sp>
    </p:spTree>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5"/>
          <p:cNvPicPr/>
          <p:nvPr/>
        </p:nvPicPr>
        <p:blipFill>
          <a:blip r:embed="rId2"/>
          <a:stretch/>
        </p:blipFill>
        <p:spPr>
          <a:xfrm>
            <a:off x="0" y="0"/>
            <a:ext cx="9144000" cy="6858000"/>
          </a:xfrm>
          <a:prstGeom prst="rect">
            <a:avLst/>
          </a:prstGeom>
          <a:noFill/>
          <a:ln>
            <a:noFill/>
          </a:ln>
        </p:spPr>
      </p:pic>
      <p:sp>
        <p:nvSpPr>
          <p:cNvPr id="13314" name="Rectangle 2"/>
          <p:cNvSpPr>
            <a:spLocks noGrp="1"/>
          </p:cNvSpPr>
          <p:nvPr>
            <p:ph type="title"/>
          </p:nvPr>
        </p:nvSpPr>
        <p:spPr>
          <a:xfrm>
            <a:off x="6787299" y="260350"/>
            <a:ext cx="2290713" cy="315628"/>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lvl="0"/>
            <a:r>
              <a:rPr lang="en-US" altLang="zh-CN" sz="2000" dirty="0">
                <a:solidFill>
                  <a:schemeClr val="bg1"/>
                </a:solidFill>
                <a:latin typeface="等距更纱黑体 SC Semibold" panose="02000709000000000000" pitchFamily="49" charset="-122"/>
                <a:ea typeface="等距更纱黑体 SC Semibold" panose="02000709000000000000" pitchFamily="49" charset="-122"/>
              </a:rPr>
              <a:t>Web</a:t>
            </a:r>
            <a:r>
              <a:rPr lang="zh-CN" altLang="en-US" sz="2000" dirty="0">
                <a:solidFill>
                  <a:schemeClr val="bg1"/>
                </a:solidFill>
                <a:latin typeface="等距更纱黑体 SC Semibold" panose="02000709000000000000" pitchFamily="49" charset="-122"/>
                <a:ea typeface="等距更纱黑体 SC Semibold" panose="02000709000000000000" pitchFamily="49" charset="-122"/>
              </a:rPr>
              <a:t>应用设计</a:t>
            </a:r>
            <a:endParaRPr lang="zh-CN" sz="2000" dirty="0">
              <a:solidFill>
                <a:schemeClr val="bg1"/>
              </a:solidFill>
              <a:latin typeface="等距更纱黑体 SC Semibold" panose="02000709000000000000" pitchFamily="49" charset="-122"/>
              <a:ea typeface="等距更纱黑体 SC Semibold" panose="02000709000000000000" pitchFamily="49" charset="-122"/>
            </a:endParaRPr>
          </a:p>
        </p:txBody>
      </p:sp>
      <p:pic>
        <p:nvPicPr>
          <p:cNvPr id="13315" name="图片 13314"/>
          <p:cNvPicPr/>
          <p:nvPr/>
        </p:nvPicPr>
        <p:blipFill>
          <a:blip r:embed="rId3"/>
          <a:stretch/>
        </p:blipFill>
        <p:spPr>
          <a:xfrm>
            <a:off x="1077126" y="888005"/>
            <a:ext cx="6989747" cy="5969996"/>
          </a:xfrm>
          <a:prstGeom prst="rect">
            <a:avLst/>
          </a:prstGeom>
        </p:spPr>
      </p:pic>
      <p:sp>
        <p:nvSpPr>
          <p:cNvPr id="13316" name="文本框 13315"/>
          <p:cNvSpPr txBox="1"/>
          <p:nvPr/>
        </p:nvSpPr>
        <p:spPr>
          <a:xfrm>
            <a:off x="74600" y="888005"/>
            <a:ext cx="2384778" cy="747889"/>
          </a:xfrm>
          <a:prstGeom prst="rect">
            <a:avLst/>
          </a:prstGeom>
          <a:ln w="12700">
            <a:prstDash val="solid"/>
          </a:ln>
        </p:spPr>
        <p:txBody>
          <a:bodyPr/>
          <a:lstStyle/>
          <a:p>
            <a:endParaRPr lang="zh-CN" sz="4000" b="1" dirty="0">
              <a:solidFill>
                <a:srgbClr val="000000"/>
              </a:solidFill>
              <a:latin typeface="等距更纱黑体 SC Semibold" panose="02000709000000000000" pitchFamily="49" charset="-122"/>
              <a:ea typeface="等距更纱黑体 SC Semibold" panose="02000709000000000000" pitchFamily="49" charset="-122"/>
            </a:endParaRPr>
          </a:p>
        </p:txBody>
      </p:sp>
    </p:spTree>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5"/>
          <p:cNvPicPr/>
          <p:nvPr/>
        </p:nvPicPr>
        <p:blipFill>
          <a:blip r:embed="rId3"/>
          <a:stretch/>
        </p:blipFill>
        <p:spPr>
          <a:xfrm>
            <a:off x="0" y="0"/>
            <a:ext cx="9144000" cy="6858000"/>
          </a:xfrm>
          <a:prstGeom prst="rect">
            <a:avLst/>
          </a:prstGeom>
          <a:noFill/>
          <a:ln>
            <a:noFill/>
          </a:ln>
        </p:spPr>
      </p:pic>
      <p:sp>
        <p:nvSpPr>
          <p:cNvPr id="14338" name="Rectangle 2"/>
          <p:cNvSpPr>
            <a:spLocks noGrp="1"/>
          </p:cNvSpPr>
          <p:nvPr>
            <p:ph type="ctrTitle"/>
          </p:nvPr>
        </p:nvSpPr>
        <p:spPr>
          <a:xfrm>
            <a:off x="755650" y="2302366"/>
            <a:ext cx="7632700" cy="4136141"/>
          </a:xfrm>
          <a:prstGeom prst="rect">
            <a:avLst/>
          </a:prstGeom>
          <a:noFill/>
          <a:ln>
            <a:miter/>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baseline="0">
                <a:solidFill>
                  <a:schemeClr val="tx2"/>
                </a:solidFill>
                <a:latin typeface="Arial"/>
                <a:ea typeface="宋体"/>
              </a:defRPr>
            </a:lvl1pPr>
          </a:lstStyle>
          <a:p>
            <a:pPr lvl="0">
              <a:spcBef>
                <a:spcPct val="20000"/>
              </a:spcBef>
            </a:pPr>
            <a:r>
              <a:rPr lang="zh-CN" altLang="en-US" dirty="0">
                <a:solidFill>
                  <a:schemeClr val="tx1"/>
                </a:solidFill>
                <a:latin typeface="等距更纱黑体 SC Semibold" panose="02000709000000000000" pitchFamily="49" charset="-122"/>
                <a:ea typeface="等距更纱黑体 SC Semibold" panose="02000709000000000000" pitchFamily="49" charset="-122"/>
              </a:rPr>
              <a:t>谢谢大家</a:t>
            </a:r>
            <a:br>
              <a:rPr lang="en-US" altLang="zh-CN" dirty="0">
                <a:solidFill>
                  <a:schemeClr val="tx1"/>
                </a:solidFill>
                <a:latin typeface="等距更纱黑体 SC Semibold" panose="02000709000000000000" pitchFamily="49" charset="-122"/>
                <a:ea typeface="等距更纱黑体 SC Semibold" panose="02000709000000000000" pitchFamily="49" charset="-122"/>
              </a:rPr>
            </a:br>
            <a:br>
              <a:rPr lang="en-US" altLang="zh-CN" dirty="0">
                <a:solidFill>
                  <a:schemeClr val="tx1"/>
                </a:solidFill>
                <a:latin typeface="等距更纱黑体 SC Semibold" panose="02000709000000000000" pitchFamily="49" charset="-122"/>
                <a:ea typeface="等距更纱黑体 SC Semibold" panose="02000709000000000000" pitchFamily="49" charset="-122"/>
              </a:rPr>
            </a:br>
            <a:br>
              <a:rPr lang="en-US" altLang="zh-CN" dirty="0">
                <a:solidFill>
                  <a:schemeClr val="tx1"/>
                </a:solidFill>
                <a:latin typeface="等距更纱黑体 SC Semibold" panose="02000709000000000000" pitchFamily="49" charset="-122"/>
                <a:ea typeface="等距更纱黑体 SC Semibold" panose="02000709000000000000" pitchFamily="49" charset="-122"/>
              </a:rPr>
            </a:br>
            <a:br>
              <a:rPr lang="en-US" altLang="zh-CN" dirty="0">
                <a:solidFill>
                  <a:schemeClr val="tx1"/>
                </a:solidFill>
                <a:latin typeface="等距更纱黑体 SC Semibold" panose="02000709000000000000" pitchFamily="49" charset="-122"/>
                <a:ea typeface="等距更纱黑体 SC Semibold" panose="02000709000000000000" pitchFamily="49" charset="-122"/>
              </a:rPr>
            </a:br>
            <a:br>
              <a:rPr lang="en-US" altLang="zh-CN" dirty="0">
                <a:solidFill>
                  <a:schemeClr val="tx1"/>
                </a:solidFill>
                <a:latin typeface="等距更纱黑体 SC Semibold" panose="02000709000000000000" pitchFamily="49" charset="-122"/>
                <a:ea typeface="等距更纱黑体 SC Semibold" panose="02000709000000000000" pitchFamily="49" charset="-122"/>
              </a:rPr>
            </a:br>
            <a:r>
              <a:rPr lang="zh-CN" altLang="zh-CN" sz="4400" b="0" i="0" dirty="0">
                <a:solidFill>
                  <a:srgbClr val="FF0000"/>
                </a:solidFill>
                <a:latin typeface="Brush Script MT"/>
                <a:ea typeface="Brush Script MT"/>
              </a:rPr>
              <a:t>XiDianGo</a:t>
            </a:r>
            <a:endParaRPr lang="zh-CN" altLang="en-US" dirty="0">
              <a:solidFill>
                <a:schemeClr val="tx1"/>
              </a:solidFill>
              <a:latin typeface="等距更纱黑体 SC Semibold" panose="02000709000000000000" pitchFamily="49" charset="-122"/>
              <a:ea typeface="等距更纱黑体 SC Semibold" panose="02000709000000000000" pitchFamily="49" charset="-122"/>
            </a:endParaRPr>
          </a:p>
        </p:txBody>
      </p:sp>
      <p:pic>
        <p:nvPicPr>
          <p:cNvPr id="4" name="图片 3">
            <a:extLst>
              <a:ext uri="{FF2B5EF4-FFF2-40B4-BE49-F238E27FC236}">
                <a16:creationId xmlns:a16="http://schemas.microsoft.com/office/drawing/2014/main" id="{BAF15F84-2902-44A8-9878-867232E6972C}"/>
              </a:ext>
            </a:extLst>
          </p:cNvPr>
          <p:cNvPicPr>
            <a:picLocks noChangeAspect="1"/>
          </p:cNvPicPr>
          <p:nvPr/>
        </p:nvPicPr>
        <p:blipFill>
          <a:blip r:embed="rId4"/>
          <a:stretch>
            <a:fillRect/>
          </a:stretch>
        </p:blipFill>
        <p:spPr>
          <a:xfrm>
            <a:off x="7447054" y="76724"/>
            <a:ext cx="1577700" cy="1126444"/>
          </a:xfrm>
          <a:prstGeom prst="rect">
            <a:avLst/>
          </a:prstGeom>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图片 5120"/>
          <p:cNvPicPr/>
          <p:nvPr/>
        </p:nvPicPr>
        <p:blipFill>
          <a:blip r:embed="rId2"/>
          <a:stretch/>
        </p:blipFill>
        <p:spPr>
          <a:xfrm>
            <a:off x="0" y="0"/>
            <a:ext cx="9144000" cy="6858000"/>
          </a:xfrm>
          <a:prstGeom prst="rect">
            <a:avLst/>
          </a:prstGeom>
          <a:noFill/>
          <a:ln>
            <a:noFill/>
          </a:ln>
        </p:spPr>
      </p:pic>
      <p:sp>
        <p:nvSpPr>
          <p:cNvPr id="5122" name="标题 5121"/>
          <p:cNvSpPr>
            <a:spLocks noGrp="1"/>
          </p:cNvSpPr>
          <p:nvPr>
            <p:ph type="title"/>
          </p:nvPr>
        </p:nvSpPr>
        <p:spPr>
          <a:xfrm>
            <a:off x="6121071" y="260350"/>
            <a:ext cx="2565729" cy="287338"/>
          </a:xfrm>
          <a:prstGeom prst="rect">
            <a:avLst/>
          </a:prstGeom>
          <a:noFill/>
          <a:ln>
            <a:noFill/>
          </a:ln>
        </p:spPr>
        <p:txBody>
          <a:bodyPr vert="horz" wrap="square" lIns="91440" tIns="45720" rIns="91440" bIns="45720"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sz="2400" dirty="0">
                <a:solidFill>
                  <a:srgbClr val="FFFFFF"/>
                </a:solidFill>
                <a:latin typeface="等距更纱黑体 SC Semibold" panose="02000709000000000000" pitchFamily="49" charset="-122"/>
                <a:ea typeface="等距更纱黑体 SC Semibold" panose="02000709000000000000" pitchFamily="49" charset="-122"/>
              </a:rPr>
              <a:t>Web应用建模</a:t>
            </a:r>
          </a:p>
        </p:txBody>
      </p:sp>
      <p:sp>
        <p:nvSpPr>
          <p:cNvPr id="5123" name="文本占位符 5122"/>
          <p:cNvSpPr>
            <a:spLocks noGrp="1"/>
          </p:cNvSpPr>
          <p:nvPr>
            <p:ph type="body" idx="1"/>
          </p:nvPr>
        </p:nvSpPr>
        <p:spPr>
          <a:xfrm>
            <a:off x="463550" y="1470581"/>
            <a:ext cx="8229600" cy="4220607"/>
          </a:xfrm>
          <a:prstGeom prst="rect">
            <a:avLst/>
          </a:prstGeom>
          <a:noFill/>
          <a:ln>
            <a:noFill/>
          </a:ln>
        </p:spPr>
        <p:txBody>
          <a:bodyPr vert="horz" wrap="square" lIns="91440" tIns="45720" rIns="91440" bIns="45720" anchor="t" anchorCtr="0"/>
          <a:lstStyle>
            <a:lvl1pPr marL="342900" lvl="0" indent="-342900" algn="l" defTabSz="914400">
              <a:lnSpc>
                <a:spcPct val="100000"/>
              </a:lnSpc>
              <a:spcBef>
                <a:spcPct val="20000"/>
              </a:spcBef>
              <a:spcAft>
                <a:spcPct val="0"/>
              </a:spcAft>
              <a:buChar char="•"/>
              <a:defRPr lang="zh-CN" sz="3200" b="0" i="0" u="none" kern="1200" baseline="0">
                <a:solidFill>
                  <a:schemeClr val="tx1"/>
                </a:solidFill>
                <a:latin typeface="Arial"/>
                <a:ea typeface="宋体"/>
              </a:defRPr>
            </a:lvl1pPr>
            <a:lvl2pPr marL="742950" lvl="1" indent="-285750" algn="l" defTabSz="914400">
              <a:lnSpc>
                <a:spcPct val="100000"/>
              </a:lnSpc>
              <a:spcBef>
                <a:spcPct val="20000"/>
              </a:spcBef>
              <a:spcAft>
                <a:spcPct val="0"/>
              </a:spcAft>
              <a:buChar char="–"/>
              <a:defRPr lang="zh-CN" sz="2800" b="0" i="0" u="none" kern="1200" baseline="0">
                <a:solidFill>
                  <a:schemeClr val="tx1"/>
                </a:solidFill>
                <a:latin typeface="Arial"/>
                <a:ea typeface="宋体"/>
              </a:defRPr>
            </a:lvl2pPr>
            <a:lvl3pPr marL="1143000" lvl="2" indent="-228600" algn="l" defTabSz="914400">
              <a:lnSpc>
                <a:spcPct val="100000"/>
              </a:lnSpc>
              <a:spcBef>
                <a:spcPct val="20000"/>
              </a:spcBef>
              <a:spcAft>
                <a:spcPct val="0"/>
              </a:spcAft>
              <a:buChar char="•"/>
              <a:defRPr lang="zh-CN" sz="2400" b="0" i="0" u="none" kern="1200" baseline="0">
                <a:solidFill>
                  <a:schemeClr val="tx1"/>
                </a:solidFill>
                <a:latin typeface="Arial"/>
                <a:ea typeface="宋体"/>
              </a:defRPr>
            </a:lvl3pPr>
            <a:lvl4pPr marL="1600200" lvl="3"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4pPr>
            <a:lvl5pPr marL="2057400" lvl="4" indent="-228600" algn="l" defTabSz="914400">
              <a:lnSpc>
                <a:spcPct val="100000"/>
              </a:lnSpc>
              <a:spcBef>
                <a:spcPct val="20000"/>
              </a:spcBef>
              <a:spcAft>
                <a:spcPct val="0"/>
              </a:spcAft>
              <a:buChar char="»"/>
              <a:defRPr lang="zh-CN" sz="2000" b="0" i="0" u="none" kern="1200" baseline="0">
                <a:solidFill>
                  <a:schemeClr val="tx1"/>
                </a:solidFill>
                <a:latin typeface="Arial"/>
                <a:ea typeface="宋体"/>
              </a:defRPr>
            </a:lvl5pPr>
            <a:lvl6pPr marL="2514600" lvl="5" indent="-228600" algn="l" defTabSz="914400">
              <a:lnSpc>
                <a:spcPct val="90000"/>
              </a:lnSpc>
              <a:spcBef>
                <a:spcPts val="500"/>
              </a:spcBef>
              <a:buFont typeface="Arial" charset="0"/>
              <a:buChar char="•"/>
              <a:defRPr lang="zh-CN" sz="1800" kern="1200">
                <a:solidFill>
                  <a:schemeClr val="tx1"/>
                </a:solidFill>
                <a:latin typeface="Arial"/>
                <a:ea typeface="宋体"/>
              </a:defRPr>
            </a:lvl6pPr>
            <a:lvl7pPr marL="2971800" lvl="6" indent="-228600" algn="l" defTabSz="914400">
              <a:lnSpc>
                <a:spcPct val="90000"/>
              </a:lnSpc>
              <a:spcBef>
                <a:spcPts val="500"/>
              </a:spcBef>
              <a:buFont typeface="Arial" charset="0"/>
              <a:buChar char="•"/>
              <a:defRPr lang="zh-CN" sz="1800" kern="1200">
                <a:solidFill>
                  <a:schemeClr val="tx1"/>
                </a:solidFill>
                <a:latin typeface="Arial"/>
                <a:ea typeface="宋体"/>
              </a:defRPr>
            </a:lvl7pPr>
            <a:lvl8pPr marL="3429000" lvl="7" indent="-228600" algn="l" defTabSz="914400">
              <a:lnSpc>
                <a:spcPct val="90000"/>
              </a:lnSpc>
              <a:spcBef>
                <a:spcPts val="500"/>
              </a:spcBef>
              <a:buFont typeface="Arial" charset="0"/>
              <a:buChar char="•"/>
              <a:defRPr lang="zh-CN" sz="1800" kern="1200">
                <a:solidFill>
                  <a:schemeClr val="tx1"/>
                </a:solidFill>
                <a:latin typeface="Arial"/>
                <a:ea typeface="宋体"/>
              </a:defRPr>
            </a:lvl8pPr>
            <a:lvl9pPr marL="3886200" lvl="8" indent="-228600" algn="l" defTabSz="914400">
              <a:lnSpc>
                <a:spcPct val="90000"/>
              </a:lnSpc>
              <a:spcBef>
                <a:spcPts val="500"/>
              </a:spcBef>
              <a:buFont typeface="Arial" charset="0"/>
              <a:buChar char="•"/>
              <a:defRPr lang="zh-CN" sz="1800" kern="1200">
                <a:solidFill>
                  <a:schemeClr val="tx1"/>
                </a:solidFill>
                <a:latin typeface="Arial"/>
                <a:ea typeface="宋体"/>
              </a:defRPr>
            </a:lvl9pPr>
          </a:lstStyle>
          <a:p>
            <a:pPr>
              <a:buChar char="•"/>
            </a:pPr>
            <a:r>
              <a:rPr lang="zh-CN" sz="3200" b="0" i="0" dirty="0">
                <a:solidFill>
                  <a:srgbClr val="000000"/>
                </a:solidFill>
                <a:latin typeface="等距更纱黑体 SC Semibold" panose="02000709000000000000" pitchFamily="49" charset="-122"/>
                <a:ea typeface="等距更纱黑体 SC Semibold" panose="02000709000000000000" pitchFamily="49" charset="-122"/>
              </a:rPr>
              <a:t>功能需求建模</a:t>
            </a:r>
          </a:p>
          <a:p>
            <a:r>
              <a:rPr lang="zh-CN" dirty="0">
                <a:latin typeface="等距更纱黑体 SC Semibold" panose="02000709000000000000" pitchFamily="49" charset="-122"/>
                <a:ea typeface="等距更纱黑体 SC Semibold" panose="02000709000000000000" pitchFamily="49" charset="-122"/>
              </a:rPr>
              <a:t>内容建模</a:t>
            </a:r>
            <a:endParaRPr lang="latin" dirty="0">
              <a:latin typeface="等距更纱黑体 SC Semibold" panose="02000709000000000000" pitchFamily="49" charset="-122"/>
              <a:ea typeface="等距更纱黑体 SC Semibold" panose="02000709000000000000" pitchFamily="49" charset="-122"/>
            </a:endParaRPr>
          </a:p>
          <a:p>
            <a:r>
              <a:rPr lang="zh-CN" dirty="0">
                <a:latin typeface="等距更纱黑体 SC Semibold" panose="02000709000000000000" pitchFamily="49" charset="-122"/>
                <a:ea typeface="等距更纱黑体 SC Semibold" panose="02000709000000000000" pitchFamily="49" charset="-122"/>
              </a:rPr>
              <a:t>超文本建模</a:t>
            </a:r>
          </a:p>
          <a:p>
            <a:r>
              <a:rPr lang="zh-CN" dirty="0">
                <a:latin typeface="等距更纱黑体 SC Semibold" panose="02000709000000000000" pitchFamily="49" charset="-122"/>
                <a:ea typeface="等距更纱黑体 SC Semibold" panose="02000709000000000000" pitchFamily="49" charset="-122"/>
              </a:rPr>
              <a:t>适应性建模</a:t>
            </a:r>
          </a:p>
          <a:p>
            <a:endParaRPr lang="zh-CN"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a:extLst>
              <a:ext uri="{FF2B5EF4-FFF2-40B4-BE49-F238E27FC236}">
                <a16:creationId xmlns:a16="http://schemas.microsoft.com/office/drawing/2014/main" id="{61037C4F-E7A1-4686-92A4-3FD55D88B197}"/>
              </a:ext>
            </a:extLst>
          </p:cNvPr>
          <p:cNvSpPr>
            <a:spLocks noGrp="1" noChangeArrowheads="1"/>
          </p:cNvSpPr>
          <p:nvPr>
            <p:ph type="title"/>
          </p:nvPr>
        </p:nvSpPr>
        <p:spPr>
          <a:xfrm>
            <a:off x="6853287" y="260349"/>
            <a:ext cx="2102177" cy="342965"/>
          </a:xfrm>
        </p:spPr>
        <p:txBody>
          <a:bodyPr/>
          <a:lstStyle/>
          <a:p>
            <a:r>
              <a:rPr lang="zh-CN" altLang="en-US" sz="2400" dirty="0">
                <a:solidFill>
                  <a:schemeClr val="bg1"/>
                </a:solidFill>
                <a:latin typeface="等距更纱黑体 Slab SC Semibold" panose="02000709000000000000" pitchFamily="49" charset="-122"/>
                <a:ea typeface="等距更纱黑体 Slab SC Semibold" panose="02000709000000000000" pitchFamily="49" charset="-122"/>
              </a:rPr>
              <a:t>功能需求建模</a:t>
            </a:r>
          </a:p>
        </p:txBody>
      </p:sp>
      <p:pic>
        <p:nvPicPr>
          <p:cNvPr id="3" name="图片 2">
            <a:extLst>
              <a:ext uri="{FF2B5EF4-FFF2-40B4-BE49-F238E27FC236}">
                <a16:creationId xmlns:a16="http://schemas.microsoft.com/office/drawing/2014/main" id="{46CD8198-79B0-4338-B602-427191467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05" y="1475730"/>
            <a:ext cx="7847789" cy="5233396"/>
          </a:xfrm>
          <a:prstGeom prst="rect">
            <a:avLst/>
          </a:prstGeom>
        </p:spPr>
      </p:pic>
      <p:sp>
        <p:nvSpPr>
          <p:cNvPr id="9" name="标题 5">
            <a:extLst>
              <a:ext uri="{FF2B5EF4-FFF2-40B4-BE49-F238E27FC236}">
                <a16:creationId xmlns:a16="http://schemas.microsoft.com/office/drawing/2014/main" id="{EB7D0D89-300B-4922-B457-D20524454476}"/>
              </a:ext>
            </a:extLst>
          </p:cNvPr>
          <p:cNvSpPr txBox="1">
            <a:spLocks/>
          </p:cNvSpPr>
          <p:nvPr/>
        </p:nvSpPr>
        <p:spPr>
          <a:xfrm>
            <a:off x="480766" y="872416"/>
            <a:ext cx="5783345" cy="1143000"/>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pPr algn="l"/>
            <a:r>
              <a:rPr lang="zh-CN" altLang="en-US" sz="3600" dirty="0">
                <a:latin typeface="等距更纱黑体 SC Semibold" panose="02000709000000000000" pitchFamily="49" charset="-122"/>
                <a:ea typeface="等距更纱黑体 SC Semibold" panose="02000709000000000000" pitchFamily="49" charset="-122"/>
              </a:rPr>
              <a:t>功能需求建模</a:t>
            </a:r>
            <a:r>
              <a:rPr lang="en-US" altLang="zh-CN" sz="3600" dirty="0">
                <a:latin typeface="等距更纱黑体 SC Semibold" panose="02000709000000000000" pitchFamily="49" charset="-122"/>
                <a:ea typeface="等距更纱黑体 SC Semibold" panose="02000709000000000000" pitchFamily="49" charset="-122"/>
              </a:rPr>
              <a:t>——</a:t>
            </a:r>
            <a:r>
              <a:rPr lang="zh-CN" altLang="en-US" sz="3600" dirty="0">
                <a:latin typeface="等距更纱黑体 SC Semibold" panose="02000709000000000000" pitchFamily="49" charset="-122"/>
                <a:ea typeface="等距更纱黑体 SC Semibold" panose="02000709000000000000" pitchFamily="49" charset="-122"/>
              </a:rPr>
              <a:t>静态</a:t>
            </a:r>
            <a:br>
              <a:rPr lang="zh-CN" altLang="en-US" sz="3600" dirty="0"/>
            </a:br>
            <a:endParaRPr lang="zh-CN" altLang="en-US" sz="3600" dirty="0"/>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A70D639-4125-4064-9F04-E782FCDE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393" y="1434489"/>
            <a:ext cx="6899213" cy="5290904"/>
          </a:xfrm>
          <a:prstGeom prst="rect">
            <a:avLst/>
          </a:prstGeom>
        </p:spPr>
      </p:pic>
      <p:sp>
        <p:nvSpPr>
          <p:cNvPr id="6" name="标题 5">
            <a:extLst>
              <a:ext uri="{FF2B5EF4-FFF2-40B4-BE49-F238E27FC236}">
                <a16:creationId xmlns:a16="http://schemas.microsoft.com/office/drawing/2014/main" id="{65C2B997-C33B-404E-B3A7-9C4761847874}"/>
              </a:ext>
            </a:extLst>
          </p:cNvPr>
          <p:cNvSpPr>
            <a:spLocks noGrp="1"/>
          </p:cNvSpPr>
          <p:nvPr>
            <p:ph type="title"/>
          </p:nvPr>
        </p:nvSpPr>
        <p:spPr>
          <a:xfrm>
            <a:off x="461913" y="862989"/>
            <a:ext cx="6169844" cy="1143000"/>
          </a:xfrm>
        </p:spPr>
        <p:txBody>
          <a:bodyPr/>
          <a:lstStyle/>
          <a:p>
            <a:pPr algn="l"/>
            <a:r>
              <a:rPr lang="zh-CN" altLang="en-US" sz="3600" dirty="0">
                <a:latin typeface="等距更纱黑体 SC Semibold" panose="02000709000000000000" pitchFamily="49" charset="-122"/>
                <a:ea typeface="等距更纱黑体 SC Semibold" panose="02000709000000000000" pitchFamily="49" charset="-122"/>
              </a:rPr>
              <a:t>功能需求建模</a:t>
            </a:r>
            <a:r>
              <a:rPr lang="en-US" altLang="zh-CN" sz="3600" dirty="0">
                <a:latin typeface="等距更纱黑体 SC Semibold" panose="02000709000000000000" pitchFamily="49" charset="-122"/>
                <a:ea typeface="等距更纱黑体 SC Semibold" panose="02000709000000000000" pitchFamily="49" charset="-122"/>
              </a:rPr>
              <a:t>——</a:t>
            </a:r>
            <a:r>
              <a:rPr lang="zh-CN" altLang="en-US" sz="3600" dirty="0">
                <a:latin typeface="等距更纱黑体 SC Semibold" panose="02000709000000000000" pitchFamily="49" charset="-122"/>
                <a:ea typeface="等距更纱黑体 SC Semibold" panose="02000709000000000000" pitchFamily="49" charset="-122"/>
              </a:rPr>
              <a:t>动态</a:t>
            </a:r>
            <a:br>
              <a:rPr lang="zh-CN" altLang="en-US" sz="3600" dirty="0"/>
            </a:br>
            <a:endParaRPr lang="zh-CN" altLang="en-US" sz="3600" dirty="0"/>
          </a:p>
        </p:txBody>
      </p:sp>
      <p:sp>
        <p:nvSpPr>
          <p:cNvPr id="10" name="Rectangle 2">
            <a:extLst>
              <a:ext uri="{FF2B5EF4-FFF2-40B4-BE49-F238E27FC236}">
                <a16:creationId xmlns:a16="http://schemas.microsoft.com/office/drawing/2014/main" id="{AE887039-8C60-4EA4-AAE0-062314457835}"/>
              </a:ext>
            </a:extLst>
          </p:cNvPr>
          <p:cNvSpPr txBox="1">
            <a:spLocks noChangeArrowheads="1"/>
          </p:cNvSpPr>
          <p:nvPr/>
        </p:nvSpPr>
        <p:spPr>
          <a:xfrm>
            <a:off x="6853287" y="260349"/>
            <a:ext cx="2102177" cy="342965"/>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lab SC Semibold" panose="02000709000000000000" pitchFamily="49" charset="-122"/>
                <a:ea typeface="等距更纱黑体 Slab SC Semibold" panose="02000709000000000000" pitchFamily="49" charset="-122"/>
              </a:rPr>
              <a:t>功能需求建模</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BB2542E1-9AF9-46CF-8870-D152BF44D5EA}"/>
              </a:ext>
            </a:extLst>
          </p:cNvPr>
          <p:cNvSpPr txBox="1">
            <a:spLocks noChangeArrowheads="1"/>
          </p:cNvSpPr>
          <p:nvPr/>
        </p:nvSpPr>
        <p:spPr>
          <a:xfrm>
            <a:off x="6917458" y="195296"/>
            <a:ext cx="2102177" cy="342965"/>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lab SC Semibold" panose="02000709000000000000" pitchFamily="49" charset="-122"/>
                <a:ea typeface="等距更纱黑体 Slab SC Semibold" panose="02000709000000000000" pitchFamily="49" charset="-122"/>
              </a:rPr>
              <a:t>内容建模</a:t>
            </a:r>
          </a:p>
        </p:txBody>
      </p:sp>
      <p:sp>
        <p:nvSpPr>
          <p:cNvPr id="6" name="标题 5">
            <a:extLst>
              <a:ext uri="{FF2B5EF4-FFF2-40B4-BE49-F238E27FC236}">
                <a16:creationId xmlns:a16="http://schemas.microsoft.com/office/drawing/2014/main" id="{0F64EA96-B29C-4EBD-A627-0288A8FEA6B4}"/>
              </a:ext>
            </a:extLst>
          </p:cNvPr>
          <p:cNvSpPr>
            <a:spLocks noGrp="1"/>
          </p:cNvSpPr>
          <p:nvPr>
            <p:ph type="title"/>
          </p:nvPr>
        </p:nvSpPr>
        <p:spPr>
          <a:xfrm>
            <a:off x="-2690813" y="915334"/>
            <a:ext cx="7583324" cy="988881"/>
          </a:xfrm>
        </p:spPr>
        <p:txBody>
          <a:bodyPr/>
          <a:lstStyle/>
          <a:p>
            <a:r>
              <a:rPr lang="zh-CN" altLang="en-US" sz="3600" dirty="0">
                <a:latin typeface="等距更纱黑体 Slab SC Semibold" panose="02000709000000000000" pitchFamily="49" charset="-122"/>
                <a:ea typeface="等距更纱黑体 Slab SC Semibold" panose="02000709000000000000" pitchFamily="49" charset="-122"/>
              </a:rPr>
              <a:t>内容建模</a:t>
            </a:r>
            <a:br>
              <a:rPr lang="en-US" altLang="zh-CN" sz="3600" dirty="0">
                <a:latin typeface="等距更纱黑体 Slab SC Semibold" panose="02000709000000000000" pitchFamily="49" charset="-122"/>
                <a:ea typeface="等距更纱黑体 Slab SC Semibold" panose="02000709000000000000" pitchFamily="49" charset="-122"/>
              </a:rPr>
            </a:br>
            <a:r>
              <a:rPr lang="en-US" altLang="zh-CN" sz="3600" dirty="0">
                <a:latin typeface="等距更纱黑体 Slab SC Semibold" panose="02000709000000000000" pitchFamily="49" charset="-122"/>
                <a:ea typeface="等距更纱黑体 Slab SC Semibold" panose="02000709000000000000" pitchFamily="49" charset="-122"/>
              </a:rPr>
              <a:t>——</a:t>
            </a:r>
            <a:r>
              <a:rPr lang="zh-CN" altLang="en-US" sz="3600" dirty="0">
                <a:latin typeface="等距更纱黑体 Slab SC Semibold" panose="02000709000000000000" pitchFamily="49" charset="-122"/>
                <a:ea typeface="等距更纱黑体 Slab SC Semibold" panose="02000709000000000000" pitchFamily="49" charset="-122"/>
              </a:rPr>
              <a:t>静态</a:t>
            </a:r>
          </a:p>
        </p:txBody>
      </p:sp>
      <p:pic>
        <p:nvPicPr>
          <p:cNvPr id="4" name="图片 3">
            <a:extLst>
              <a:ext uri="{FF2B5EF4-FFF2-40B4-BE49-F238E27FC236}">
                <a16:creationId xmlns:a16="http://schemas.microsoft.com/office/drawing/2014/main" id="{5D63B01F-6A36-4CF1-9274-4EE8DEFFE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420" y="733557"/>
            <a:ext cx="6476215" cy="6120256"/>
          </a:xfrm>
          <a:prstGeom prst="rect">
            <a:avLst/>
          </a:prstGeom>
        </p:spPr>
      </p:pic>
    </p:spTree>
    <p:extLst>
      <p:ext uri="{BB962C8B-B14F-4D97-AF65-F5344CB8AC3E}">
        <p14:creationId xmlns:p14="http://schemas.microsoft.com/office/powerpoint/2010/main" val="383032981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BB2542E1-9AF9-46CF-8870-D152BF44D5EA}"/>
              </a:ext>
            </a:extLst>
          </p:cNvPr>
          <p:cNvSpPr txBox="1">
            <a:spLocks noChangeArrowheads="1"/>
          </p:cNvSpPr>
          <p:nvPr/>
        </p:nvSpPr>
        <p:spPr>
          <a:xfrm>
            <a:off x="6917458" y="195296"/>
            <a:ext cx="2102177" cy="342965"/>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lab SC Semibold" panose="02000709000000000000" pitchFamily="49" charset="-122"/>
                <a:ea typeface="等距更纱黑体 Slab SC Semibold" panose="02000709000000000000" pitchFamily="49" charset="-122"/>
              </a:rPr>
              <a:t>内容建模</a:t>
            </a:r>
          </a:p>
        </p:txBody>
      </p:sp>
      <p:sp>
        <p:nvSpPr>
          <p:cNvPr id="6" name="标题 5">
            <a:extLst>
              <a:ext uri="{FF2B5EF4-FFF2-40B4-BE49-F238E27FC236}">
                <a16:creationId xmlns:a16="http://schemas.microsoft.com/office/drawing/2014/main" id="{0F64EA96-B29C-4EBD-A627-0288A8FEA6B4}"/>
              </a:ext>
            </a:extLst>
          </p:cNvPr>
          <p:cNvSpPr>
            <a:spLocks noGrp="1"/>
          </p:cNvSpPr>
          <p:nvPr>
            <p:ph type="title"/>
          </p:nvPr>
        </p:nvSpPr>
        <p:spPr>
          <a:xfrm>
            <a:off x="306007" y="703673"/>
            <a:ext cx="5727322" cy="978521"/>
          </a:xfrm>
        </p:spPr>
        <p:txBody>
          <a:bodyPr/>
          <a:lstStyle/>
          <a:p>
            <a:pPr algn="l"/>
            <a:r>
              <a:rPr lang="zh-CN" altLang="en-US" sz="3600" dirty="0">
                <a:latin typeface="等距更纱黑体 Slab SC Semibold" panose="02000709000000000000" pitchFamily="49" charset="-122"/>
                <a:ea typeface="等距更纱黑体 Slab SC Semibold" panose="02000709000000000000" pitchFamily="49" charset="-122"/>
              </a:rPr>
              <a:t>内容建模</a:t>
            </a:r>
            <a:r>
              <a:rPr lang="en-US" altLang="zh-CN" sz="3600" dirty="0">
                <a:latin typeface="等距更纱黑体 Slab SC Semibold" panose="02000709000000000000" pitchFamily="49" charset="-122"/>
                <a:ea typeface="等距更纱黑体 Slab SC Semibold" panose="02000709000000000000" pitchFamily="49" charset="-122"/>
              </a:rPr>
              <a:t>——</a:t>
            </a:r>
            <a:r>
              <a:rPr lang="zh-CN" altLang="en-US" sz="3600" dirty="0">
                <a:latin typeface="等距更纱黑体 Slab SC Semibold" panose="02000709000000000000" pitchFamily="49" charset="-122"/>
                <a:ea typeface="等距更纱黑体 Slab SC Semibold" panose="02000709000000000000" pitchFamily="49" charset="-122"/>
              </a:rPr>
              <a:t>动态</a:t>
            </a:r>
          </a:p>
        </p:txBody>
      </p:sp>
      <p:pic>
        <p:nvPicPr>
          <p:cNvPr id="11" name="图片 10">
            <a:extLst>
              <a:ext uri="{FF2B5EF4-FFF2-40B4-BE49-F238E27FC236}">
                <a16:creationId xmlns:a16="http://schemas.microsoft.com/office/drawing/2014/main" id="{BA53C4AA-4D98-461D-BEBE-E048105CA89F}"/>
              </a:ext>
            </a:extLst>
          </p:cNvPr>
          <p:cNvPicPr>
            <a:picLocks noChangeAspect="1"/>
          </p:cNvPicPr>
          <p:nvPr/>
        </p:nvPicPr>
        <p:blipFill rotWithShape="1">
          <a:blip r:embed="rId3"/>
          <a:srcRect r="6136"/>
          <a:stretch/>
        </p:blipFill>
        <p:spPr>
          <a:xfrm>
            <a:off x="567783" y="1767035"/>
            <a:ext cx="8008434" cy="4794218"/>
          </a:xfrm>
          <a:prstGeom prst="rect">
            <a:avLst/>
          </a:prstGeom>
        </p:spPr>
      </p:pic>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a:extLst>
              <a:ext uri="{FF2B5EF4-FFF2-40B4-BE49-F238E27FC236}">
                <a16:creationId xmlns:a16="http://schemas.microsoft.com/office/drawing/2014/main" id="{E4588EF3-08EA-4CF9-A921-B9DE7E069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BB2542E1-9AF9-46CF-8870-D152BF44D5EA}"/>
              </a:ext>
            </a:extLst>
          </p:cNvPr>
          <p:cNvSpPr txBox="1">
            <a:spLocks noChangeArrowheads="1"/>
          </p:cNvSpPr>
          <p:nvPr/>
        </p:nvSpPr>
        <p:spPr>
          <a:xfrm>
            <a:off x="6917458" y="195296"/>
            <a:ext cx="2102177" cy="342965"/>
          </a:xfrm>
          <a:prstGeom prst="rect">
            <a:avLst/>
          </a:prstGeom>
          <a:noFill/>
          <a:ln>
            <a:noFill/>
          </a:ln>
        </p:spPr>
        <p:txBody>
          <a:bodyPr anchor="ctr" anchorCtr="0"/>
          <a:lstStyle>
            <a:lvl1pPr marL="0" lvl="0" indent="0" algn="ctr" defTabSz="914400">
              <a:lnSpc>
                <a:spcPct val="100000"/>
              </a:lnSpc>
              <a:spcBef>
                <a:spcPct val="0"/>
              </a:spcBef>
              <a:spcAft>
                <a:spcPct val="0"/>
              </a:spcAft>
              <a:buNone/>
              <a:defRPr lang="zh-CN" sz="4400" b="0" i="0" u="none" kern="1200" baseline="0">
                <a:solidFill>
                  <a:schemeClr val="tx2"/>
                </a:solidFill>
                <a:latin typeface="Arial"/>
                <a:ea typeface="宋体"/>
              </a:defRPr>
            </a:lvl1pPr>
            <a:lvl2pPr lvl="1" algn="ctr">
              <a:spcBef>
                <a:spcPct val="0"/>
              </a:spcBef>
              <a:spcAft>
                <a:spcPct val="0"/>
              </a:spcAft>
              <a:defRPr lang="zh-CN" sz="4400">
                <a:solidFill>
                  <a:schemeClr val="tx2"/>
                </a:solidFill>
                <a:latin typeface="Arial"/>
                <a:ea typeface="宋体"/>
              </a:defRPr>
            </a:lvl2pPr>
            <a:lvl3pPr lvl="2" algn="ctr">
              <a:spcBef>
                <a:spcPct val="0"/>
              </a:spcBef>
              <a:spcAft>
                <a:spcPct val="0"/>
              </a:spcAft>
              <a:defRPr lang="zh-CN" sz="4400">
                <a:solidFill>
                  <a:schemeClr val="tx2"/>
                </a:solidFill>
                <a:latin typeface="Arial"/>
                <a:ea typeface="宋体"/>
              </a:defRPr>
            </a:lvl3pPr>
            <a:lvl4pPr lvl="3" algn="ctr">
              <a:spcBef>
                <a:spcPct val="0"/>
              </a:spcBef>
              <a:spcAft>
                <a:spcPct val="0"/>
              </a:spcAft>
              <a:defRPr lang="zh-CN" sz="4400">
                <a:solidFill>
                  <a:schemeClr val="tx2"/>
                </a:solidFill>
                <a:latin typeface="Arial"/>
                <a:ea typeface="宋体"/>
              </a:defRPr>
            </a:lvl4pPr>
            <a:lvl5pPr lvl="4" algn="ctr">
              <a:spcBef>
                <a:spcPct val="0"/>
              </a:spcBef>
              <a:spcAft>
                <a:spcPct val="0"/>
              </a:spcAft>
              <a:defRPr lang="zh-CN" sz="4400">
                <a:solidFill>
                  <a:schemeClr val="tx2"/>
                </a:solidFill>
                <a:latin typeface="Arial"/>
                <a:ea typeface="宋体"/>
              </a:defRPr>
            </a:lvl5pPr>
            <a:lvl6pPr marL="457200" lvl="5" algn="ctr">
              <a:spcBef>
                <a:spcPct val="0"/>
              </a:spcBef>
              <a:spcAft>
                <a:spcPct val="0"/>
              </a:spcAft>
              <a:defRPr lang="zh-CN" sz="4400">
                <a:solidFill>
                  <a:schemeClr val="tx2"/>
                </a:solidFill>
                <a:latin typeface="Arial"/>
                <a:ea typeface="宋体"/>
              </a:defRPr>
            </a:lvl6pPr>
            <a:lvl7pPr marL="914400" lvl="6" algn="ctr">
              <a:spcBef>
                <a:spcPct val="0"/>
              </a:spcBef>
              <a:spcAft>
                <a:spcPct val="0"/>
              </a:spcAft>
              <a:defRPr lang="zh-CN" sz="4400">
                <a:solidFill>
                  <a:schemeClr val="tx2"/>
                </a:solidFill>
                <a:latin typeface="Arial"/>
                <a:ea typeface="宋体"/>
              </a:defRPr>
            </a:lvl7pPr>
            <a:lvl8pPr marL="1371600" lvl="7" algn="ctr">
              <a:spcBef>
                <a:spcPct val="0"/>
              </a:spcBef>
              <a:spcAft>
                <a:spcPct val="0"/>
              </a:spcAft>
              <a:defRPr lang="zh-CN" sz="4400">
                <a:solidFill>
                  <a:schemeClr val="tx2"/>
                </a:solidFill>
                <a:latin typeface="Arial"/>
                <a:ea typeface="宋体"/>
              </a:defRPr>
            </a:lvl8pPr>
            <a:lvl9pPr marL="1828800" lvl="8" algn="ctr">
              <a:spcBef>
                <a:spcPct val="0"/>
              </a:spcBef>
              <a:spcAft>
                <a:spcPct val="0"/>
              </a:spcAft>
              <a:defRPr lang="zh-CN" sz="4400">
                <a:solidFill>
                  <a:schemeClr val="tx2"/>
                </a:solidFill>
                <a:latin typeface="Arial"/>
                <a:ea typeface="宋体"/>
              </a:defRPr>
            </a:lvl9pPr>
          </a:lstStyle>
          <a:p>
            <a:r>
              <a:rPr lang="zh-CN" altLang="en-US" sz="2400" dirty="0">
                <a:solidFill>
                  <a:schemeClr val="bg1"/>
                </a:solidFill>
                <a:latin typeface="等距更纱黑体 Slab SC Semibold" panose="02000709000000000000" pitchFamily="49" charset="-122"/>
                <a:ea typeface="等距更纱黑体 Slab SC Semibold" panose="02000709000000000000" pitchFamily="49" charset="-122"/>
              </a:rPr>
              <a:t>内容建模</a:t>
            </a:r>
          </a:p>
        </p:txBody>
      </p:sp>
      <p:sp>
        <p:nvSpPr>
          <p:cNvPr id="6" name="标题 5">
            <a:extLst>
              <a:ext uri="{FF2B5EF4-FFF2-40B4-BE49-F238E27FC236}">
                <a16:creationId xmlns:a16="http://schemas.microsoft.com/office/drawing/2014/main" id="{0F64EA96-B29C-4EBD-A627-0288A8FEA6B4}"/>
              </a:ext>
            </a:extLst>
          </p:cNvPr>
          <p:cNvSpPr>
            <a:spLocks noGrp="1"/>
          </p:cNvSpPr>
          <p:nvPr>
            <p:ph type="title"/>
          </p:nvPr>
        </p:nvSpPr>
        <p:spPr>
          <a:xfrm>
            <a:off x="457200" y="1008237"/>
            <a:ext cx="3954004" cy="782855"/>
          </a:xfrm>
        </p:spPr>
        <p:txBody>
          <a:bodyPr/>
          <a:lstStyle/>
          <a:p>
            <a:pPr algn="l"/>
            <a:r>
              <a:rPr lang="zh-CN" altLang="en-US" sz="3600" dirty="0">
                <a:latin typeface="等距更纱黑体 Slab SC Semibold" panose="02000709000000000000" pitchFamily="49" charset="-122"/>
                <a:ea typeface="等距更纱黑体 Slab SC Semibold" panose="02000709000000000000" pitchFamily="49" charset="-122"/>
              </a:rPr>
              <a:t>内容建模</a:t>
            </a:r>
            <a:r>
              <a:rPr lang="en-US" altLang="zh-CN" sz="3600" dirty="0">
                <a:latin typeface="等距更纱黑体 Slab SC Semibold" panose="02000709000000000000" pitchFamily="49" charset="-122"/>
                <a:ea typeface="等距更纱黑体 Slab SC Semibold" panose="02000709000000000000" pitchFamily="49" charset="-122"/>
              </a:rPr>
              <a:t>——</a:t>
            </a:r>
            <a:r>
              <a:rPr lang="zh-CN" altLang="en-US" sz="3600" dirty="0">
                <a:latin typeface="等距更纱黑体 Slab SC Semibold" panose="02000709000000000000" pitchFamily="49" charset="-122"/>
                <a:ea typeface="等距更纱黑体 Slab SC Semibold" panose="02000709000000000000" pitchFamily="49" charset="-122"/>
              </a:rPr>
              <a:t>动态</a:t>
            </a:r>
          </a:p>
        </p:txBody>
      </p:sp>
      <p:pic>
        <p:nvPicPr>
          <p:cNvPr id="3" name="图片 2">
            <a:extLst>
              <a:ext uri="{FF2B5EF4-FFF2-40B4-BE49-F238E27FC236}">
                <a16:creationId xmlns:a16="http://schemas.microsoft.com/office/drawing/2014/main" id="{15899E58-B63C-40C1-9EF4-C46AE4B7DB0A}"/>
              </a:ext>
            </a:extLst>
          </p:cNvPr>
          <p:cNvPicPr>
            <a:picLocks noChangeAspect="1"/>
          </p:cNvPicPr>
          <p:nvPr/>
        </p:nvPicPr>
        <p:blipFill>
          <a:blip r:embed="rId3"/>
          <a:stretch>
            <a:fillRect/>
          </a:stretch>
        </p:blipFill>
        <p:spPr>
          <a:xfrm>
            <a:off x="457200" y="2045616"/>
            <a:ext cx="8229600" cy="3941403"/>
          </a:xfrm>
          <a:prstGeom prst="rect">
            <a:avLst/>
          </a:prstGeom>
        </p:spPr>
      </p:pic>
    </p:spTree>
    <p:extLst>
      <p:ext uri="{BB962C8B-B14F-4D97-AF65-F5344CB8AC3E}">
        <p14:creationId xmlns:p14="http://schemas.microsoft.com/office/powerpoint/2010/main" val="2649966353"/>
      </p:ext>
    </p:extLst>
  </p:cSld>
  <p:clrMapOvr>
    <a:masterClrMapping/>
  </p:clrMapOvr>
  <p:transition spd="med">
    <p:pull/>
  </p:transition>
</p:sld>
</file>

<file path=ppt/theme/theme1.xml><?xml version="1.0" encoding="utf-8"?>
<a:theme xmlns:a="http://schemas.openxmlformats.org/drawingml/2006/main" name="Office 主题​​">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1142</Words>
  <Application>Microsoft Office PowerPoint</Application>
  <PresentationFormat>全屏显示(4:3)</PresentationFormat>
  <Paragraphs>156</Paragraphs>
  <Slides>37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Ubuntu</vt:lpstr>
      <vt:lpstr>等距更纱黑体 SC Semibold</vt:lpstr>
      <vt:lpstr>等距更纱黑体 Slab SC</vt:lpstr>
      <vt:lpstr>等距更纱黑体 Slab SC Semibold</vt:lpstr>
      <vt:lpstr>等线</vt:lpstr>
      <vt:lpstr>更纱黑体 UI SC</vt:lpstr>
      <vt:lpstr>黑体</vt:lpstr>
      <vt:lpstr>宋体</vt:lpstr>
      <vt:lpstr>微软雅黑</vt:lpstr>
      <vt:lpstr>Arial</vt:lpstr>
      <vt:lpstr>Brush Script MT</vt:lpstr>
      <vt:lpstr>Wingdings</vt:lpstr>
      <vt:lpstr>Office 主题​​</vt:lpstr>
      <vt:lpstr>西电二手交易平台项目介绍  ——第8小组   XiDianGo</vt:lpstr>
      <vt:lpstr>目  录</vt:lpstr>
      <vt:lpstr>Web应用建模</vt:lpstr>
      <vt:lpstr>Web应用建模</vt:lpstr>
      <vt:lpstr>功能需求建模</vt:lpstr>
      <vt:lpstr>功能需求建模——动态 </vt:lpstr>
      <vt:lpstr>内容建模 ——静态</vt:lpstr>
      <vt:lpstr>内容建模——动态</vt:lpstr>
      <vt:lpstr>内容建模——动态</vt:lpstr>
      <vt:lpstr>内容建模——动态</vt:lpstr>
      <vt:lpstr>超文本建模</vt:lpstr>
      <vt:lpstr>超文本建模</vt:lpstr>
      <vt:lpstr>适应性建模</vt:lpstr>
      <vt:lpstr>适应性建模</vt:lpstr>
      <vt:lpstr>Web应用架构设计</vt:lpstr>
      <vt:lpstr>MVC模型</vt:lpstr>
      <vt:lpstr>MVC模型</vt:lpstr>
      <vt:lpstr>前端结构设计</vt:lpstr>
      <vt:lpstr>Thymeleaf 文件结构</vt:lpstr>
      <vt:lpstr>后端结构设计</vt:lpstr>
      <vt:lpstr>PowerPoint 演示文稿</vt:lpstr>
      <vt:lpstr>数据库设计</vt:lpstr>
      <vt:lpstr>Web应用设计</vt:lpstr>
      <vt:lpstr>Web应用设计</vt:lpstr>
      <vt:lpstr>Web应用设计</vt:lpstr>
      <vt:lpstr>Web应用设计</vt:lpstr>
      <vt:lpstr>Web应用设计</vt:lpstr>
      <vt:lpstr>Web应用设计</vt:lpstr>
      <vt:lpstr>PowerPoint 演示文稿</vt:lpstr>
      <vt:lpstr>PowerPoint 演示文稿</vt:lpstr>
      <vt:lpstr>PowerPoint 演示文稿</vt:lpstr>
      <vt:lpstr>PowerPoint 演示文稿</vt:lpstr>
      <vt:lpstr>PowerPoint 演示文稿</vt:lpstr>
      <vt:lpstr>PowerPoint 演示文稿</vt:lpstr>
      <vt:lpstr>Web应用设计</vt:lpstr>
      <vt:lpstr>Web应用设计</vt:lpstr>
      <vt:lpstr>谢谢大家     XiDianGo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西电二手交易平台项目介绍    XiDianGo</dc:title>
  <dc:creator>jianxiang shi;Duan Jiarui</dc:creator>
  <cp:lastModifiedBy>Duan Jiarui</cp:lastModifiedBy>
  <cp:revision>139</cp:revision>
  <dcterms:modified xsi:type="dcterms:W3CDTF">2021-04-19T13:57:01Z</dcterms:modified>
</cp:coreProperties>
</file>