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9" r:id="rId4"/>
    <p:sldId id="260" r:id="rId5"/>
    <p:sldId id="269" r:id="rId6"/>
    <p:sldId id="274" r:id="rId7"/>
    <p:sldId id="270" r:id="rId8"/>
    <p:sldId id="258" r:id="rId9"/>
    <p:sldId id="261" r:id="rId10"/>
    <p:sldId id="263" r:id="rId11"/>
    <p:sldId id="264" r:id="rId12"/>
    <p:sldId id="266" r:id="rId13"/>
    <p:sldId id="265" r:id="rId14"/>
    <p:sldId id="267" r:id="rId15"/>
    <p:sldId id="262" r:id="rId16"/>
    <p:sldId id="268" r:id="rId17"/>
    <p:sldId id="271" r:id="rId18"/>
    <p:sldId id="275" r:id="rId19"/>
    <p:sldId id="273" r:id="rId20"/>
  </p:sldIdLst>
  <p:sldSz cx="7620000" cy="5715000"/>
  <p:notesSz cx="7620000" cy="5715000"/>
  <p:defaultTextStyle>
    <a:defPPr>
      <a:defRPr lang="en-US"/>
    </a:defPPr>
    <a:lvl1pPr algn="l" rtl="0" fontAlgn="base">
      <a:spcBef>
        <a:spcPct val="0"/>
      </a:spcBef>
      <a:spcAft>
        <a:spcPct val="0"/>
      </a:spcAft>
      <a:defRPr kern="1200">
        <a:solidFill>
          <a:schemeClr val="tx1"/>
        </a:solidFill>
        <a:latin typeface="Gill Sans MT" pitchFamily="34" charset="0"/>
        <a:ea typeface="+mn-ea"/>
        <a:cs typeface="+mn-cs"/>
      </a:defRPr>
    </a:lvl1pPr>
    <a:lvl2pPr marL="457200" algn="l" rtl="0" fontAlgn="base">
      <a:spcBef>
        <a:spcPct val="0"/>
      </a:spcBef>
      <a:spcAft>
        <a:spcPct val="0"/>
      </a:spcAft>
      <a:defRPr kern="1200">
        <a:solidFill>
          <a:schemeClr val="tx1"/>
        </a:solidFill>
        <a:latin typeface="Gill Sans MT" pitchFamily="34" charset="0"/>
        <a:ea typeface="+mn-ea"/>
        <a:cs typeface="+mn-cs"/>
      </a:defRPr>
    </a:lvl2pPr>
    <a:lvl3pPr marL="914400" algn="l" rtl="0" fontAlgn="base">
      <a:spcBef>
        <a:spcPct val="0"/>
      </a:spcBef>
      <a:spcAft>
        <a:spcPct val="0"/>
      </a:spcAft>
      <a:defRPr kern="1200">
        <a:solidFill>
          <a:schemeClr val="tx1"/>
        </a:solidFill>
        <a:latin typeface="Gill Sans MT" pitchFamily="34" charset="0"/>
        <a:ea typeface="+mn-ea"/>
        <a:cs typeface="+mn-cs"/>
      </a:defRPr>
    </a:lvl3pPr>
    <a:lvl4pPr marL="1371600" algn="l" rtl="0" fontAlgn="base">
      <a:spcBef>
        <a:spcPct val="0"/>
      </a:spcBef>
      <a:spcAft>
        <a:spcPct val="0"/>
      </a:spcAft>
      <a:defRPr kern="1200">
        <a:solidFill>
          <a:schemeClr val="tx1"/>
        </a:solidFill>
        <a:latin typeface="Gill Sans MT" pitchFamily="34" charset="0"/>
        <a:ea typeface="+mn-ea"/>
        <a:cs typeface="+mn-cs"/>
      </a:defRPr>
    </a:lvl4pPr>
    <a:lvl5pPr marL="1828800" algn="l" rtl="0" fontAlgn="base">
      <a:spcBef>
        <a:spcPct val="0"/>
      </a:spcBef>
      <a:spcAft>
        <a:spcPct val="0"/>
      </a:spcAft>
      <a:defRPr kern="1200">
        <a:solidFill>
          <a:schemeClr val="tx1"/>
        </a:solidFill>
        <a:latin typeface="Gill Sans MT" pitchFamily="34" charset="0"/>
        <a:ea typeface="+mn-ea"/>
        <a:cs typeface="+mn-cs"/>
      </a:defRPr>
    </a:lvl5pPr>
    <a:lvl6pPr marL="2286000" algn="l" defTabSz="914400" rtl="0" eaLnBrk="1" latinLnBrk="0" hangingPunct="1">
      <a:defRPr kern="1200">
        <a:solidFill>
          <a:schemeClr val="tx1"/>
        </a:solidFill>
        <a:latin typeface="Gill Sans MT" pitchFamily="34" charset="0"/>
        <a:ea typeface="+mn-ea"/>
        <a:cs typeface="+mn-cs"/>
      </a:defRPr>
    </a:lvl6pPr>
    <a:lvl7pPr marL="2743200" algn="l" defTabSz="914400" rtl="0" eaLnBrk="1" latinLnBrk="0" hangingPunct="1">
      <a:defRPr kern="1200">
        <a:solidFill>
          <a:schemeClr val="tx1"/>
        </a:solidFill>
        <a:latin typeface="Gill Sans MT" pitchFamily="34" charset="0"/>
        <a:ea typeface="+mn-ea"/>
        <a:cs typeface="+mn-cs"/>
      </a:defRPr>
    </a:lvl7pPr>
    <a:lvl8pPr marL="3200400" algn="l" defTabSz="914400" rtl="0" eaLnBrk="1" latinLnBrk="0" hangingPunct="1">
      <a:defRPr kern="1200">
        <a:solidFill>
          <a:schemeClr val="tx1"/>
        </a:solidFill>
        <a:latin typeface="Gill Sans MT" pitchFamily="34" charset="0"/>
        <a:ea typeface="+mn-ea"/>
        <a:cs typeface="+mn-cs"/>
      </a:defRPr>
    </a:lvl8pPr>
    <a:lvl9pPr marL="3657600" algn="l" defTabSz="914400" rtl="0" eaLnBrk="1" latinLnBrk="0" hangingPunct="1">
      <a:defRPr kern="1200">
        <a:solidFill>
          <a:schemeClr val="tx1"/>
        </a:solidFill>
        <a:latin typeface="Gill Sans MT"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6F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84" autoAdjust="0"/>
    <p:restoredTop sz="94660"/>
  </p:normalViewPr>
  <p:slideViewPr>
    <p:cSldViewPr>
      <p:cViewPr varScale="1">
        <p:scale>
          <a:sx n="164" d="100"/>
          <a:sy n="164" d="100"/>
        </p:scale>
        <p:origin x="-1584" y="-96"/>
      </p:cViewPr>
      <p:guideLst>
        <p:guide orient="horz" pos="1800"/>
        <p:guide pos="24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83270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lideBase 2"/>
        <p:cNvGrpSpPr/>
        <p:nvPr/>
      </p:nvGrpSpPr>
      <p:grpSpPr>
        <a:xfrm>
          <a:off x="0" y="0"/>
          <a:ext cx="0" cy="0"/>
          <a:chOff x="0" y="0"/>
          <a:chExt cx="0" cy="0"/>
        </a:xfrm>
      </p:grpSpPr>
      <p:sp>
        <p:nvSpPr>
          <p:cNvPr id="3" name="Shape 3"/>
          <p:cNvSpPr>
            <a:spLocks noGrp="1"/>
          </p:cNvSpPr>
          <p:nvPr>
            <p:ph type="title"/>
          </p:nvPr>
        </p:nvSpPr>
        <p:spPr>
          <a:xfrm>
            <a:off x="476250" y="1905000"/>
            <a:ext cx="6667500" cy="952500"/>
          </a:xfrm>
          <a:prstGeom prst="rect">
            <a:avLst/>
          </a:prstGeom>
        </p:spPr>
        <p:txBody>
          <a:bodyPr/>
          <a:lstStyle/>
          <a:p>
            <a:endParaRPr/>
          </a:p>
        </p:txBody>
      </p:sp>
      <p:sp>
        <p:nvSpPr>
          <p:cNvPr id="4" name="Shape 4"/>
          <p:cNvSpPr>
            <a:spLocks noGrp="1"/>
          </p:cNvSpPr>
          <p:nvPr>
            <p:ph type="subTitle" idx="1"/>
          </p:nvPr>
        </p:nvSpPr>
        <p:spPr>
          <a:xfrm>
            <a:off x="857250" y="3095625"/>
            <a:ext cx="5905500" cy="1428750"/>
          </a:xfrm>
          <a:prstGeom prst="rect">
            <a:avLst/>
          </a:prstGeom>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lideBase 5"/>
        <p:cNvGrpSpPr/>
        <p:nvPr/>
      </p:nvGrpSpPr>
      <p:grpSpPr>
        <a:xfrm>
          <a:off x="0" y="0"/>
          <a:ext cx="0" cy="0"/>
          <a:chOff x="0" y="0"/>
          <a:chExt cx="0" cy="0"/>
        </a:xfrm>
      </p:grpSpPr>
      <p:sp>
        <p:nvSpPr>
          <p:cNvPr id="6" name="Shape 6"/>
          <p:cNvSpPr>
            <a:spLocks noGrp="1"/>
          </p:cNvSpPr>
          <p:nvPr>
            <p:ph type="title"/>
          </p:nvPr>
        </p:nvSpPr>
        <p:spPr>
          <a:xfrm>
            <a:off x="238125" y="190500"/>
            <a:ext cx="7143750" cy="762000"/>
          </a:xfrm>
          <a:prstGeom prst="rect">
            <a:avLst/>
          </a:prstGeom>
        </p:spPr>
        <p:txBody>
          <a:bodyPr/>
          <a:lstStyle/>
          <a:p>
            <a:endParaRPr/>
          </a:p>
        </p:txBody>
      </p:sp>
      <p:sp>
        <p:nvSpPr>
          <p:cNvPr id="7" name="Shape 7"/>
          <p:cNvSpPr>
            <a:spLocks noGrp="1"/>
          </p:cNvSpPr>
          <p:nvPr>
            <p:ph type="body" idx="2"/>
          </p:nvPr>
        </p:nvSpPr>
        <p:spPr>
          <a:xfrm>
            <a:off x="238125" y="1143000"/>
            <a:ext cx="7143750" cy="4381500"/>
          </a:xfrm>
          <a:prstGeom prst="rect">
            <a:avLst/>
          </a:prstGeom>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SlideBase 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 id="2147483650" r:id="rId2"/>
    <p:sldLayoutId id="2147483649" r:id="rId3"/>
  </p:sldLayoutIdLst>
  <p:txStyles>
    <p:titleStyle>
      <a:lvl1pPr algn="ctr" rtl="0" eaLnBrk="0" fontAlgn="base" hangingPunct="0">
        <a:spcBef>
          <a:spcPct val="0"/>
        </a:spcBef>
        <a:spcAft>
          <a:spcPct val="0"/>
        </a:spcAft>
        <a:defRPr sz="4800" kern="1200">
          <a:solidFill>
            <a:srgbClr val="FFFFFF"/>
          </a:solidFill>
          <a:latin typeface="Arial" pitchFamily="34" charset="0"/>
          <a:ea typeface="+mj-ea"/>
          <a:cs typeface="+mj-cs"/>
        </a:defRPr>
      </a:lvl1pPr>
      <a:lvl2pPr algn="ctr" rtl="0" eaLnBrk="0" fontAlgn="base" hangingPunct="0">
        <a:spcBef>
          <a:spcPct val="0"/>
        </a:spcBef>
        <a:spcAft>
          <a:spcPct val="0"/>
        </a:spcAft>
        <a:defRPr sz="4800">
          <a:solidFill>
            <a:srgbClr val="FFFFFF"/>
          </a:solidFill>
          <a:latin typeface="Arial" charset="0"/>
        </a:defRPr>
      </a:lvl2pPr>
      <a:lvl3pPr algn="ctr" rtl="0" eaLnBrk="0" fontAlgn="base" hangingPunct="0">
        <a:spcBef>
          <a:spcPct val="0"/>
        </a:spcBef>
        <a:spcAft>
          <a:spcPct val="0"/>
        </a:spcAft>
        <a:defRPr sz="4800">
          <a:solidFill>
            <a:srgbClr val="FFFFFF"/>
          </a:solidFill>
          <a:latin typeface="Arial" charset="0"/>
        </a:defRPr>
      </a:lvl3pPr>
      <a:lvl4pPr algn="ctr" rtl="0" eaLnBrk="0" fontAlgn="base" hangingPunct="0">
        <a:spcBef>
          <a:spcPct val="0"/>
        </a:spcBef>
        <a:spcAft>
          <a:spcPct val="0"/>
        </a:spcAft>
        <a:defRPr sz="4800">
          <a:solidFill>
            <a:srgbClr val="FFFFFF"/>
          </a:solidFill>
          <a:latin typeface="Arial" charset="0"/>
        </a:defRPr>
      </a:lvl4pPr>
      <a:lvl5pPr algn="ctr" rtl="0" eaLnBrk="0" fontAlgn="base" hangingPunct="0">
        <a:spcBef>
          <a:spcPct val="0"/>
        </a:spcBef>
        <a:spcAft>
          <a:spcPct val="0"/>
        </a:spcAft>
        <a:defRPr sz="4800">
          <a:solidFill>
            <a:srgbClr val="FFFFFF"/>
          </a:solidFill>
          <a:latin typeface="Arial" charset="0"/>
        </a:defRPr>
      </a:lvl5pPr>
      <a:lvl6pPr marL="457200" algn="ctr" rtl="0" fontAlgn="base">
        <a:spcBef>
          <a:spcPct val="0"/>
        </a:spcBef>
        <a:spcAft>
          <a:spcPct val="0"/>
        </a:spcAft>
        <a:defRPr sz="4800">
          <a:solidFill>
            <a:srgbClr val="FFFFFF"/>
          </a:solidFill>
          <a:latin typeface="Arial" charset="0"/>
        </a:defRPr>
      </a:lvl6pPr>
      <a:lvl7pPr marL="914400" algn="ctr" rtl="0" fontAlgn="base">
        <a:spcBef>
          <a:spcPct val="0"/>
        </a:spcBef>
        <a:spcAft>
          <a:spcPct val="0"/>
        </a:spcAft>
        <a:defRPr sz="4800">
          <a:solidFill>
            <a:srgbClr val="FFFFFF"/>
          </a:solidFill>
          <a:latin typeface="Arial" charset="0"/>
        </a:defRPr>
      </a:lvl7pPr>
      <a:lvl8pPr marL="1371600" algn="ctr" rtl="0" fontAlgn="base">
        <a:spcBef>
          <a:spcPct val="0"/>
        </a:spcBef>
        <a:spcAft>
          <a:spcPct val="0"/>
        </a:spcAft>
        <a:defRPr sz="4800">
          <a:solidFill>
            <a:srgbClr val="FFFFFF"/>
          </a:solidFill>
          <a:latin typeface="Arial" charset="0"/>
        </a:defRPr>
      </a:lvl8pPr>
      <a:lvl9pPr marL="1828800" algn="ctr" rtl="0" fontAlgn="base">
        <a:spcBef>
          <a:spcPct val="0"/>
        </a:spcBef>
        <a:spcAft>
          <a:spcPct val="0"/>
        </a:spcAft>
        <a:defRPr sz="4800">
          <a:solidFill>
            <a:srgbClr val="FFFFFF"/>
          </a:solidFill>
          <a:latin typeface="Arial" charset="0"/>
        </a:defRPr>
      </a:lvl9pPr>
    </p:titleStyle>
    <p:bodyStyle>
      <a:lvl1pPr algn="l" rtl="0" eaLnBrk="0" fontAlgn="base" hangingPunct="0">
        <a:spcBef>
          <a:spcPct val="0"/>
        </a:spcBef>
        <a:spcAft>
          <a:spcPct val="0"/>
        </a:spcAft>
        <a:defRPr sz="3200" kern="1200">
          <a:solidFill>
            <a:srgbClr val="FFFFFF"/>
          </a:solidFill>
          <a:latin typeface="Arial" pitchFamily="34" charset="0"/>
          <a:ea typeface="+mj-ea"/>
          <a:cs typeface="+mj-cs"/>
        </a:defRPr>
      </a:lvl1pPr>
      <a:lvl2pPr marL="457200" algn="l" rtl="0" eaLnBrk="0" fontAlgn="base" hangingPunct="0">
        <a:spcBef>
          <a:spcPct val="0"/>
        </a:spcBef>
        <a:spcAft>
          <a:spcPct val="0"/>
        </a:spcAft>
        <a:buFont typeface="Arial" charset="0"/>
        <a:buChar char="•"/>
        <a:defRPr sz="3200" kern="1200">
          <a:solidFill>
            <a:srgbClr val="FFFFFF"/>
          </a:solidFill>
          <a:latin typeface="Arial" pitchFamily="34" charset="0"/>
          <a:ea typeface="+mj-ea"/>
          <a:cs typeface="+mj-cs"/>
        </a:defRPr>
      </a:lvl2pPr>
      <a:lvl3pPr marL="914400" algn="l" rtl="0" eaLnBrk="0" fontAlgn="base" hangingPunct="0">
        <a:spcBef>
          <a:spcPct val="0"/>
        </a:spcBef>
        <a:spcAft>
          <a:spcPct val="0"/>
        </a:spcAft>
        <a:buFont typeface="Arial" charset="0"/>
        <a:buChar char="•"/>
        <a:defRPr sz="3200" kern="1200">
          <a:solidFill>
            <a:srgbClr val="FFFFFF"/>
          </a:solidFill>
          <a:latin typeface="Arial" pitchFamily="34" charset="0"/>
          <a:ea typeface="+mj-ea"/>
          <a:cs typeface="+mj-cs"/>
        </a:defRPr>
      </a:lvl3pPr>
      <a:lvl4pPr marL="1371600" algn="l" rtl="0" eaLnBrk="0" fontAlgn="base" hangingPunct="0">
        <a:spcBef>
          <a:spcPct val="0"/>
        </a:spcBef>
        <a:spcAft>
          <a:spcPct val="0"/>
        </a:spcAft>
        <a:buFont typeface="Arial" charset="0"/>
        <a:buChar char="•"/>
        <a:defRPr sz="3200" kern="1200">
          <a:solidFill>
            <a:srgbClr val="FFFFFF"/>
          </a:solidFill>
          <a:latin typeface="Arial" pitchFamily="34" charset="0"/>
          <a:ea typeface="+mj-ea"/>
          <a:cs typeface="+mj-cs"/>
        </a:defRPr>
      </a:lvl4pPr>
      <a:lvl5pPr marL="1828800" algn="l" rtl="0" eaLnBrk="0" fontAlgn="base" hangingPunct="0">
        <a:spcBef>
          <a:spcPct val="0"/>
        </a:spcBef>
        <a:spcAft>
          <a:spcPct val="0"/>
        </a:spcAft>
        <a:buFont typeface="Arial" charset="0"/>
        <a:buChar char="•"/>
        <a:defRPr sz="3200" kern="1200">
          <a:solidFill>
            <a:srgbClr val="FFFFFF"/>
          </a:solidFill>
          <a:latin typeface="Arial" pitchFamily="34" charset="0"/>
          <a:ea typeface="+mj-ea"/>
          <a:cs typeface="+mj-cs"/>
        </a:defRPr>
      </a:lvl5pPr>
      <a:lvl6pPr marL="2286000" indent="0" algn="l" defTabSz="914400" rtl="0" eaLnBrk="1" latinLnBrk="0" hangingPunct="1">
        <a:spcBef>
          <a:spcPct val="0"/>
        </a:spcBef>
        <a:buFont typeface="Arial" pitchFamily="34" charset="0"/>
        <a:buChar char="•"/>
        <a:defRPr sz="3200" b="0" i="0" u="none" kern="1200">
          <a:solidFill>
            <a:prstClr val="white"/>
          </a:solidFill>
          <a:latin typeface="Arial" pitchFamily="34" charset="0"/>
          <a:ea typeface="+mj-ea"/>
          <a:cs typeface="+mj-cs"/>
        </a:defRPr>
      </a:lvl6pPr>
      <a:lvl7pPr marL="2743200" indent="0" algn="l" defTabSz="914400" rtl="0" eaLnBrk="1" latinLnBrk="0" hangingPunct="1">
        <a:spcBef>
          <a:spcPct val="0"/>
        </a:spcBef>
        <a:buFont typeface="Arial" pitchFamily="34" charset="0"/>
        <a:buChar char="•"/>
        <a:defRPr sz="3200" b="0" i="0" u="none" kern="1200">
          <a:solidFill>
            <a:prstClr val="white"/>
          </a:solidFill>
          <a:latin typeface="Arial" pitchFamily="34" charset="0"/>
          <a:ea typeface="+mj-ea"/>
          <a:cs typeface="+mj-cs"/>
        </a:defRPr>
      </a:lvl7pPr>
      <a:lvl8pPr marL="3200400" indent="0" algn="l" defTabSz="914400" rtl="0" eaLnBrk="1" latinLnBrk="0" hangingPunct="1">
        <a:spcBef>
          <a:spcPct val="0"/>
        </a:spcBef>
        <a:buFont typeface="Arial" pitchFamily="34" charset="0"/>
        <a:buChar char="•"/>
        <a:defRPr sz="3200" b="0" i="0" u="none" kern="1200">
          <a:solidFill>
            <a:prstClr val="white"/>
          </a:solidFill>
          <a:latin typeface="Arial" pitchFamily="34" charset="0"/>
          <a:ea typeface="+mj-ea"/>
          <a:cs typeface="+mj-cs"/>
        </a:defRPr>
      </a:lvl8pPr>
      <a:lvl9pPr marL="3657600" indent="0" algn="l" defTabSz="914400" rtl="0" eaLnBrk="1" latinLnBrk="0" hangingPunct="1">
        <a:spcBef>
          <a:spcPct val="0"/>
        </a:spcBef>
        <a:buFont typeface="Arial" pitchFamily="34" charset="0"/>
        <a:buChar char="•"/>
        <a:defRPr sz="3200" b="0" i="0" u="none" kern="1200">
          <a:solidFill>
            <a:prstClr val="white"/>
          </a:solidFill>
          <a:latin typeface="Arial" pitchFamily="34" charset="0"/>
          <a:ea typeface="+mj-ea"/>
          <a:cs typeface="+mj-cs"/>
        </a:defRPr>
      </a:lvl9pPr>
    </p:bodyStyle>
    <p:otherStyle>
      <a:lvl1pPr marL="0" indent="0" algn="ctr" defTabSz="914400" rtl="0" eaLnBrk="1" latinLnBrk="0" hangingPunct="1">
        <a:spcBef>
          <a:spcPct val="0"/>
        </a:spcBef>
        <a:buNone/>
        <a:defRPr sz="3200" b="0" i="0" u="none" kern="1200">
          <a:solidFill>
            <a:prstClr val="white"/>
          </a:solidFill>
          <a:latin typeface="Arial" pitchFamily="34" charset="0"/>
          <a:ea typeface="+mj-ea"/>
          <a:cs typeface="+mj-cs"/>
        </a:defRPr>
      </a:lvl1pPr>
      <a:lvl2pPr marL="457200" indent="0" algn="ctr" defTabSz="914400" rtl="0" eaLnBrk="1" latinLnBrk="0" hangingPunct="1">
        <a:spcBef>
          <a:spcPct val="0"/>
        </a:spcBef>
        <a:buFont typeface="Arial" pitchFamily="34" charset="0"/>
        <a:buChar char="•"/>
        <a:defRPr sz="3200" b="0" i="0" u="none" kern="1200">
          <a:solidFill>
            <a:prstClr val="white"/>
          </a:solidFill>
          <a:latin typeface="Arial" pitchFamily="34" charset="0"/>
          <a:ea typeface="+mj-ea"/>
          <a:cs typeface="+mj-cs"/>
        </a:defRPr>
      </a:lvl2pPr>
      <a:lvl3pPr marL="914400" indent="0" algn="ctr" defTabSz="914400" rtl="0" eaLnBrk="1" latinLnBrk="0" hangingPunct="1">
        <a:spcBef>
          <a:spcPct val="0"/>
        </a:spcBef>
        <a:buFont typeface="Arial" pitchFamily="34" charset="0"/>
        <a:buChar char="•"/>
        <a:defRPr sz="3200" b="0" i="0" u="none" kern="1200">
          <a:solidFill>
            <a:prstClr val="white"/>
          </a:solidFill>
          <a:latin typeface="Arial" pitchFamily="34" charset="0"/>
          <a:ea typeface="+mj-ea"/>
          <a:cs typeface="+mj-cs"/>
        </a:defRPr>
      </a:lvl3pPr>
      <a:lvl4pPr marL="1371600" indent="0" algn="ctr" defTabSz="914400" rtl="0" eaLnBrk="1" latinLnBrk="0" hangingPunct="1">
        <a:spcBef>
          <a:spcPct val="0"/>
        </a:spcBef>
        <a:buFont typeface="Arial" pitchFamily="34" charset="0"/>
        <a:buChar char="•"/>
        <a:defRPr sz="3200" b="0" i="0" u="none" kern="1200">
          <a:solidFill>
            <a:prstClr val="white"/>
          </a:solidFill>
          <a:latin typeface="Arial" pitchFamily="34" charset="0"/>
          <a:ea typeface="+mj-ea"/>
          <a:cs typeface="+mj-cs"/>
        </a:defRPr>
      </a:lvl4pPr>
      <a:lvl5pPr marL="1828800" indent="0" algn="ctr" defTabSz="914400" rtl="0" eaLnBrk="1" latinLnBrk="0" hangingPunct="1">
        <a:spcBef>
          <a:spcPct val="0"/>
        </a:spcBef>
        <a:buFont typeface="Arial" pitchFamily="34" charset="0"/>
        <a:buChar char="•"/>
        <a:defRPr sz="3200" b="0" i="0" u="none" kern="1200">
          <a:solidFill>
            <a:prstClr val="white"/>
          </a:solidFill>
          <a:latin typeface="Arial" pitchFamily="34" charset="0"/>
          <a:ea typeface="+mj-ea"/>
          <a:cs typeface="+mj-cs"/>
        </a:defRPr>
      </a:lvl5pPr>
      <a:lvl6pPr marL="2286000" indent="0" algn="ctr" defTabSz="914400" rtl="0" eaLnBrk="1" latinLnBrk="0" hangingPunct="1">
        <a:spcBef>
          <a:spcPct val="0"/>
        </a:spcBef>
        <a:buFont typeface="Arial" pitchFamily="34" charset="0"/>
        <a:buChar char="•"/>
        <a:defRPr sz="3200" b="0" i="0" u="none" kern="1200">
          <a:solidFill>
            <a:prstClr val="white"/>
          </a:solidFill>
          <a:latin typeface="Arial" pitchFamily="34" charset="0"/>
          <a:ea typeface="+mj-ea"/>
          <a:cs typeface="+mj-cs"/>
        </a:defRPr>
      </a:lvl6pPr>
      <a:lvl7pPr marL="2743200" indent="0" algn="ctr" defTabSz="914400" rtl="0" eaLnBrk="1" latinLnBrk="0" hangingPunct="1">
        <a:spcBef>
          <a:spcPct val="0"/>
        </a:spcBef>
        <a:buFont typeface="Arial" pitchFamily="34" charset="0"/>
        <a:buChar char="•"/>
        <a:defRPr sz="3200" b="0" i="0" u="none" kern="1200">
          <a:solidFill>
            <a:prstClr val="white"/>
          </a:solidFill>
          <a:latin typeface="Arial" pitchFamily="34" charset="0"/>
          <a:ea typeface="+mj-ea"/>
          <a:cs typeface="+mj-cs"/>
        </a:defRPr>
      </a:lvl7pPr>
      <a:lvl8pPr marL="3200400" indent="0" algn="ctr" defTabSz="914400" rtl="0" eaLnBrk="1" latinLnBrk="0" hangingPunct="1">
        <a:spcBef>
          <a:spcPct val="0"/>
        </a:spcBef>
        <a:buFont typeface="Arial" pitchFamily="34" charset="0"/>
        <a:buChar char="•"/>
        <a:defRPr sz="3200" b="0" i="0" u="none" kern="1200">
          <a:solidFill>
            <a:prstClr val="white"/>
          </a:solidFill>
          <a:latin typeface="Arial" pitchFamily="34" charset="0"/>
          <a:ea typeface="+mj-ea"/>
          <a:cs typeface="+mj-cs"/>
        </a:defRPr>
      </a:lvl8pPr>
      <a:lvl9pPr marL="3657600" indent="0" algn="ctr" defTabSz="914400" rtl="0" eaLnBrk="1" latinLnBrk="0" hangingPunct="1">
        <a:spcBef>
          <a:spcPct val="0"/>
        </a:spcBef>
        <a:buFont typeface="Arial" pitchFamily="34" charset="0"/>
        <a:buChar char="•"/>
        <a:defRPr sz="3200" b="0" i="0" u="none" kern="1200">
          <a:solidFill>
            <a:prstClr val="white"/>
          </a:solidFill>
          <a:latin typeface="Arial" pitchFamily="34" charset="0"/>
          <a:ea typeface="+mj-ea"/>
          <a:cs typeface="+mj-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jpeg"/><Relationship Id="rId8" Type="http://schemas.openxmlformats.org/officeDocument/2006/relationships/image" Target="../media/image10.png"/><Relationship Id="rId9"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Shape 12"/>
          <p:cNvSpPr>
            <a:spLocks noGrp="1"/>
          </p:cNvSpPr>
          <p:nvPr>
            <p:ph type="title"/>
          </p:nvPr>
        </p:nvSpPr>
        <p:spPr bwMode="auto">
          <a:xfrm>
            <a:off x="457200" y="876300"/>
            <a:ext cx="6667500" cy="9525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latin typeface="Gill Sans MT" pitchFamily="34" charset="0"/>
              </a:rPr>
              <a:t>Chef and the Opscode Platform</a:t>
            </a:r>
            <a:br>
              <a:rPr lang="en-US" smtClean="0">
                <a:latin typeface="Gill Sans MT" pitchFamily="34" charset="0"/>
              </a:rPr>
            </a:br>
            <a:endParaRPr lang="en-US" smtClean="0">
              <a:latin typeface="Gill Sans MT" pitchFamily="34" charset="0"/>
            </a:endParaRPr>
          </a:p>
        </p:txBody>
      </p:sp>
      <p:sp>
        <p:nvSpPr>
          <p:cNvPr id="6146" name="Shape 13"/>
          <p:cNvSpPr>
            <a:spLocks noGrp="1"/>
          </p:cNvSpPr>
          <p:nvPr>
            <p:ph type="subTitle" idx="1"/>
          </p:nvPr>
        </p:nvSpPr>
        <p:spPr bwMode="auto">
          <a:xfrm>
            <a:off x="762000" y="3771900"/>
            <a:ext cx="5905500" cy="1428750"/>
          </a:xfrm>
          <a:noFill/>
          <a:ln>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sz="2400" smtClean="0">
                <a:latin typeface="Gill Sans MT" pitchFamily="34" charset="0"/>
              </a:rPr>
              <a:t>System Administration Made Awesome</a:t>
            </a:r>
          </a:p>
          <a:p>
            <a:pPr algn="ctr" eaLnBrk="1" hangingPunct="1"/>
            <a:endParaRPr lang="en-US" sz="2400" smtClean="0">
              <a:latin typeface="Gill Sans MT"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bwMode="auto">
          <a:xfrm>
            <a:off x="381000" y="228600"/>
            <a:ext cx="6858000" cy="9525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latin typeface="Gill Sans MT" pitchFamily="34" charset="0"/>
              </a:rPr>
              <a:t>Roles</a:t>
            </a:r>
          </a:p>
        </p:txBody>
      </p:sp>
      <p:pic>
        <p:nvPicPr>
          <p:cNvPr id="14340" name="Picture 4" descr="no_knead_dinner_rolls"/>
          <p:cNvPicPr>
            <a:picLocks noChangeAspect="1" noChangeArrowheads="1"/>
          </p:cNvPicPr>
          <p:nvPr/>
        </p:nvPicPr>
        <p:blipFill>
          <a:blip r:embed="rId2"/>
          <a:srcRect/>
          <a:stretch>
            <a:fillRect/>
          </a:stretch>
        </p:blipFill>
        <p:spPr bwMode="auto">
          <a:xfrm>
            <a:off x="4191000" y="2019300"/>
            <a:ext cx="2990850" cy="227965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bwMode="auto">
          <a:xfrm>
            <a:off x="381000" y="228600"/>
            <a:ext cx="6858000" cy="9525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latin typeface="Gill Sans MT" pitchFamily="34" charset="0"/>
              </a:rPr>
              <a:t>Cookbooks</a:t>
            </a:r>
          </a:p>
        </p:txBody>
      </p:sp>
      <p:sp>
        <p:nvSpPr>
          <p:cNvPr id="15362" name="Rectangle 3"/>
          <p:cNvSpPr>
            <a:spLocks noGrp="1" noChangeArrowheads="1"/>
          </p:cNvSpPr>
          <p:nvPr>
            <p:ph type="body" idx="4294967295"/>
          </p:nvPr>
        </p:nvSpPr>
        <p:spPr bwMode="auto">
          <a:xfrm>
            <a:off x="381000" y="1333500"/>
            <a:ext cx="6858000" cy="3771900"/>
          </a:xfrm>
          <a:prstGeom prst="rect">
            <a:avLst/>
          </a:prstGeom>
          <a:noFill/>
          <a:ln>
            <a:miter lim="800000"/>
            <a:headEnd/>
            <a:tailEnd/>
          </a:ln>
        </p:spPr>
        <p:txBody>
          <a:bodyPr/>
          <a:lstStyle/>
          <a:p>
            <a:pPr eaLnBrk="1" hangingPunct="1">
              <a:lnSpc>
                <a:spcPct val="90000"/>
              </a:lnSpc>
              <a:buFontTx/>
              <a:buChar char="•"/>
            </a:pPr>
            <a:r>
              <a:rPr lang="en-US" sz="2400" smtClean="0">
                <a:latin typeface="Gill Sans MT" pitchFamily="34" charset="0"/>
              </a:rPr>
              <a:t> Definitions</a:t>
            </a:r>
          </a:p>
          <a:p>
            <a:pPr eaLnBrk="1" hangingPunct="1">
              <a:lnSpc>
                <a:spcPct val="90000"/>
              </a:lnSpc>
            </a:pPr>
            <a:endParaRPr lang="en-US" sz="2400" smtClean="0">
              <a:latin typeface="Gill Sans MT" pitchFamily="34" charset="0"/>
            </a:endParaRPr>
          </a:p>
          <a:p>
            <a:pPr eaLnBrk="1" hangingPunct="1">
              <a:lnSpc>
                <a:spcPct val="90000"/>
              </a:lnSpc>
              <a:buFontTx/>
              <a:buChar char="•"/>
            </a:pPr>
            <a:r>
              <a:rPr lang="en-US" sz="2400" smtClean="0">
                <a:latin typeface="Gill Sans MT" pitchFamily="34" charset="0"/>
              </a:rPr>
              <a:t> Recipes</a:t>
            </a:r>
          </a:p>
          <a:p>
            <a:pPr eaLnBrk="1" hangingPunct="1">
              <a:lnSpc>
                <a:spcPct val="90000"/>
              </a:lnSpc>
            </a:pPr>
            <a:endParaRPr lang="en-US" sz="2400" smtClean="0">
              <a:latin typeface="Gill Sans MT" pitchFamily="34" charset="0"/>
            </a:endParaRPr>
          </a:p>
          <a:p>
            <a:pPr eaLnBrk="1" hangingPunct="1">
              <a:lnSpc>
                <a:spcPct val="90000"/>
              </a:lnSpc>
              <a:buFontTx/>
              <a:buChar char="•"/>
            </a:pPr>
            <a:r>
              <a:rPr lang="en-US" sz="2400" smtClean="0">
                <a:latin typeface="Gill Sans MT" pitchFamily="34" charset="0"/>
              </a:rPr>
              <a:t> Templates (.erb)</a:t>
            </a:r>
          </a:p>
          <a:p>
            <a:pPr eaLnBrk="1" hangingPunct="1">
              <a:lnSpc>
                <a:spcPct val="90000"/>
              </a:lnSpc>
            </a:pPr>
            <a:endParaRPr lang="en-US" sz="2400" smtClean="0">
              <a:latin typeface="Gill Sans MT" pitchFamily="34" charset="0"/>
            </a:endParaRPr>
          </a:p>
          <a:p>
            <a:pPr eaLnBrk="1" hangingPunct="1">
              <a:lnSpc>
                <a:spcPct val="90000"/>
              </a:lnSpc>
              <a:buFontTx/>
              <a:buChar char="•"/>
            </a:pPr>
            <a:r>
              <a:rPr lang="en-US" sz="2400" smtClean="0">
                <a:latin typeface="Gill Sans MT" pitchFamily="34" charset="0"/>
              </a:rPr>
              <a:t> Files</a:t>
            </a:r>
          </a:p>
          <a:p>
            <a:pPr eaLnBrk="1" hangingPunct="1">
              <a:lnSpc>
                <a:spcPct val="90000"/>
              </a:lnSpc>
            </a:pPr>
            <a:endParaRPr lang="en-US" sz="2400" smtClean="0">
              <a:latin typeface="Gill Sans MT" pitchFamily="34" charset="0"/>
            </a:endParaRPr>
          </a:p>
          <a:p>
            <a:pPr eaLnBrk="1" hangingPunct="1">
              <a:lnSpc>
                <a:spcPct val="90000"/>
              </a:lnSpc>
              <a:buFontTx/>
              <a:buChar char="•"/>
            </a:pPr>
            <a:r>
              <a:rPr lang="en-US" sz="2400" smtClean="0">
                <a:latin typeface="Gill Sans MT" pitchFamily="34" charset="0"/>
              </a:rPr>
              <a:t> Providers</a:t>
            </a:r>
          </a:p>
          <a:p>
            <a:pPr eaLnBrk="1" hangingPunct="1">
              <a:lnSpc>
                <a:spcPct val="90000"/>
              </a:lnSpc>
            </a:pPr>
            <a:endParaRPr lang="en-US" sz="2400" smtClean="0">
              <a:latin typeface="Gill Sans MT" pitchFamily="34" charset="0"/>
            </a:endParaRPr>
          </a:p>
          <a:p>
            <a:pPr eaLnBrk="1" hangingPunct="1">
              <a:lnSpc>
                <a:spcPct val="90000"/>
              </a:lnSpc>
              <a:buFontTx/>
              <a:buChar char="•"/>
            </a:pPr>
            <a:r>
              <a:rPr lang="en-US" sz="2400" smtClean="0">
                <a:latin typeface="Gill Sans MT" pitchFamily="34" charset="0"/>
              </a:rPr>
              <a:t> Libraries</a:t>
            </a:r>
          </a:p>
        </p:txBody>
      </p:sp>
      <p:sp>
        <p:nvSpPr>
          <p:cNvPr id="15364" name="Line 4"/>
          <p:cNvSpPr>
            <a:spLocks noChangeShapeType="1"/>
          </p:cNvSpPr>
          <p:nvPr/>
        </p:nvSpPr>
        <p:spPr bwMode="auto">
          <a:xfrm flipH="1">
            <a:off x="2286000" y="1562100"/>
            <a:ext cx="685800" cy="0"/>
          </a:xfrm>
          <a:prstGeom prst="line">
            <a:avLst/>
          </a:prstGeom>
          <a:noFill/>
          <a:ln w="9525">
            <a:solidFill>
              <a:schemeClr val="tx1"/>
            </a:solidFill>
            <a:round/>
            <a:headEnd/>
            <a:tailEnd type="triangle" w="med" len="med"/>
          </a:ln>
          <a:effectLst/>
        </p:spPr>
        <p:txBody>
          <a:bodyPr/>
          <a:lstStyle/>
          <a:p>
            <a:endParaRPr lang="en-US"/>
          </a:p>
        </p:txBody>
      </p:sp>
      <p:sp>
        <p:nvSpPr>
          <p:cNvPr id="15365" name="Line 5"/>
          <p:cNvSpPr>
            <a:spLocks noChangeShapeType="1"/>
          </p:cNvSpPr>
          <p:nvPr/>
        </p:nvSpPr>
        <p:spPr bwMode="auto">
          <a:xfrm flipH="1">
            <a:off x="1828800" y="1562100"/>
            <a:ext cx="1143000" cy="609600"/>
          </a:xfrm>
          <a:prstGeom prst="line">
            <a:avLst/>
          </a:prstGeom>
          <a:noFill/>
          <a:ln w="9525">
            <a:solidFill>
              <a:schemeClr val="tx1"/>
            </a:solidFill>
            <a:round/>
            <a:headEnd/>
            <a:tailEnd type="triangle" w="med" len="med"/>
          </a:ln>
          <a:effectLst/>
        </p:spPr>
        <p:txBody>
          <a:bodyPr/>
          <a:lstStyle/>
          <a:p>
            <a:endParaRPr lang="en-US"/>
          </a:p>
        </p:txBody>
      </p:sp>
      <p:sp>
        <p:nvSpPr>
          <p:cNvPr id="15366" name="Text Box 6"/>
          <p:cNvSpPr txBox="1">
            <a:spLocks noChangeArrowheads="1"/>
          </p:cNvSpPr>
          <p:nvPr/>
        </p:nvSpPr>
        <p:spPr bwMode="auto">
          <a:xfrm>
            <a:off x="2895600" y="1333500"/>
            <a:ext cx="1670050" cy="366713"/>
          </a:xfrm>
          <a:prstGeom prst="rect">
            <a:avLst/>
          </a:prstGeom>
          <a:noFill/>
          <a:ln w="9525">
            <a:noFill/>
            <a:miter lim="800000"/>
            <a:headEnd/>
            <a:tailEnd/>
          </a:ln>
          <a:effectLst/>
        </p:spPr>
        <p:txBody>
          <a:bodyPr wrap="none">
            <a:spAutoFit/>
          </a:bodyPr>
          <a:lstStyle/>
          <a:p>
            <a:r>
              <a:rPr lang="en-US"/>
              <a:t>(use Resources)</a:t>
            </a:r>
          </a:p>
        </p:txBody>
      </p:sp>
      <p:sp>
        <p:nvSpPr>
          <p:cNvPr id="15368" name="Line 8"/>
          <p:cNvSpPr>
            <a:spLocks noChangeShapeType="1"/>
          </p:cNvSpPr>
          <p:nvPr/>
        </p:nvSpPr>
        <p:spPr bwMode="auto">
          <a:xfrm>
            <a:off x="2895600" y="2857500"/>
            <a:ext cx="0" cy="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bwMode="auto">
          <a:xfrm>
            <a:off x="381000" y="228600"/>
            <a:ext cx="6858000" cy="9525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latin typeface="Gill Sans MT" pitchFamily="34" charset="0"/>
              </a:rPr>
              <a:t>Resources</a:t>
            </a:r>
          </a:p>
        </p:txBody>
      </p:sp>
      <p:sp>
        <p:nvSpPr>
          <p:cNvPr id="16386" name="Rectangle 3"/>
          <p:cNvSpPr>
            <a:spLocks noGrp="1" noChangeArrowheads="1"/>
          </p:cNvSpPr>
          <p:nvPr>
            <p:ph type="body" idx="4294967295"/>
          </p:nvPr>
        </p:nvSpPr>
        <p:spPr bwMode="auto">
          <a:xfrm>
            <a:off x="381000" y="2324100"/>
            <a:ext cx="6858000" cy="3771900"/>
          </a:xfrm>
          <a:prstGeom prst="rect">
            <a:avLst/>
          </a:prstGeom>
          <a:noFill/>
          <a:ln>
            <a:miter lim="800000"/>
            <a:headEnd/>
            <a:tailEnd/>
          </a:ln>
        </p:spPr>
        <p:txBody>
          <a:bodyPr/>
          <a:lstStyle/>
          <a:p>
            <a:pPr algn="ctr" eaLnBrk="1" hangingPunct="1"/>
            <a:r>
              <a:rPr lang="en-US" sz="2400" smtClean="0">
                <a:latin typeface="Gill Sans MT" pitchFamily="34" charset="0"/>
              </a:rPr>
              <a:t>http://wiki.opscode.com/display/chef/Resources </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bwMode="auto">
          <a:xfrm>
            <a:off x="381000" y="228600"/>
            <a:ext cx="6858000" cy="9525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latin typeface="Gill Sans MT" pitchFamily="34" charset="0"/>
              </a:rPr>
              <a:t>Data Bags</a:t>
            </a:r>
          </a:p>
        </p:txBody>
      </p:sp>
      <p:sp>
        <p:nvSpPr>
          <p:cNvPr id="17412" name="Text Box 4"/>
          <p:cNvSpPr txBox="1">
            <a:spLocks noChangeArrowheads="1"/>
          </p:cNvSpPr>
          <p:nvPr/>
        </p:nvSpPr>
        <p:spPr bwMode="auto">
          <a:xfrm>
            <a:off x="228600" y="1104900"/>
            <a:ext cx="7239000" cy="3814763"/>
          </a:xfrm>
          <a:prstGeom prst="rect">
            <a:avLst/>
          </a:prstGeom>
          <a:noFill/>
          <a:ln w="9525">
            <a:noFill/>
            <a:miter lim="800000"/>
            <a:headEnd/>
            <a:tailEnd/>
          </a:ln>
          <a:effectLst/>
        </p:spPr>
        <p:txBody>
          <a:bodyPr>
            <a:spAutoFit/>
          </a:bodyPr>
          <a:lstStyle/>
          <a:p>
            <a:r>
              <a:rPr lang="en-US" sz="1400">
                <a:latin typeface="Consolas" pitchFamily="49" charset="0"/>
              </a:rPr>
              <a:t>{</a:t>
            </a:r>
          </a:p>
          <a:p>
            <a:r>
              <a:rPr lang="en-US" sz="1400">
                <a:latin typeface="Consolas" pitchFamily="49" charset="0"/>
              </a:rPr>
              <a:t>    "id": "demo",</a:t>
            </a:r>
          </a:p>
          <a:p>
            <a:r>
              <a:rPr lang="en-US" sz="1400">
                <a:latin typeface="Consolas" pitchFamily="49" charset="0"/>
              </a:rPr>
              <a:t>    "server_roles": ["demo_web_app"],</a:t>
            </a:r>
          </a:p>
          <a:p>
            <a:r>
              <a:rPr lang="en-US" sz="1400">
                <a:latin typeface="Consolas" pitchFamily="49" charset="0"/>
              </a:rPr>
              <a:t>    "type": { "demo_web_app": ["rails", "passenger_apache2"] },</a:t>
            </a:r>
          </a:p>
          <a:p>
            <a:r>
              <a:rPr lang="en-US" sz="1400">
                <a:latin typeface="Consolas" pitchFamily="49" charset="0"/>
              </a:rPr>
              <a:t>    "packages": { "libmysqlclient-dev": "" },</a:t>
            </a:r>
          </a:p>
          <a:p>
            <a:r>
              <a:rPr lang="en-US" sz="1400">
                <a:latin typeface="Consolas" pitchFamily="49" charset="0"/>
              </a:rPr>
              <a:t>    "gems": { "rake": "0.8.7", "bundler": "1.0.12", "mysql": "2.8.1" },</a:t>
            </a:r>
          </a:p>
          <a:p>
            <a:r>
              <a:rPr lang="en-US" sz="1400">
                <a:latin typeface="Consolas" pitchFamily="49" charset="0"/>
              </a:rPr>
              <a:t>    "deploy_to": "/var/apps/demo",</a:t>
            </a:r>
          </a:p>
          <a:p>
            <a:r>
              <a:rPr lang="en-US" sz="1400">
                <a:latin typeface="Consolas" pitchFamily="49" charset="0"/>
              </a:rPr>
              <a:t>    "owner": "demo",</a:t>
            </a:r>
          </a:p>
          <a:p>
            <a:r>
              <a:rPr lang="en-US" sz="1400">
                <a:latin typeface="Consolas" pitchFamily="49" charset="0"/>
              </a:rPr>
              <a:t>    "group": "demo",</a:t>
            </a:r>
          </a:p>
          <a:p>
            <a:r>
              <a:rPr lang="en-US" sz="1400">
                <a:latin typeface="Consolas" pitchFamily="49" charset="0"/>
              </a:rPr>
              <a:t>    "database_master_role": ["demo_database_master"],</a:t>
            </a:r>
          </a:p>
          <a:p>
            <a:r>
              <a:rPr lang="en-US" sz="1400">
                <a:latin typeface="Consolas" pitchFamily="49" charset="0"/>
              </a:rPr>
              <a:t>    … (it’s JSON, yo!) …</a:t>
            </a:r>
          </a:p>
          <a:p>
            <a:r>
              <a:rPr lang="en-US" sz="1400">
                <a:latin typeface="Consolas" pitchFamily="49" charset="0"/>
              </a:rPr>
              <a:t>    "revision": { "production": "HEAD" },</a:t>
            </a:r>
          </a:p>
          <a:p>
            <a:r>
              <a:rPr lang="en-US" sz="1400">
                <a:latin typeface="Consolas" pitchFamily="49" charset="0"/>
              </a:rPr>
              <a:t>    "repository": "git://github.com/smith/demo-rails-app.git",</a:t>
            </a:r>
          </a:p>
          <a:p>
            <a:r>
              <a:rPr lang="en-US" sz="1400">
                <a:latin typeface="Consolas" pitchFamily="49" charset="0"/>
              </a:rPr>
              <a:t>    "force" : { "production": true },</a:t>
            </a:r>
          </a:p>
          <a:p>
            <a:r>
              <a:rPr lang="en-US" sz="1400">
                <a:latin typeface="Consolas" pitchFamily="49" charset="0"/>
              </a:rPr>
              <a:t>    "migrate": { "production": true }</a:t>
            </a:r>
          </a:p>
          <a:p>
            <a:r>
              <a:rPr lang="en-US" sz="1400">
                <a:latin typeface="Consolas" pitchFamily="49" charset="0"/>
              </a:rPr>
              <a:t>}</a:t>
            </a:r>
          </a:p>
          <a:p>
            <a:pPr>
              <a:spcBef>
                <a:spcPct val="50000"/>
              </a:spcBef>
            </a:pPr>
            <a:endParaRPr lang="en-US" sz="1400">
              <a:latin typeface="Consolas"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bwMode="auto">
          <a:xfrm>
            <a:off x="381000" y="228600"/>
            <a:ext cx="6858000" cy="9525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400" smtClean="0">
                <a:latin typeface="Gill Sans MT" pitchFamily="34" charset="0"/>
              </a:rPr>
              <a:t>Application &amp; Database Cookbooks</a:t>
            </a:r>
          </a:p>
        </p:txBody>
      </p:sp>
      <p:sp>
        <p:nvSpPr>
          <p:cNvPr id="18436" name="Text Box 4"/>
          <p:cNvSpPr txBox="1">
            <a:spLocks noChangeArrowheads="1"/>
          </p:cNvSpPr>
          <p:nvPr/>
        </p:nvSpPr>
        <p:spPr bwMode="auto">
          <a:xfrm>
            <a:off x="1752600" y="2933700"/>
            <a:ext cx="4024313" cy="457200"/>
          </a:xfrm>
          <a:prstGeom prst="rect">
            <a:avLst/>
          </a:prstGeom>
          <a:noFill/>
          <a:ln w="9525">
            <a:noFill/>
            <a:miter lim="800000"/>
            <a:headEnd/>
            <a:tailEnd/>
          </a:ln>
          <a:effectLst/>
        </p:spPr>
        <p:txBody>
          <a:bodyPr wrap="none">
            <a:spAutoFit/>
          </a:bodyPr>
          <a:lstStyle/>
          <a:p>
            <a:r>
              <a:rPr lang="en-US" sz="2400"/>
              <a:t>Data Bags + Recipes = Deploy!</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bwMode="auto">
          <a:xfrm>
            <a:off x="381000" y="228600"/>
            <a:ext cx="6858000" cy="9525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latin typeface="Gill Sans MT" pitchFamily="34" charset="0"/>
              </a:rPr>
              <a:t>Environments</a:t>
            </a:r>
          </a:p>
        </p:txBody>
      </p:sp>
      <p:pic>
        <p:nvPicPr>
          <p:cNvPr id="19460" name="Picture 4" descr="white-trash-repairs-cross-linked"/>
          <p:cNvPicPr>
            <a:picLocks noChangeAspect="1" noChangeArrowheads="1"/>
          </p:cNvPicPr>
          <p:nvPr/>
        </p:nvPicPr>
        <p:blipFill>
          <a:blip r:embed="rId2"/>
          <a:srcRect/>
          <a:stretch>
            <a:fillRect/>
          </a:stretch>
        </p:blipFill>
        <p:spPr bwMode="auto">
          <a:xfrm>
            <a:off x="2438400" y="1409700"/>
            <a:ext cx="4762500" cy="35814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bwMode="auto">
          <a:xfrm>
            <a:off x="381000" y="228600"/>
            <a:ext cx="6858000" cy="9525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latin typeface="Gill Sans MT" pitchFamily="34" charset="0"/>
              </a:rPr>
              <a:t>Chef Disadvantages</a:t>
            </a:r>
          </a:p>
        </p:txBody>
      </p:sp>
      <p:sp>
        <p:nvSpPr>
          <p:cNvPr id="20482" name="Rectangle 3"/>
          <p:cNvSpPr>
            <a:spLocks noGrp="1" noChangeArrowheads="1"/>
          </p:cNvSpPr>
          <p:nvPr>
            <p:ph type="body" idx="4294967295"/>
          </p:nvPr>
        </p:nvSpPr>
        <p:spPr bwMode="auto">
          <a:xfrm>
            <a:off x="381000" y="1333500"/>
            <a:ext cx="6858000" cy="3771900"/>
          </a:xfrm>
          <a:prstGeom prst="rect">
            <a:avLst/>
          </a:prstGeom>
          <a:noFill/>
          <a:ln>
            <a:miter lim="800000"/>
            <a:headEnd/>
            <a:tailEnd/>
          </a:ln>
        </p:spPr>
        <p:txBody>
          <a:bodyPr/>
          <a:lstStyle/>
          <a:p>
            <a:pPr eaLnBrk="1" hangingPunct="1">
              <a:buFontTx/>
              <a:buChar char="•"/>
            </a:pPr>
            <a:endParaRPr lang="en-US" sz="2400" smtClean="0">
              <a:latin typeface="Gill Sans MT" pitchFamily="34" charset="0"/>
            </a:endParaRPr>
          </a:p>
          <a:p>
            <a:pPr eaLnBrk="1" hangingPunct="1"/>
            <a:endParaRPr lang="en-US" sz="2400" smtClean="0">
              <a:latin typeface="Gill Sans MT" pitchFamily="34" charset="0"/>
            </a:endParaRPr>
          </a:p>
          <a:p>
            <a:pPr eaLnBrk="1" hangingPunct="1">
              <a:buFontTx/>
              <a:buChar char="•"/>
            </a:pPr>
            <a:r>
              <a:rPr lang="en-US" sz="2400" smtClean="0">
                <a:latin typeface="Gill Sans MT" pitchFamily="34" charset="0"/>
              </a:rPr>
              <a:t> Time investment</a:t>
            </a:r>
          </a:p>
          <a:p>
            <a:pPr eaLnBrk="1" hangingPunct="1"/>
            <a:endParaRPr lang="en-US" sz="2400" smtClean="0">
              <a:latin typeface="Gill Sans MT" pitchFamily="34" charset="0"/>
            </a:endParaRPr>
          </a:p>
          <a:p>
            <a:pPr eaLnBrk="1" hangingPunct="1">
              <a:buFontTx/>
              <a:buChar char="•"/>
            </a:pPr>
            <a:r>
              <a:rPr lang="en-US" sz="2400" smtClean="0">
                <a:latin typeface="Gill Sans MT" pitchFamily="34" charset="0"/>
              </a:rPr>
              <a:t> Testing</a:t>
            </a:r>
          </a:p>
          <a:p>
            <a:pPr eaLnBrk="1" hangingPunct="1"/>
            <a:endParaRPr lang="en-US" sz="2400" smtClean="0">
              <a:latin typeface="Gill Sans MT" pitchFamily="34" charset="0"/>
            </a:endParaRPr>
          </a:p>
          <a:p>
            <a:pPr eaLnBrk="1" hangingPunct="1">
              <a:buFontTx/>
              <a:buChar char="•"/>
            </a:pPr>
            <a:r>
              <a:rPr lang="en-US" sz="2400" smtClean="0">
                <a:latin typeface="Gill Sans MT" pitchFamily="34" charset="0"/>
              </a:rPr>
              <a:t> You’re going to need a </a:t>
            </a:r>
            <a:r>
              <a:rPr lang="en-US" sz="2400" i="1" smtClean="0">
                <a:latin typeface="Gill Sans MT" pitchFamily="34" charset="0"/>
              </a:rPr>
              <a:t>sous</a:t>
            </a:r>
            <a:r>
              <a:rPr lang="en-US" sz="2400" smtClean="0">
                <a:latin typeface="Gill Sans MT" pitchFamily="34" charset="0"/>
              </a:rPr>
              <a:t> chef</a:t>
            </a:r>
          </a:p>
          <a:p>
            <a:pPr eaLnBrk="1" hangingPunct="1"/>
            <a:endParaRPr lang="en-US" sz="2400" smtClean="0">
              <a:latin typeface="Gill Sans MT" pitchFamily="34" charset="0"/>
            </a:endParaRPr>
          </a:p>
          <a:p>
            <a:pPr eaLnBrk="1" hangingPunct="1">
              <a:buFontTx/>
              <a:buChar char="•"/>
            </a:pPr>
            <a:r>
              <a:rPr lang="en-US" sz="2400" smtClean="0">
                <a:latin typeface="Gill Sans MT" pitchFamily="34" charset="0"/>
              </a:rPr>
              <a:t> Opscode not cheap </a:t>
            </a:r>
            <a:r>
              <a:rPr lang="en-US" sz="1800" smtClean="0">
                <a:latin typeface="Gill Sans MT" pitchFamily="34" charset="0"/>
              </a:rPr>
              <a:t>(http://www.opscode.com/pricing/)</a:t>
            </a:r>
          </a:p>
          <a:p>
            <a:pPr eaLnBrk="1" hangingPunct="1">
              <a:buFontTx/>
              <a:buChar char="•"/>
            </a:pPr>
            <a:endParaRPr lang="en-US" sz="1800" smtClean="0">
              <a:latin typeface="Gill Sans MT"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bwMode="auto">
          <a:xfrm>
            <a:off x="381000" y="228600"/>
            <a:ext cx="6858000" cy="9525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latin typeface="Gill Sans MT" pitchFamily="34" charset="0"/>
              </a:rPr>
              <a:t>Opscode Links</a:t>
            </a:r>
          </a:p>
        </p:txBody>
      </p:sp>
      <p:sp>
        <p:nvSpPr>
          <p:cNvPr id="21506" name="Rectangle 3"/>
          <p:cNvSpPr>
            <a:spLocks noGrp="1" noChangeArrowheads="1"/>
          </p:cNvSpPr>
          <p:nvPr>
            <p:ph type="body" idx="4294967295"/>
          </p:nvPr>
        </p:nvSpPr>
        <p:spPr bwMode="auto">
          <a:xfrm>
            <a:off x="152400" y="1333500"/>
            <a:ext cx="7467600" cy="3771900"/>
          </a:xfrm>
          <a:prstGeom prst="rect">
            <a:avLst/>
          </a:prstGeom>
          <a:noFill/>
          <a:ln>
            <a:miter lim="800000"/>
            <a:headEnd/>
            <a:tailEnd/>
          </a:ln>
        </p:spPr>
        <p:txBody>
          <a:bodyPr/>
          <a:lstStyle/>
          <a:p>
            <a:pPr>
              <a:buFontTx/>
              <a:buChar char="•"/>
            </a:pPr>
            <a:r>
              <a:rPr lang="en-US" sz="2800" smtClean="0">
                <a:latin typeface="Arial" charset="0"/>
              </a:rPr>
              <a:t> </a:t>
            </a:r>
            <a:r>
              <a:rPr lang="en-US" sz="2400" smtClean="0">
                <a:latin typeface="Gill Sans MT" pitchFamily="34" charset="0"/>
              </a:rPr>
              <a:t>Chef Wiki: http://wiki.opscode.com/display/chef/Home</a:t>
            </a:r>
          </a:p>
          <a:p>
            <a:endParaRPr lang="en-US" sz="2400" smtClean="0">
              <a:latin typeface="Gill Sans MT" pitchFamily="34" charset="0"/>
            </a:endParaRPr>
          </a:p>
          <a:p>
            <a:pPr>
              <a:buFontTx/>
              <a:buChar char="•"/>
            </a:pPr>
            <a:r>
              <a:rPr lang="en-US" sz="2400" smtClean="0">
                <a:latin typeface="Gill Sans MT" pitchFamily="34" charset="0"/>
              </a:rPr>
              <a:t> Manage: https://manage.opscode.com/</a:t>
            </a:r>
          </a:p>
          <a:p>
            <a:pPr>
              <a:buFontTx/>
              <a:buChar char="•"/>
            </a:pPr>
            <a:endParaRPr lang="en-US" sz="2400" smtClean="0">
              <a:latin typeface="Gill Sans MT" pitchFamily="34" charset="0"/>
            </a:endParaRPr>
          </a:p>
          <a:p>
            <a:pPr>
              <a:buFontTx/>
              <a:buChar char="•"/>
            </a:pPr>
            <a:r>
              <a:rPr lang="en-US" sz="2400" smtClean="0">
                <a:latin typeface="Gill Sans MT" pitchFamily="34" charset="0"/>
              </a:rPr>
              <a:t> Cookbooks: http://community.opscode.com/cookbooks</a:t>
            </a:r>
          </a:p>
          <a:p>
            <a:pPr>
              <a:buFontTx/>
              <a:buChar char="•"/>
            </a:pPr>
            <a:endParaRPr lang="en-US" sz="2400" smtClean="0">
              <a:latin typeface="Gill Sans MT" pitchFamily="34" charset="0"/>
            </a:endParaRPr>
          </a:p>
          <a:p>
            <a:pPr>
              <a:buFontTx/>
              <a:buChar char="•"/>
            </a:pPr>
            <a:r>
              <a:rPr lang="en-US" sz="2400" smtClean="0">
                <a:latin typeface="Gill Sans MT" pitchFamily="34" charset="0"/>
              </a:rPr>
              <a:t> GitHub: http://github.com/opscode</a:t>
            </a:r>
          </a:p>
          <a:p>
            <a:endParaRPr lang="en-US" sz="2400" smtClean="0">
              <a:latin typeface="Gill Sans MT" pitchFamily="34" charset="0"/>
            </a:endParaRPr>
          </a:p>
          <a:p>
            <a:pPr>
              <a:buFontTx/>
              <a:buChar char="•"/>
            </a:pPr>
            <a:r>
              <a:rPr lang="en-US" sz="2400" smtClean="0">
                <a:latin typeface="Gill Sans MT" pitchFamily="34" charset="0"/>
              </a:rPr>
              <a:t> Twitter: @opscode</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gordon"/>
          <p:cNvPicPr>
            <a:picLocks noChangeAspect="1" noChangeArrowheads="1"/>
          </p:cNvPicPr>
          <p:nvPr/>
        </p:nvPicPr>
        <p:blipFill>
          <a:blip r:embed="rId2"/>
          <a:srcRect/>
          <a:stretch>
            <a:fillRect/>
          </a:stretch>
        </p:blipFill>
        <p:spPr bwMode="auto">
          <a:xfrm>
            <a:off x="0" y="0"/>
            <a:ext cx="7620000" cy="5715000"/>
          </a:xfrm>
          <a:prstGeom prst="rect">
            <a:avLst/>
          </a:prstGeom>
          <a:noFill/>
        </p:spPr>
      </p:pic>
      <p:sp>
        <p:nvSpPr>
          <p:cNvPr id="24579" name="Rectangle 3"/>
          <p:cNvSpPr>
            <a:spLocks noGrp="1" noChangeArrowheads="1"/>
          </p:cNvSpPr>
          <p:nvPr>
            <p:ph type="body" idx="4294967295"/>
          </p:nvPr>
        </p:nvSpPr>
        <p:spPr bwMode="auto">
          <a:xfrm>
            <a:off x="381000" y="952500"/>
            <a:ext cx="3505200" cy="3771900"/>
          </a:xfrm>
          <a:prstGeom prst="rect">
            <a:avLst/>
          </a:prstGeom>
          <a:noFill/>
          <a:ln>
            <a:miter lim="800000"/>
            <a:headEnd/>
            <a:tailEnd/>
          </a:ln>
        </p:spPr>
        <p:txBody>
          <a:bodyPr/>
          <a:lstStyle/>
          <a:p>
            <a:r>
              <a:rPr lang="en-US" sz="2400" smtClean="0">
                <a:latin typeface="Gill Sans MT" pitchFamily="34" charset="0"/>
              </a:rPr>
              <a:t>“I have a very assertive way. It’s wake up, move your ass, or piss off home.” </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hape 12"/>
          <p:cNvSpPr>
            <a:spLocks noGrp="1"/>
          </p:cNvSpPr>
          <p:nvPr>
            <p:ph type="title" idx="4294967295"/>
          </p:nvPr>
        </p:nvSpPr>
        <p:spPr bwMode="auto">
          <a:xfrm>
            <a:off x="457200" y="876300"/>
            <a:ext cx="6667500" cy="952500"/>
          </a:xfrm>
          <a:prstGeom prst="rect">
            <a:avLst/>
          </a:prstGeom>
          <a:noFill/>
          <a:ln>
            <a:miter lim="800000"/>
            <a:headEnd/>
            <a:tailEnd/>
          </a:ln>
        </p:spPr>
        <p:txBody>
          <a:bodyPr/>
          <a:lstStyle/>
          <a:p>
            <a:pPr eaLnBrk="1" hangingPunct="1"/>
            <a:r>
              <a:rPr lang="en-US" dirty="0" smtClean="0">
                <a:latin typeface="Gill Sans MT" pitchFamily="34" charset="0"/>
              </a:rPr>
              <a:t>Thank You</a:t>
            </a:r>
          </a:p>
        </p:txBody>
      </p:sp>
      <p:sp>
        <p:nvSpPr>
          <p:cNvPr id="22530" name="Shape 13"/>
          <p:cNvSpPr>
            <a:spLocks noGrp="1"/>
          </p:cNvSpPr>
          <p:nvPr>
            <p:ph type="subTitle" idx="4294967295"/>
          </p:nvPr>
        </p:nvSpPr>
        <p:spPr bwMode="auto">
          <a:xfrm>
            <a:off x="838200" y="2476500"/>
            <a:ext cx="5905500" cy="1428750"/>
          </a:xfrm>
          <a:prstGeom prst="rect">
            <a:avLst/>
          </a:prstGeom>
          <a:noFill/>
          <a:ln>
            <a:miter lim="800000"/>
            <a:headEnd/>
            <a:tailEnd/>
          </a:ln>
        </p:spPr>
        <p:txBody>
          <a:bodyPr/>
          <a:lstStyle/>
          <a:p>
            <a:pPr algn="ctr" eaLnBrk="1" hangingPunct="1"/>
            <a:r>
              <a:rPr lang="en-US" sz="2400" dirty="0" smtClean="0">
                <a:latin typeface="Gill Sans MT" pitchFamily="34" charset="0"/>
              </a:rPr>
              <a:t>Questions</a:t>
            </a:r>
            <a:r>
              <a:rPr lang="en-US" sz="2400" dirty="0" smtClean="0">
                <a:latin typeface="Gill Sans MT" pitchFamily="34" charset="0"/>
              </a:rPr>
              <a:t>?</a:t>
            </a:r>
          </a:p>
          <a:p>
            <a:pPr algn="ctr" eaLnBrk="1" hangingPunct="1"/>
            <a:endParaRPr lang="en-US" sz="2400" dirty="0">
              <a:latin typeface="Gill Sans MT" pitchFamily="34" charset="0"/>
            </a:endParaRPr>
          </a:p>
          <a:p>
            <a:pPr algn="ctr" eaLnBrk="1" hangingPunct="1"/>
            <a:endParaRPr lang="en-US" sz="2400" dirty="0" smtClean="0">
              <a:latin typeface="Gill Sans MT" pitchFamily="34" charset="0"/>
            </a:endParaRPr>
          </a:p>
          <a:p>
            <a:pPr algn="ctr" eaLnBrk="1" hangingPunct="1"/>
            <a:endParaRPr lang="en-US" sz="2400" dirty="0" smtClean="0">
              <a:latin typeface="Gill Sans MT" pitchFamily="34" charset="0"/>
            </a:endParaRPr>
          </a:p>
          <a:p>
            <a:pPr algn="ctr" eaLnBrk="1" hangingPunct="1"/>
            <a:endParaRPr lang="en-US" sz="2400" dirty="0">
              <a:latin typeface="Gill Sans MT" pitchFamily="34" charset="0"/>
            </a:endParaRPr>
          </a:p>
          <a:p>
            <a:pPr algn="ctr" eaLnBrk="1" hangingPunct="1"/>
            <a:r>
              <a:rPr lang="en-US" sz="2400" dirty="0" smtClean="0">
                <a:latin typeface="Gill Sans MT" pitchFamily="34" charset="0"/>
              </a:rPr>
              <a:t>Rate </a:t>
            </a:r>
            <a:r>
              <a:rPr lang="en-US" sz="2400" dirty="0">
                <a:latin typeface="Gill Sans MT" pitchFamily="34" charset="0"/>
              </a:rPr>
              <a:t>this: http://spkr8.com/t/7359</a:t>
            </a:r>
            <a:endParaRPr lang="en-US" sz="2400" dirty="0" smtClean="0">
              <a:latin typeface="Gill Sans MT"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Shape 15"/>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latin typeface="Gill Sans MT" pitchFamily="34" charset="0"/>
              </a:rPr>
              <a:t>Me</a:t>
            </a:r>
          </a:p>
        </p:txBody>
      </p:sp>
      <p:sp>
        <p:nvSpPr>
          <p:cNvPr id="7170" name="Shape 16"/>
          <p:cNvSpPr>
            <a:spLocks noGrp="1"/>
          </p:cNvSpPr>
          <p:nvPr>
            <p:ph type="body" idx="2"/>
          </p:nvPr>
        </p:nvSpPr>
        <p:spPr bwMode="auto">
          <a:xfrm>
            <a:off x="228600" y="1104900"/>
            <a:ext cx="7143750" cy="43815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latin typeface="Gill Sans MT" pitchFamily="34" charset="0"/>
              </a:rPr>
              <a:t>Nathan L Smith</a:t>
            </a:r>
          </a:p>
          <a:p>
            <a:pPr eaLnBrk="1" hangingPunct="1"/>
            <a:endParaRPr lang="en-US" smtClean="0">
              <a:latin typeface="Gill Sans MT" pitchFamily="34" charset="0"/>
            </a:endParaRPr>
          </a:p>
          <a:p>
            <a:pPr eaLnBrk="1" hangingPunct="1">
              <a:buFontTx/>
              <a:buChar char="•"/>
            </a:pPr>
            <a:r>
              <a:rPr lang="en-US" sz="2400" smtClean="0">
                <a:solidFill>
                  <a:schemeClr val="tx1"/>
                </a:solidFill>
                <a:latin typeface="Gill Sans MT" pitchFamily="34" charset="0"/>
              </a:rPr>
              <a:t> http://cramerdev.com/</a:t>
            </a:r>
          </a:p>
          <a:p>
            <a:pPr eaLnBrk="1" hangingPunct="1"/>
            <a:endParaRPr lang="en-US" sz="2400" smtClean="0">
              <a:solidFill>
                <a:schemeClr val="tx1"/>
              </a:solidFill>
              <a:latin typeface="Gill Sans MT" pitchFamily="34" charset="0"/>
            </a:endParaRPr>
          </a:p>
          <a:p>
            <a:pPr eaLnBrk="1" hangingPunct="1">
              <a:buFontTx/>
              <a:buChar char="•"/>
            </a:pPr>
            <a:r>
              <a:rPr lang="en-US" sz="2400" smtClean="0">
                <a:solidFill>
                  <a:schemeClr val="tx1"/>
                </a:solidFill>
                <a:latin typeface="Gill Sans MT" pitchFamily="34" charset="0"/>
              </a:rPr>
              <a:t> https://github.com/smith/</a:t>
            </a:r>
          </a:p>
          <a:p>
            <a:pPr eaLnBrk="1" hangingPunct="1"/>
            <a:endParaRPr lang="en-US" sz="2400" smtClean="0">
              <a:solidFill>
                <a:schemeClr val="tx1"/>
              </a:solidFill>
              <a:latin typeface="Gill Sans MT" pitchFamily="34" charset="0"/>
            </a:endParaRPr>
          </a:p>
          <a:p>
            <a:pPr eaLnBrk="1" hangingPunct="1">
              <a:buFontTx/>
              <a:buChar char="•"/>
            </a:pPr>
            <a:r>
              <a:rPr lang="en-US" sz="2400" smtClean="0">
                <a:latin typeface="Gill Sans MT" pitchFamily="34" charset="0"/>
              </a:rPr>
              <a:t> @nlsmith</a:t>
            </a:r>
          </a:p>
        </p:txBody>
      </p:sp>
      <p:sp>
        <p:nvSpPr>
          <p:cNvPr id="7171" name="AutoShape 5" descr="B6AxJ5JLgn0gAAAAAElFTkSuQmCC"/>
          <p:cNvSpPr>
            <a:spLocks noChangeAspect="1" noChangeArrowheads="1"/>
          </p:cNvSpPr>
          <p:nvPr/>
        </p:nvSpPr>
        <p:spPr bwMode="auto">
          <a:xfrm>
            <a:off x="5969000" y="1933575"/>
            <a:ext cx="304800" cy="304800"/>
          </a:xfrm>
          <a:prstGeom prst="rect">
            <a:avLst/>
          </a:prstGeom>
          <a:noFill/>
          <a:ln w="9525">
            <a:noFill/>
            <a:miter lim="800000"/>
            <a:headEnd/>
            <a:tailEnd/>
          </a:ln>
        </p:spPr>
        <p:txBody>
          <a:bodyPr/>
          <a:lstStyle/>
          <a:p>
            <a:endParaRPr lang="en-US"/>
          </a:p>
        </p:txBody>
      </p:sp>
      <p:pic>
        <p:nvPicPr>
          <p:cNvPr id="7172" name="Picture 7" descr="logo"/>
          <p:cNvPicPr>
            <a:picLocks noChangeAspect="1" noChangeArrowheads="1"/>
          </p:cNvPicPr>
          <p:nvPr/>
        </p:nvPicPr>
        <p:blipFill>
          <a:blip r:embed="rId2"/>
          <a:srcRect/>
          <a:stretch>
            <a:fillRect/>
          </a:stretch>
        </p:blipFill>
        <p:spPr bwMode="auto">
          <a:xfrm>
            <a:off x="5334000" y="4686300"/>
            <a:ext cx="1971675" cy="5715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hape 23"/>
          <p:cNvSpPr>
            <a:spLocks noGrp="1"/>
          </p:cNvSpPr>
          <p:nvPr>
            <p:ph type="title"/>
          </p:nvPr>
        </p:nvSpPr>
        <p:spPr bwMode="auto">
          <a:xfrm>
            <a:off x="238125" y="171450"/>
            <a:ext cx="7143750" cy="762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latin typeface="Gill Sans MT" pitchFamily="34" charset="0"/>
              </a:rPr>
              <a:t>Chef</a:t>
            </a:r>
          </a:p>
        </p:txBody>
      </p:sp>
      <p:sp>
        <p:nvSpPr>
          <p:cNvPr id="8194" name="Shape 24"/>
          <p:cNvSpPr>
            <a:spLocks noGrp="1"/>
          </p:cNvSpPr>
          <p:nvPr>
            <p:ph type="body" idx="2"/>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pPr>
            <a:r>
              <a:rPr lang="en-US" sz="2400" smtClean="0">
                <a:latin typeface="Gill Sans MT" pitchFamily="34" charset="0"/>
              </a:rPr>
              <a:t>http://www.opscode.com/chef/ </a:t>
            </a:r>
          </a:p>
          <a:p>
            <a:pPr eaLnBrk="1" hangingPunct="1">
              <a:lnSpc>
                <a:spcPct val="90000"/>
              </a:lnSpc>
            </a:pPr>
            <a:endParaRPr lang="en-US" sz="2400" smtClean="0">
              <a:latin typeface="Gill Sans MT" pitchFamily="34" charset="0"/>
            </a:endParaRPr>
          </a:p>
          <a:p>
            <a:pPr eaLnBrk="1" hangingPunct="1">
              <a:lnSpc>
                <a:spcPct val="90000"/>
              </a:lnSpc>
            </a:pPr>
            <a:r>
              <a:rPr lang="en-US" sz="2400" smtClean="0">
                <a:latin typeface="Gill Sans MT" pitchFamily="34" charset="0"/>
              </a:rPr>
              <a:t>“Chef is an open source systems integration framework built to bring the benefits of configuration management to your entire infrastructure. You write source code to describe how you want each part of your infrastructure to be built, then apply those descriptions to your servers. The result is a fully automated infrastructure: when a new server comes on line, the only thing you have to do is tell Chef what role it should play in your architecture.”</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hape 26"/>
          <p:cNvSpPr>
            <a:spLocks noGrp="1"/>
          </p:cNvSpPr>
          <p:nvPr>
            <p:ph type="title"/>
          </p:nvPr>
        </p:nvSpPr>
        <p:spPr bwMode="auto">
          <a:xfrm>
            <a:off x="238125" y="171450"/>
            <a:ext cx="7143750" cy="762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latin typeface="Gill Sans MT" pitchFamily="34" charset="0"/>
              </a:rPr>
              <a:t>Opscode</a:t>
            </a:r>
          </a:p>
        </p:txBody>
      </p:sp>
      <p:sp>
        <p:nvSpPr>
          <p:cNvPr id="9218" name="Shape 27"/>
          <p:cNvSpPr>
            <a:spLocks noGrp="1"/>
          </p:cNvSpPr>
          <p:nvPr>
            <p:ph type="body" idx="2"/>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Char char="•"/>
            </a:pPr>
            <a:endParaRPr lang="en-US" sz="2400" smtClean="0">
              <a:latin typeface="Gill Sans MT" pitchFamily="34" charset="0"/>
            </a:endParaRPr>
          </a:p>
          <a:p>
            <a:pPr eaLnBrk="1" hangingPunct="1"/>
            <a:endParaRPr lang="en-US" sz="2400" smtClean="0">
              <a:latin typeface="Gill Sans MT" pitchFamily="34" charset="0"/>
            </a:endParaRPr>
          </a:p>
          <a:p>
            <a:pPr eaLnBrk="1" hangingPunct="1">
              <a:buFontTx/>
              <a:buChar char="•"/>
            </a:pPr>
            <a:r>
              <a:rPr lang="en-US" sz="2400" smtClean="0">
                <a:latin typeface="Gill Sans MT" pitchFamily="34" charset="0"/>
              </a:rPr>
              <a:t> http://opscode.com/ </a:t>
            </a:r>
          </a:p>
          <a:p>
            <a:pPr eaLnBrk="1" hangingPunct="1">
              <a:buFontTx/>
              <a:buChar char="•"/>
            </a:pPr>
            <a:endParaRPr lang="en-US" sz="2400" smtClean="0">
              <a:latin typeface="Gill Sans MT" pitchFamily="34" charset="0"/>
            </a:endParaRPr>
          </a:p>
          <a:p>
            <a:pPr eaLnBrk="1" hangingPunct="1">
              <a:buFontTx/>
              <a:buChar char="•"/>
            </a:pPr>
            <a:r>
              <a:rPr lang="en-US" sz="2400" smtClean="0">
                <a:latin typeface="Gill Sans MT" pitchFamily="34" charset="0"/>
              </a:rPr>
              <a:t> Hosted Chef platform</a:t>
            </a:r>
          </a:p>
          <a:p>
            <a:pPr eaLnBrk="1" hangingPunct="1">
              <a:buFontTx/>
              <a:buChar char="•"/>
            </a:pPr>
            <a:endParaRPr lang="en-US" sz="2400" smtClean="0">
              <a:latin typeface="Gill Sans MT" pitchFamily="34" charset="0"/>
            </a:endParaRPr>
          </a:p>
          <a:p>
            <a:pPr eaLnBrk="1" hangingPunct="1">
              <a:buFontTx/>
              <a:buChar char="•"/>
            </a:pPr>
            <a:r>
              <a:rPr lang="en-US" sz="2400" smtClean="0">
                <a:latin typeface="Gill Sans MT" pitchFamily="34" charset="0"/>
              </a:rPr>
              <a:t> Main developers of Chef</a:t>
            </a:r>
          </a:p>
          <a:p>
            <a:pPr eaLnBrk="1" hangingPunct="1">
              <a:buFontTx/>
              <a:buChar char="•"/>
            </a:pPr>
            <a:endParaRPr lang="en-US" sz="2400" smtClean="0">
              <a:latin typeface="Gill Sans MT" pitchFamily="34" charset="0"/>
            </a:endParaRPr>
          </a:p>
          <a:p>
            <a:pPr eaLnBrk="1" hangingPunct="1">
              <a:buFontTx/>
              <a:buChar char="•"/>
            </a:pPr>
            <a:r>
              <a:rPr lang="en-US" sz="2400" smtClean="0">
                <a:latin typeface="Gill Sans MT" pitchFamily="34" charset="0"/>
              </a:rPr>
              <a:t> Training &amp; support</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bwMode="auto">
          <a:xfrm>
            <a:off x="381000" y="228600"/>
            <a:ext cx="6858000" cy="9525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latin typeface="Gill Sans MT" pitchFamily="34" charset="0"/>
              </a:rPr>
              <a:t>Why?</a:t>
            </a:r>
          </a:p>
        </p:txBody>
      </p:sp>
      <p:sp>
        <p:nvSpPr>
          <p:cNvPr id="10242" name="Rectangle 3"/>
          <p:cNvSpPr>
            <a:spLocks noGrp="1" noChangeArrowheads="1"/>
          </p:cNvSpPr>
          <p:nvPr>
            <p:ph type="body" idx="4294967295"/>
          </p:nvPr>
        </p:nvSpPr>
        <p:spPr bwMode="auto">
          <a:xfrm>
            <a:off x="228600" y="1104900"/>
            <a:ext cx="6858000" cy="3771900"/>
          </a:xfrm>
          <a:prstGeom prst="rect">
            <a:avLst/>
          </a:prstGeom>
          <a:noFill/>
          <a:ln>
            <a:miter lim="800000"/>
            <a:headEnd/>
            <a:tailEnd/>
          </a:ln>
        </p:spPr>
        <p:txBody>
          <a:bodyPr/>
          <a:lstStyle/>
          <a:p>
            <a:pPr eaLnBrk="1" hangingPunct="1"/>
            <a:endParaRPr lang="en-US" sz="2400" smtClean="0">
              <a:latin typeface="Gill Sans MT" pitchFamily="34" charset="0"/>
            </a:endParaRPr>
          </a:p>
          <a:p>
            <a:pPr eaLnBrk="1" hangingPunct="1">
              <a:buFontTx/>
              <a:buChar char="•"/>
            </a:pPr>
            <a:endParaRPr lang="en-US" sz="2400" smtClean="0">
              <a:latin typeface="Gill Sans MT" pitchFamily="34" charset="0"/>
            </a:endParaRPr>
          </a:p>
          <a:p>
            <a:pPr eaLnBrk="1" hangingPunct="1">
              <a:buFontTx/>
              <a:buChar char="•"/>
            </a:pPr>
            <a:r>
              <a:rPr lang="en-US" sz="2400" smtClean="0">
                <a:latin typeface="Gill Sans MT" pitchFamily="34" charset="0"/>
              </a:rPr>
              <a:t> Living documentation</a:t>
            </a:r>
          </a:p>
          <a:p>
            <a:pPr eaLnBrk="1" hangingPunct="1"/>
            <a:endParaRPr lang="en-US" sz="2400" smtClean="0">
              <a:latin typeface="Gill Sans MT" pitchFamily="34" charset="0"/>
            </a:endParaRPr>
          </a:p>
          <a:p>
            <a:pPr eaLnBrk="1" hangingPunct="1">
              <a:buFontTx/>
              <a:buChar char="•"/>
            </a:pPr>
            <a:r>
              <a:rPr lang="en-US" sz="2400" smtClean="0">
                <a:latin typeface="Gill Sans MT" pitchFamily="34" charset="0"/>
              </a:rPr>
              <a:t> Infrastructure as code</a:t>
            </a:r>
          </a:p>
          <a:p>
            <a:pPr eaLnBrk="1" hangingPunct="1"/>
            <a:endParaRPr lang="en-US" sz="2400" smtClean="0">
              <a:latin typeface="Gill Sans MT" pitchFamily="34" charset="0"/>
            </a:endParaRPr>
          </a:p>
          <a:p>
            <a:pPr eaLnBrk="1" hangingPunct="1">
              <a:buFontTx/>
              <a:buChar char="•"/>
            </a:pPr>
            <a:r>
              <a:rPr lang="en-US" sz="2400" smtClean="0">
                <a:latin typeface="Gill Sans MT" pitchFamily="34" charset="0"/>
              </a:rPr>
              <a:t> Disasters will happen</a:t>
            </a:r>
          </a:p>
          <a:p>
            <a:pPr eaLnBrk="1" hangingPunct="1"/>
            <a:endParaRPr lang="en-US" sz="2400" smtClean="0">
              <a:latin typeface="Gill Sans MT" pitchFamily="34" charset="0"/>
            </a:endParaRPr>
          </a:p>
          <a:p>
            <a:pPr eaLnBrk="1" hangingPunct="1">
              <a:buFontTx/>
              <a:buChar char="•"/>
            </a:pPr>
            <a:r>
              <a:rPr lang="en-US" sz="2400" smtClean="0">
                <a:latin typeface="Gill Sans MT" pitchFamily="34" charset="0"/>
              </a:rPr>
              <a:t> Repeatability &amp; Idempotence</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6" name="Picture 4" descr="gordon"/>
          <p:cNvPicPr>
            <a:picLocks noChangeAspect="1" noChangeArrowheads="1"/>
          </p:cNvPicPr>
          <p:nvPr/>
        </p:nvPicPr>
        <p:blipFill>
          <a:blip r:embed="rId2"/>
          <a:srcRect/>
          <a:stretch>
            <a:fillRect/>
          </a:stretch>
        </p:blipFill>
        <p:spPr bwMode="auto">
          <a:xfrm>
            <a:off x="0" y="0"/>
            <a:ext cx="7620000" cy="5715000"/>
          </a:xfrm>
          <a:prstGeom prst="rect">
            <a:avLst/>
          </a:prstGeom>
          <a:noFill/>
        </p:spPr>
      </p:pic>
      <p:sp>
        <p:nvSpPr>
          <p:cNvPr id="23555" name="Rectangle 3"/>
          <p:cNvSpPr>
            <a:spLocks noGrp="1" noChangeArrowheads="1"/>
          </p:cNvSpPr>
          <p:nvPr>
            <p:ph type="body" idx="4294967295"/>
          </p:nvPr>
        </p:nvSpPr>
        <p:spPr bwMode="auto">
          <a:xfrm>
            <a:off x="381000" y="952500"/>
            <a:ext cx="4191000" cy="3771900"/>
          </a:xfrm>
          <a:prstGeom prst="rect">
            <a:avLst/>
          </a:prstGeom>
          <a:noFill/>
          <a:ln>
            <a:miter lim="800000"/>
            <a:headEnd/>
            <a:tailEnd/>
          </a:ln>
        </p:spPr>
        <p:txBody>
          <a:bodyPr/>
          <a:lstStyle/>
          <a:p>
            <a:r>
              <a:rPr lang="en-US" sz="2400" smtClean="0">
                <a:latin typeface="Gill Sans MT" pitchFamily="34" charset="0"/>
              </a:rPr>
              <a:t>“I maintain standards and I   strive for perfection. That level  of pressure is conveyed in a very bullish way and that's what cooking is all about.”</a:t>
            </a:r>
          </a:p>
        </p:txBody>
      </p:sp>
      <p:sp>
        <p:nvSpPr>
          <p:cNvPr id="23557" name="Text Box 5"/>
          <p:cNvSpPr txBox="1">
            <a:spLocks noChangeArrowheads="1"/>
          </p:cNvSpPr>
          <p:nvPr/>
        </p:nvSpPr>
        <p:spPr bwMode="auto">
          <a:xfrm>
            <a:off x="76200" y="4991100"/>
            <a:ext cx="4978400" cy="366713"/>
          </a:xfrm>
          <a:prstGeom prst="rect">
            <a:avLst/>
          </a:prstGeom>
          <a:noFill/>
          <a:ln w="9525">
            <a:noFill/>
            <a:miter lim="800000"/>
            <a:headEnd/>
            <a:tailEnd/>
          </a:ln>
          <a:effectLst/>
        </p:spPr>
        <p:txBody>
          <a:bodyPr wrap="none">
            <a:spAutoFit/>
          </a:bodyPr>
          <a:lstStyle/>
          <a:p>
            <a:r>
              <a:rPr lang="en-US"/>
              <a:t>http://www.youtube.com/watch?v=gr3MGCmd03U</a:t>
            </a:r>
            <a:r>
              <a:rPr lang="en-US">
                <a:solidFill>
                  <a:schemeClr val="bg1"/>
                </a:solidFill>
              </a:rPr>
              <a:t> </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p:nvPr>
        </p:nvSpPr>
        <p:spPr bwMode="auto">
          <a:xfrm>
            <a:off x="381000" y="152400"/>
            <a:ext cx="6858000" cy="9525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latin typeface="Gill Sans MT" pitchFamily="34" charset="0"/>
              </a:rPr>
              <a:t>Chef Server Architecture</a:t>
            </a:r>
          </a:p>
        </p:txBody>
      </p:sp>
      <p:grpSp>
        <p:nvGrpSpPr>
          <p:cNvPr id="12290" name="Group 8"/>
          <p:cNvGrpSpPr>
            <a:grpSpLocks/>
          </p:cNvGrpSpPr>
          <p:nvPr/>
        </p:nvGrpSpPr>
        <p:grpSpPr bwMode="auto">
          <a:xfrm>
            <a:off x="1447800" y="912813"/>
            <a:ext cx="4876800" cy="4535487"/>
            <a:chOff x="912" y="630"/>
            <a:chExt cx="3072" cy="2857"/>
          </a:xfrm>
        </p:grpSpPr>
        <p:sp>
          <p:nvSpPr>
            <p:cNvPr id="12292" name="Rectangle 6"/>
            <p:cNvSpPr>
              <a:spLocks noChangeArrowheads="1"/>
            </p:cNvSpPr>
            <p:nvPr/>
          </p:nvSpPr>
          <p:spPr bwMode="auto">
            <a:xfrm>
              <a:off x="912" y="648"/>
              <a:ext cx="3072" cy="2839"/>
            </a:xfrm>
            <a:prstGeom prst="rect">
              <a:avLst/>
            </a:prstGeom>
            <a:solidFill>
              <a:srgbClr val="6F6F6F"/>
            </a:solidFill>
            <a:ln w="9525">
              <a:solidFill>
                <a:schemeClr val="tx1"/>
              </a:solidFill>
              <a:miter lim="800000"/>
              <a:headEnd/>
              <a:tailEnd/>
            </a:ln>
          </p:spPr>
          <p:txBody>
            <a:bodyPr wrap="none" anchor="ctr"/>
            <a:lstStyle/>
            <a:p>
              <a:endParaRPr lang="en-US"/>
            </a:p>
          </p:txBody>
        </p:sp>
        <p:pic>
          <p:nvPicPr>
            <p:cNvPr id="12293" name="Picture 5" descr="chef-server-arch"/>
            <p:cNvPicPr>
              <a:picLocks noChangeAspect="1" noChangeArrowheads="1"/>
            </p:cNvPicPr>
            <p:nvPr/>
          </p:nvPicPr>
          <p:blipFill>
            <a:blip r:embed="rId2"/>
            <a:srcRect/>
            <a:stretch>
              <a:fillRect/>
            </a:stretch>
          </p:blipFill>
          <p:spPr bwMode="auto">
            <a:xfrm>
              <a:off x="912" y="630"/>
              <a:ext cx="3030" cy="2812"/>
            </a:xfrm>
            <a:prstGeom prst="rect">
              <a:avLst/>
            </a:prstGeom>
            <a:noFill/>
            <a:ln w="9525">
              <a:noFill/>
              <a:miter lim="800000"/>
              <a:headEnd/>
              <a:tailEnd/>
            </a:ln>
          </p:spPr>
        </p:pic>
      </p:grpSp>
      <p:sp>
        <p:nvSpPr>
          <p:cNvPr id="12291" name="Text Box 9"/>
          <p:cNvSpPr txBox="1">
            <a:spLocks noChangeArrowheads="1"/>
          </p:cNvSpPr>
          <p:nvPr/>
        </p:nvSpPr>
        <p:spPr bwMode="auto">
          <a:xfrm>
            <a:off x="2286000" y="5448300"/>
            <a:ext cx="3343275" cy="274638"/>
          </a:xfrm>
          <a:prstGeom prst="rect">
            <a:avLst/>
          </a:prstGeom>
          <a:noFill/>
          <a:ln w="9525">
            <a:noFill/>
            <a:miter lim="800000"/>
            <a:headEnd/>
            <a:tailEnd/>
          </a:ln>
        </p:spPr>
        <p:txBody>
          <a:bodyPr>
            <a:spAutoFit/>
          </a:bodyPr>
          <a:lstStyle/>
          <a:p>
            <a:r>
              <a:rPr lang="en-US" sz="1200"/>
              <a:t>(http://wiki.opscode.com/display/chef/Architecture)</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Shape 18"/>
          <p:cNvSpPr>
            <a:spLocks noGrp="1"/>
          </p:cNvSpPr>
          <p:nvPr>
            <p:ph type="title"/>
          </p:nvPr>
        </p:nvSpPr>
        <p:spPr bwMode="auto">
          <a:xfrm>
            <a:off x="238125" y="171450"/>
            <a:ext cx="7143750" cy="762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latin typeface="Gill Sans MT" pitchFamily="34" charset="0"/>
              </a:rPr>
              <a:t>Demo Application</a:t>
            </a:r>
          </a:p>
        </p:txBody>
      </p:sp>
      <p:sp>
        <p:nvSpPr>
          <p:cNvPr id="11266" name="AutoShape 6"/>
          <p:cNvSpPr>
            <a:spLocks noChangeArrowheads="1"/>
          </p:cNvSpPr>
          <p:nvPr/>
        </p:nvSpPr>
        <p:spPr bwMode="auto">
          <a:xfrm>
            <a:off x="-990600" y="571500"/>
            <a:ext cx="9220200" cy="6281738"/>
          </a:xfrm>
          <a:prstGeom prst="cloudCallout">
            <a:avLst>
              <a:gd name="adj1" fmla="val -36208"/>
              <a:gd name="adj2" fmla="val 49343"/>
            </a:avLst>
          </a:prstGeom>
          <a:noFill/>
          <a:ln w="9525">
            <a:solidFill>
              <a:schemeClr val="tx1"/>
            </a:solidFill>
            <a:round/>
            <a:headEnd/>
            <a:tailEnd/>
          </a:ln>
        </p:spPr>
        <p:txBody>
          <a:bodyPr/>
          <a:lstStyle/>
          <a:p>
            <a:pPr algn="ctr"/>
            <a:endParaRPr lang="en-US"/>
          </a:p>
        </p:txBody>
      </p:sp>
      <p:sp>
        <p:nvSpPr>
          <p:cNvPr id="11267" name="AutoShape 10"/>
          <p:cNvSpPr>
            <a:spLocks noChangeArrowheads="1"/>
          </p:cNvSpPr>
          <p:nvPr/>
        </p:nvSpPr>
        <p:spPr bwMode="auto">
          <a:xfrm>
            <a:off x="1752600" y="3467100"/>
            <a:ext cx="1676400" cy="2133600"/>
          </a:xfrm>
          <a:prstGeom prst="can">
            <a:avLst>
              <a:gd name="adj" fmla="val 31818"/>
            </a:avLst>
          </a:prstGeom>
          <a:noFill/>
          <a:ln w="9525">
            <a:solidFill>
              <a:schemeClr val="tx1"/>
            </a:solidFill>
            <a:round/>
            <a:headEnd/>
            <a:tailEnd/>
          </a:ln>
        </p:spPr>
        <p:txBody>
          <a:bodyPr wrap="none" anchor="ctr"/>
          <a:lstStyle/>
          <a:p>
            <a:endParaRPr lang="en-US"/>
          </a:p>
        </p:txBody>
      </p:sp>
      <p:sp>
        <p:nvSpPr>
          <p:cNvPr id="11268" name="AutoShape 11"/>
          <p:cNvSpPr>
            <a:spLocks noChangeArrowheads="1"/>
          </p:cNvSpPr>
          <p:nvPr/>
        </p:nvSpPr>
        <p:spPr bwMode="auto">
          <a:xfrm>
            <a:off x="4495800" y="3467100"/>
            <a:ext cx="1676400" cy="2133600"/>
          </a:xfrm>
          <a:prstGeom prst="can">
            <a:avLst>
              <a:gd name="adj" fmla="val 31818"/>
            </a:avLst>
          </a:prstGeom>
          <a:noFill/>
          <a:ln w="9525">
            <a:solidFill>
              <a:schemeClr val="tx1"/>
            </a:solidFill>
            <a:round/>
            <a:headEnd/>
            <a:tailEnd/>
          </a:ln>
        </p:spPr>
        <p:txBody>
          <a:bodyPr wrap="none" anchor="ctr"/>
          <a:lstStyle/>
          <a:p>
            <a:endParaRPr lang="en-US"/>
          </a:p>
        </p:txBody>
      </p:sp>
      <p:pic>
        <p:nvPicPr>
          <p:cNvPr id="11269" name="Picture 13" descr="logo-mysql-110x57"/>
          <p:cNvPicPr>
            <a:picLocks noChangeAspect="1" noChangeArrowheads="1"/>
          </p:cNvPicPr>
          <p:nvPr/>
        </p:nvPicPr>
        <p:blipFill>
          <a:blip r:embed="rId2"/>
          <a:srcRect/>
          <a:stretch>
            <a:fillRect/>
          </a:stretch>
        </p:blipFill>
        <p:spPr bwMode="auto">
          <a:xfrm>
            <a:off x="2057400" y="4762500"/>
            <a:ext cx="1047750" cy="542925"/>
          </a:xfrm>
          <a:prstGeom prst="rect">
            <a:avLst/>
          </a:prstGeom>
          <a:noFill/>
          <a:ln w="9525">
            <a:noFill/>
            <a:miter lim="800000"/>
            <a:headEnd/>
            <a:tailEnd/>
          </a:ln>
        </p:spPr>
      </p:pic>
      <p:pic>
        <p:nvPicPr>
          <p:cNvPr id="11270" name="Picture 15" descr="memcached-logo-200x152"/>
          <p:cNvPicPr>
            <a:picLocks noChangeAspect="1" noChangeArrowheads="1"/>
          </p:cNvPicPr>
          <p:nvPr/>
        </p:nvPicPr>
        <p:blipFill>
          <a:blip r:embed="rId3"/>
          <a:srcRect/>
          <a:stretch>
            <a:fillRect/>
          </a:stretch>
        </p:blipFill>
        <p:spPr bwMode="auto">
          <a:xfrm>
            <a:off x="4876800" y="4686300"/>
            <a:ext cx="914400" cy="695325"/>
          </a:xfrm>
          <a:prstGeom prst="rect">
            <a:avLst/>
          </a:prstGeom>
          <a:noFill/>
          <a:ln w="9525">
            <a:noFill/>
            <a:miter lim="800000"/>
            <a:headEnd/>
            <a:tailEnd/>
          </a:ln>
        </p:spPr>
      </p:pic>
      <p:sp>
        <p:nvSpPr>
          <p:cNvPr id="11271" name="Text Box 16"/>
          <p:cNvSpPr txBox="1">
            <a:spLocks noChangeArrowheads="1"/>
          </p:cNvSpPr>
          <p:nvPr/>
        </p:nvSpPr>
        <p:spPr bwMode="auto">
          <a:xfrm>
            <a:off x="2286000" y="4152900"/>
            <a:ext cx="584200" cy="457200"/>
          </a:xfrm>
          <a:prstGeom prst="rect">
            <a:avLst/>
          </a:prstGeom>
          <a:noFill/>
          <a:ln w="9525">
            <a:noFill/>
            <a:miter lim="800000"/>
            <a:headEnd/>
            <a:tailEnd/>
          </a:ln>
        </p:spPr>
        <p:txBody>
          <a:bodyPr wrap="none">
            <a:spAutoFit/>
          </a:bodyPr>
          <a:lstStyle/>
          <a:p>
            <a:r>
              <a:rPr lang="en-US" sz="2400"/>
              <a:t>DB</a:t>
            </a:r>
          </a:p>
        </p:txBody>
      </p:sp>
      <p:sp>
        <p:nvSpPr>
          <p:cNvPr id="11272" name="Text Box 17"/>
          <p:cNvSpPr txBox="1">
            <a:spLocks noChangeArrowheads="1"/>
          </p:cNvSpPr>
          <p:nvPr/>
        </p:nvSpPr>
        <p:spPr bwMode="auto">
          <a:xfrm>
            <a:off x="4876800" y="4152900"/>
            <a:ext cx="962025" cy="457200"/>
          </a:xfrm>
          <a:prstGeom prst="rect">
            <a:avLst/>
          </a:prstGeom>
          <a:noFill/>
          <a:ln w="9525">
            <a:noFill/>
            <a:miter lim="800000"/>
            <a:headEnd/>
            <a:tailEnd/>
          </a:ln>
        </p:spPr>
        <p:txBody>
          <a:bodyPr wrap="none">
            <a:spAutoFit/>
          </a:bodyPr>
          <a:lstStyle/>
          <a:p>
            <a:r>
              <a:rPr lang="en-US" sz="2400"/>
              <a:t>Cache</a:t>
            </a:r>
          </a:p>
        </p:txBody>
      </p:sp>
      <p:sp>
        <p:nvSpPr>
          <p:cNvPr id="11273" name="AutoShape 19"/>
          <p:cNvSpPr>
            <a:spLocks noChangeArrowheads="1"/>
          </p:cNvSpPr>
          <p:nvPr/>
        </p:nvSpPr>
        <p:spPr bwMode="auto">
          <a:xfrm>
            <a:off x="1447800" y="1485900"/>
            <a:ext cx="4953000" cy="1676400"/>
          </a:xfrm>
          <a:prstGeom prst="cube">
            <a:avLst>
              <a:gd name="adj" fmla="val 25000"/>
            </a:avLst>
          </a:prstGeom>
          <a:noFill/>
          <a:ln w="9525">
            <a:solidFill>
              <a:schemeClr val="tx1"/>
            </a:solidFill>
            <a:miter lim="800000"/>
            <a:headEnd/>
            <a:tailEnd/>
          </a:ln>
        </p:spPr>
        <p:txBody>
          <a:bodyPr wrap="none" anchor="ctr"/>
          <a:lstStyle/>
          <a:p>
            <a:endParaRPr lang="en-US"/>
          </a:p>
        </p:txBody>
      </p:sp>
      <p:sp>
        <p:nvSpPr>
          <p:cNvPr id="11274" name="Text Box 20"/>
          <p:cNvSpPr txBox="1">
            <a:spLocks noChangeArrowheads="1"/>
          </p:cNvSpPr>
          <p:nvPr/>
        </p:nvSpPr>
        <p:spPr bwMode="auto">
          <a:xfrm>
            <a:off x="3048000" y="1485900"/>
            <a:ext cx="1562100" cy="457200"/>
          </a:xfrm>
          <a:prstGeom prst="rect">
            <a:avLst/>
          </a:prstGeom>
          <a:noFill/>
          <a:ln w="9525">
            <a:noFill/>
            <a:miter lim="800000"/>
            <a:headEnd/>
            <a:tailEnd/>
          </a:ln>
        </p:spPr>
        <p:txBody>
          <a:bodyPr wrap="none">
            <a:spAutoFit/>
          </a:bodyPr>
          <a:lstStyle/>
          <a:p>
            <a:pPr algn="ctr"/>
            <a:r>
              <a:rPr lang="en-US" sz="2400"/>
              <a:t>Web / App</a:t>
            </a:r>
          </a:p>
        </p:txBody>
      </p:sp>
      <p:pic>
        <p:nvPicPr>
          <p:cNvPr id="11275" name="Picture 22" descr="rails"/>
          <p:cNvPicPr>
            <a:picLocks noChangeAspect="1" noChangeArrowheads="1"/>
          </p:cNvPicPr>
          <p:nvPr/>
        </p:nvPicPr>
        <p:blipFill>
          <a:blip r:embed="rId4"/>
          <a:srcRect/>
          <a:stretch>
            <a:fillRect/>
          </a:stretch>
        </p:blipFill>
        <p:spPr bwMode="auto">
          <a:xfrm>
            <a:off x="1752600" y="2095500"/>
            <a:ext cx="649288" cy="828675"/>
          </a:xfrm>
          <a:prstGeom prst="rect">
            <a:avLst/>
          </a:prstGeom>
          <a:noFill/>
          <a:ln w="9525">
            <a:noFill/>
            <a:miter lim="800000"/>
            <a:headEnd/>
            <a:tailEnd/>
          </a:ln>
        </p:spPr>
      </p:pic>
      <p:pic>
        <p:nvPicPr>
          <p:cNvPr id="11276" name="Picture 24" descr="passenger1"/>
          <p:cNvPicPr>
            <a:picLocks noChangeAspect="1" noChangeArrowheads="1"/>
          </p:cNvPicPr>
          <p:nvPr/>
        </p:nvPicPr>
        <p:blipFill>
          <a:blip r:embed="rId5"/>
          <a:srcRect/>
          <a:stretch>
            <a:fillRect/>
          </a:stretch>
        </p:blipFill>
        <p:spPr bwMode="auto">
          <a:xfrm>
            <a:off x="2438400" y="2247900"/>
            <a:ext cx="1905000" cy="571500"/>
          </a:xfrm>
          <a:prstGeom prst="rect">
            <a:avLst/>
          </a:prstGeom>
          <a:noFill/>
          <a:ln w="9525">
            <a:noFill/>
            <a:miter lim="800000"/>
            <a:headEnd/>
            <a:tailEnd/>
          </a:ln>
        </p:spPr>
      </p:pic>
      <p:pic>
        <p:nvPicPr>
          <p:cNvPr id="11277" name="Picture 30" descr="apache_logo"/>
          <p:cNvPicPr>
            <a:picLocks noChangeAspect="1" noChangeArrowheads="1"/>
          </p:cNvPicPr>
          <p:nvPr/>
        </p:nvPicPr>
        <p:blipFill>
          <a:blip r:embed="rId6"/>
          <a:srcRect/>
          <a:stretch>
            <a:fillRect/>
          </a:stretch>
        </p:blipFill>
        <p:spPr bwMode="auto">
          <a:xfrm>
            <a:off x="4343400" y="1790700"/>
            <a:ext cx="1447800" cy="1447800"/>
          </a:xfrm>
          <a:prstGeom prst="rect">
            <a:avLst/>
          </a:prstGeom>
          <a:noFill/>
          <a:ln w="9525">
            <a:noFill/>
            <a:miter lim="800000"/>
            <a:headEnd/>
            <a:tailEnd/>
          </a:ln>
        </p:spPr>
      </p:pic>
      <p:sp>
        <p:nvSpPr>
          <p:cNvPr id="11278" name="Line 32"/>
          <p:cNvSpPr>
            <a:spLocks noChangeShapeType="1"/>
          </p:cNvSpPr>
          <p:nvPr/>
        </p:nvSpPr>
        <p:spPr bwMode="auto">
          <a:xfrm>
            <a:off x="2590800" y="3162300"/>
            <a:ext cx="0" cy="304800"/>
          </a:xfrm>
          <a:prstGeom prst="line">
            <a:avLst/>
          </a:prstGeom>
          <a:noFill/>
          <a:ln w="9525">
            <a:solidFill>
              <a:schemeClr val="tx1"/>
            </a:solidFill>
            <a:round/>
            <a:headEnd type="triangle" w="med" len="med"/>
            <a:tailEnd type="triangle" w="med" len="med"/>
          </a:ln>
        </p:spPr>
        <p:txBody>
          <a:bodyPr/>
          <a:lstStyle/>
          <a:p>
            <a:endParaRPr lang="en-US"/>
          </a:p>
        </p:txBody>
      </p:sp>
      <p:sp>
        <p:nvSpPr>
          <p:cNvPr id="11279" name="Line 33"/>
          <p:cNvSpPr>
            <a:spLocks noChangeShapeType="1"/>
          </p:cNvSpPr>
          <p:nvPr/>
        </p:nvSpPr>
        <p:spPr bwMode="auto">
          <a:xfrm>
            <a:off x="5334000" y="3162300"/>
            <a:ext cx="0" cy="304800"/>
          </a:xfrm>
          <a:prstGeom prst="line">
            <a:avLst/>
          </a:prstGeom>
          <a:noFill/>
          <a:ln w="9525">
            <a:solidFill>
              <a:schemeClr val="tx1"/>
            </a:solidFill>
            <a:round/>
            <a:headEnd type="triangle" w="med" len="med"/>
            <a:tailEnd type="triangle" w="med" len="med"/>
          </a:ln>
        </p:spPr>
        <p:txBody>
          <a:bodyPr/>
          <a:lstStyle/>
          <a:p>
            <a:endParaRPr lang="en-US"/>
          </a:p>
        </p:txBody>
      </p:sp>
      <p:pic>
        <p:nvPicPr>
          <p:cNvPr id="11280" name="Picture 37" descr="125318-1"/>
          <p:cNvPicPr>
            <a:picLocks noChangeAspect="1" noChangeArrowheads="1"/>
          </p:cNvPicPr>
          <p:nvPr/>
        </p:nvPicPr>
        <p:blipFill>
          <a:blip r:embed="rId7"/>
          <a:srcRect/>
          <a:stretch>
            <a:fillRect/>
          </a:stretch>
        </p:blipFill>
        <p:spPr bwMode="auto">
          <a:xfrm>
            <a:off x="0" y="4649788"/>
            <a:ext cx="1133475" cy="341312"/>
          </a:xfrm>
          <a:prstGeom prst="rect">
            <a:avLst/>
          </a:prstGeom>
          <a:noFill/>
          <a:ln w="9525">
            <a:noFill/>
            <a:miter lim="800000"/>
            <a:headEnd/>
            <a:tailEnd/>
          </a:ln>
        </p:spPr>
      </p:pic>
      <p:pic>
        <p:nvPicPr>
          <p:cNvPr id="11281" name="Picture 39" descr="github-logo"/>
          <p:cNvPicPr>
            <a:picLocks noChangeAspect="1" noChangeArrowheads="1"/>
          </p:cNvPicPr>
          <p:nvPr/>
        </p:nvPicPr>
        <p:blipFill>
          <a:blip r:embed="rId8"/>
          <a:srcRect/>
          <a:stretch>
            <a:fillRect/>
          </a:stretch>
        </p:blipFill>
        <p:spPr bwMode="auto">
          <a:xfrm>
            <a:off x="0" y="4076700"/>
            <a:ext cx="920750" cy="473075"/>
          </a:xfrm>
          <a:prstGeom prst="rect">
            <a:avLst/>
          </a:prstGeom>
          <a:noFill/>
          <a:ln w="9525">
            <a:noFill/>
            <a:miter lim="800000"/>
            <a:headEnd/>
            <a:tailEnd/>
          </a:ln>
        </p:spPr>
      </p:pic>
      <p:sp>
        <p:nvSpPr>
          <p:cNvPr id="11282" name="Line 40"/>
          <p:cNvSpPr>
            <a:spLocks noChangeShapeType="1"/>
          </p:cNvSpPr>
          <p:nvPr/>
        </p:nvSpPr>
        <p:spPr bwMode="auto">
          <a:xfrm flipV="1">
            <a:off x="914400" y="3162300"/>
            <a:ext cx="533400" cy="914400"/>
          </a:xfrm>
          <a:prstGeom prst="line">
            <a:avLst/>
          </a:prstGeom>
          <a:noFill/>
          <a:ln w="9525">
            <a:solidFill>
              <a:schemeClr val="tx1"/>
            </a:solidFill>
            <a:round/>
            <a:headEnd/>
            <a:tailEnd type="triangle" w="med" len="med"/>
          </a:ln>
        </p:spPr>
        <p:txBody>
          <a:bodyPr/>
          <a:lstStyle/>
          <a:p>
            <a:endParaRPr lang="en-US"/>
          </a:p>
        </p:txBody>
      </p:sp>
      <p:pic>
        <p:nvPicPr>
          <p:cNvPr id="11283" name="Picture 42" descr="the_rackspace_cloud-white_high+res"/>
          <p:cNvPicPr>
            <a:picLocks noChangeAspect="1" noChangeArrowheads="1"/>
          </p:cNvPicPr>
          <p:nvPr/>
        </p:nvPicPr>
        <p:blipFill>
          <a:blip r:embed="rId9"/>
          <a:srcRect/>
          <a:stretch>
            <a:fillRect/>
          </a:stretch>
        </p:blipFill>
        <p:spPr bwMode="auto">
          <a:xfrm>
            <a:off x="0" y="5092700"/>
            <a:ext cx="1600200" cy="355600"/>
          </a:xfrm>
          <a:prstGeom prst="rect">
            <a:avLst/>
          </a:prstGeom>
          <a:noFill/>
          <a:ln w="9525">
            <a:noFill/>
            <a:miter lim="800000"/>
            <a:headEnd/>
            <a:tailEnd/>
          </a:ln>
        </p:spPr>
      </p:pic>
      <p:sp>
        <p:nvSpPr>
          <p:cNvPr id="11284" name="Text Box 43"/>
          <p:cNvSpPr txBox="1">
            <a:spLocks noChangeArrowheads="1"/>
          </p:cNvSpPr>
          <p:nvPr/>
        </p:nvSpPr>
        <p:spPr bwMode="auto">
          <a:xfrm>
            <a:off x="2514600" y="2857500"/>
            <a:ext cx="2735263" cy="274638"/>
          </a:xfrm>
          <a:prstGeom prst="rect">
            <a:avLst/>
          </a:prstGeom>
          <a:noFill/>
          <a:ln w="9525">
            <a:noFill/>
            <a:miter lim="800000"/>
            <a:headEnd/>
            <a:tailEnd/>
          </a:ln>
        </p:spPr>
        <p:txBody>
          <a:bodyPr wrap="none">
            <a:spAutoFit/>
          </a:bodyPr>
          <a:lstStyle/>
          <a:p>
            <a:pPr algn="ctr"/>
            <a:r>
              <a:rPr lang="en-US" sz="1200"/>
              <a:t>(https://github.com/smith/demo-rails-app)</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bwMode="auto">
          <a:xfrm>
            <a:off x="381000" y="228600"/>
            <a:ext cx="6858000" cy="9525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400" smtClean="0">
                <a:latin typeface="Gill Sans MT" pitchFamily="34" charset="0"/>
              </a:rPr>
              <a:t>Nodes</a:t>
            </a:r>
            <a:br>
              <a:rPr lang="en-US" sz="4400" smtClean="0">
                <a:latin typeface="Gill Sans MT" pitchFamily="34" charset="0"/>
              </a:rPr>
            </a:br>
            <a:endParaRPr lang="en-US" sz="4400" smtClean="0">
              <a:latin typeface="Gill Sans MT" pitchFamily="34" charset="0"/>
            </a:endParaRPr>
          </a:p>
        </p:txBody>
      </p:sp>
      <p:sp>
        <p:nvSpPr>
          <p:cNvPr id="13316" name="Text Box 4"/>
          <p:cNvSpPr txBox="1">
            <a:spLocks noChangeArrowheads="1"/>
          </p:cNvSpPr>
          <p:nvPr/>
        </p:nvSpPr>
        <p:spPr bwMode="auto">
          <a:xfrm>
            <a:off x="304800" y="1257300"/>
            <a:ext cx="4800600" cy="1004888"/>
          </a:xfrm>
          <a:prstGeom prst="rect">
            <a:avLst/>
          </a:prstGeom>
          <a:noFill/>
          <a:ln w="9525">
            <a:noFill/>
            <a:miter lim="800000"/>
            <a:headEnd/>
            <a:tailEnd/>
          </a:ln>
          <a:effectLst/>
        </p:spPr>
        <p:txBody>
          <a:bodyPr>
            <a:spAutoFit/>
          </a:bodyPr>
          <a:lstStyle/>
          <a:p>
            <a:pPr>
              <a:spcBef>
                <a:spcPct val="50000"/>
              </a:spcBef>
              <a:buFontTx/>
              <a:buChar char="•"/>
            </a:pPr>
            <a:r>
              <a:rPr lang="en-US" sz="2400"/>
              <a:t> Attributes</a:t>
            </a:r>
          </a:p>
          <a:p>
            <a:pPr>
              <a:spcBef>
                <a:spcPct val="50000"/>
              </a:spcBef>
              <a:buFontTx/>
              <a:buChar char="•"/>
            </a:pPr>
            <a:r>
              <a:rPr lang="en-US" sz="2400"/>
              <a:t> Run list</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rgbClr val="FFFFFF"/>
      </a:dk1>
      <a:lt1>
        <a:srgbClr val="000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620</Words>
  <Application>Microsoft Macintosh PowerPoint</Application>
  <PresentationFormat>Custom</PresentationFormat>
  <Paragraphs>110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Chef and the Opscode Platform </vt:lpstr>
      <vt:lpstr>Me</vt:lpstr>
      <vt:lpstr>Chef</vt:lpstr>
      <vt:lpstr>Opscode</vt:lpstr>
      <vt:lpstr>Why?</vt:lpstr>
      <vt:lpstr>PowerPoint Presentation</vt:lpstr>
      <vt:lpstr>Chef Server Architecture</vt:lpstr>
      <vt:lpstr>Demo Application</vt:lpstr>
      <vt:lpstr>Nodes </vt:lpstr>
      <vt:lpstr>Roles</vt:lpstr>
      <vt:lpstr>Cookbooks</vt:lpstr>
      <vt:lpstr>Resources</vt:lpstr>
      <vt:lpstr>Data Bags</vt:lpstr>
      <vt:lpstr>Application &amp; Database Cookbooks</vt:lpstr>
      <vt:lpstr>Environments</vt:lpstr>
      <vt:lpstr>Chef Disadvantages</vt:lpstr>
      <vt:lpstr>Opscode Links</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Chef and the Opscode Platform </dc:title>
  <cp:lastModifiedBy>Nathan L Smith</cp:lastModifiedBy>
  <cp:revision>5</cp:revision>
  <dcterms:modified xsi:type="dcterms:W3CDTF">2011-04-27T17:24:09Z</dcterms:modified>
</cp:coreProperties>
</file>