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643E7-7E4E-FAC6-7577-F98AC2AC1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9EF7E-B124-24BC-5D91-EF6C20875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8C146-31DD-8655-A83A-A42BFF96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7548A-8457-ACBB-65A4-3A14D75F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2642B-5B47-7B73-7047-DD3653D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5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6BA33-64D5-48D7-7DD2-96A997A4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8F3526-1272-4A09-2E69-20937EC1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253C7-7EDC-8B3A-9204-2AABE63C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614D8-CA97-3D22-2A54-73AA95B6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56544-D576-FCBC-6E16-D1D1E264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5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2D5C4-D0D6-0169-CDA7-18A80EA25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85E96-EF45-23EA-4937-B8F7671F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C0865-73C8-7DFD-94A7-26667EC1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AF12A9-3159-3AD8-2CC7-471AD113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08EC5-E828-E53A-6680-E7D50B88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4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0A2D2-3C09-5B2C-C897-553B688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61830-2C8F-F916-0FC1-8603D381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E754B-15B8-0B2B-5522-DF136CD7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C793B-FE57-0E32-9128-67C2A04B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A3197-2973-4F6E-68AF-619923B1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A489-694E-41F9-DD14-2355C6E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90F69-F48E-58A0-D5C6-FBA926F9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8331F-9239-4A37-B5F4-70D9366B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98523-6D8D-05AA-0C26-E8F8EF3E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33EAD-8628-82C9-733F-6D0B3E9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6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1331-2167-E3D9-64E4-9DA4FA5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5F8B4-567C-0D45-CD77-51648BC1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AFBA62-1555-2FEB-3F08-525105BC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0C056-2CDF-DDF5-A8B7-DABC0290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85161-36F3-E247-57BA-758E3582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82D329-C8EB-8CC8-6D2C-F7D6FF5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0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66AE0-E12C-5DB8-7572-E2A0E40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44399-7721-621C-D36A-FB90405B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DF9EB-EAE3-1F8D-9318-569B6799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E214AF-2768-317C-B9D7-F8B14A6C7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7324F3-D1D5-C6AE-BA5B-36323983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1258E-4983-18F4-AC91-4AA14DC0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8DDF1D-7583-378C-97AA-9DE99ECA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AD07DD-077A-D637-C98B-BCB481D1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8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268FD-F892-9021-DC98-9156DC57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D53495-4020-C40B-5FD4-8E9DBC42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C4E6B8-4343-3CBF-217A-F84B0EDB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016762-5B30-9F2F-BF37-87B837C8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6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4984C5-F0C1-72C5-7109-A2FE6A3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686A3A-EDA7-A70F-4DCE-4483A146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6CBCD-7377-20BC-268E-520EC2F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87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D070-503D-40A0-DCB9-179CE34C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5B82D-1005-6165-5DA4-A68FE64F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D889EC-3592-CC73-529D-67685BD0A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1AF4B-FAD0-7A82-6DF1-5731670A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450A0-930F-2C23-035F-FB93F97E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6FF55-83BB-77E4-170D-C0B6BFFC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8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7B9CB-DBE0-D027-9E06-250D9A2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6AFDD5-F27B-73EB-AA9D-64869312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DB358C-85B8-1C6C-B92F-FF1F1555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C6956-4053-A5F2-4207-1360E77D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59E3B-60B4-63E6-D6AB-7E6EF6E5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19848-6B65-906A-2815-A5190C73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4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C34AF7-0832-5F56-14A4-D4A4E3F4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63840-C70C-E53A-688A-63CC790C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F66367-2C99-4467-F618-1D227D5D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4F97-F200-4BD6-BABB-DC5D93BD94B9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E8AA1-AABE-BC39-574B-6749038B0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7BEF2-8318-47C6-D725-A2A056AF9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7D58-3E1B-49DF-995C-8178F3C4C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4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netic.es/Noticia/15432/Lisa-Su-afirma-que-doblara-el-rendimiento-por-socket-en-sus-procesadores-EPYC-de-segunda-generac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C05B0744-1A64-EFEC-1FA5-781F25AF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8EC618-7C45-A52B-B060-FF0029281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PROCESADORES 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67F55-8E1C-B6B0-6BB6-6C12FC1A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850" y="4079875"/>
            <a:ext cx="9144000" cy="1655762"/>
          </a:xfrm>
        </p:spPr>
        <p:txBody>
          <a:bodyPr/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DE SALTILLO</a:t>
            </a:r>
          </a:p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JHONATAN SMITH HERNDEZ GUILLERMO </a:t>
            </a:r>
          </a:p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#19051141</a:t>
            </a:r>
          </a:p>
          <a:p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4A9A50A6-6B81-7853-B430-49195AC9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627F92-469B-A441-C250-122C40EF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¿Qué es AMD?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5A9AF-7037-3407-7FF8-F9301647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t">
              <a:buNone/>
            </a:pPr>
            <a:r>
              <a:rPr lang="es-MX" b="1" i="0" dirty="0">
                <a:effectLst/>
                <a:latin typeface="Segoe UI" panose="020B0502040204020203" pitchFamily="34" charset="0"/>
              </a:rPr>
              <a:t>AMD por su abreviatura de </a:t>
            </a:r>
            <a:r>
              <a:rPr lang="es-MX" b="1" i="0" dirty="0" err="1">
                <a:effectLst/>
                <a:latin typeface="Segoe UI" panose="020B0502040204020203" pitchFamily="34" charset="0"/>
              </a:rPr>
              <a:t>Advanced</a:t>
            </a:r>
            <a:r>
              <a:rPr lang="es-MX" b="1" i="0" dirty="0">
                <a:effectLst/>
                <a:latin typeface="Segoe UI" panose="020B0502040204020203" pitchFamily="34" charset="0"/>
              </a:rPr>
              <a:t> Micro </a:t>
            </a:r>
            <a:r>
              <a:rPr lang="es-MX" b="1" i="0" dirty="0" err="1">
                <a:effectLst/>
                <a:latin typeface="Segoe UI" panose="020B0502040204020203" pitchFamily="34" charset="0"/>
              </a:rPr>
              <a:t>Devices</a:t>
            </a:r>
            <a:r>
              <a:rPr lang="es-MX" b="1" i="0" dirty="0">
                <a:effectLst/>
                <a:latin typeface="Segoe UI" panose="020B0502040204020203" pitchFamily="34" charset="0"/>
              </a:rPr>
              <a:t> es una empresa de semiconductores que se dedica a la fabricación de microprocesadores o procesadores gráficos entre otros</a:t>
            </a:r>
            <a:r>
              <a:rPr lang="es-MX" b="0" i="0" dirty="0">
                <a:effectLst/>
                <a:latin typeface="Segoe UI" panose="020B0502040204020203" pitchFamily="34" charset="0"/>
              </a:rPr>
              <a:t>, para ámbito doméstico o empresarial. Su sede está en Santa Clara, California, en los Estados Unidos y su CEO es </a:t>
            </a:r>
            <a:r>
              <a:rPr lang="es-MX" b="1" i="0" u="none" strike="noStrike" dirty="0"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Lisa Su</a:t>
            </a:r>
            <a:r>
              <a:rPr lang="es-MX" b="0" i="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indent="0" algn="just" fontAlgn="t">
              <a:buNone/>
            </a:pPr>
            <a:r>
              <a:rPr lang="es-MX" b="0" i="0" dirty="0">
                <a:effectLst/>
                <a:latin typeface="Segoe UI" panose="020B0502040204020203" pitchFamily="34" charset="0"/>
              </a:rPr>
              <a:t>AMD fue fundada el 1 de mayo de 1969 inicialmente </a:t>
            </a:r>
            <a:r>
              <a:rPr lang="es-MX" b="1" i="0" dirty="0">
                <a:effectLst/>
                <a:latin typeface="Segoe UI" panose="020B0502040204020203" pitchFamily="34" charset="0"/>
              </a:rPr>
              <a:t>se dedicaba a fabricar circuitos integrados</a:t>
            </a:r>
            <a:r>
              <a:rPr lang="es-MX" b="0" i="0" dirty="0">
                <a:effectLst/>
                <a:latin typeface="Segoe UI" panose="020B0502040204020203" pitchFamily="34" charset="0"/>
              </a:rPr>
              <a:t> para más tarde comenzar con la fabricación de memorias RAM en el año 1975.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947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1DF7EDD3-9834-0658-70B3-8478B7BE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ACB94E-5CAB-CEFE-6129-F2AB3741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rgbClr val="FF0000"/>
                </a:solidFill>
                <a:effectLst/>
                <a:latin typeface="Montserrat" panose="020B0604020202020204" pitchFamily="2" charset="0"/>
              </a:rPr>
              <a:t>Arquitectura AMD </a:t>
            </a:r>
            <a:r>
              <a:rPr lang="es-MX" b="1" i="0" dirty="0" err="1">
                <a:solidFill>
                  <a:srgbClr val="FF0000"/>
                </a:solidFill>
                <a:effectLst/>
                <a:latin typeface="Montserrat" panose="020B0604020202020204" pitchFamily="2" charset="0"/>
              </a:rPr>
              <a:t>Fusion</a:t>
            </a:r>
            <a:r>
              <a:rPr lang="es-MX" b="1" i="0" dirty="0">
                <a:solidFill>
                  <a:srgbClr val="FF0000"/>
                </a:solidFill>
                <a:effectLst/>
                <a:latin typeface="Montserrat" panose="020B0604020202020204" pitchFamily="2" charset="0"/>
              </a:rPr>
              <a:t>, AMD Bulldozer y AMD Vishera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5E579-39F1-ABFC-6814-2CBE8BE0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Los siguientes lanzamientos de AMD fueron las arquitecturas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Fusion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, Bulldozer y Vishera.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Fusion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 tomó ese nombre por la unión de un procesador y una tarjeta gráfica. Debido a la compra de ATI, AMD saca el AMD Llano con la tecnología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Fusion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, el cual se posicionó bien en el mercado.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A este le siguió la arquitectura Bulldozer, que se basaba en la arquitectura K10 y que ofrecía mayor cantidad de núcleos; sin embargo, los núcleos no eran lo suficientemente fuertes para competir en el mercado.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Por último, se lanza Vishera en el 2012. Se buscó optimizar el rendimiento de las IPC y la eficiencia energética.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056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0AAFF468-AFC5-5397-594D-83ECE071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046A4-AF3C-6EBE-BE21-750994F6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serie FX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Las series FX llevan las tecnologías Bulldozer y Vishera. Desempeñan actividades de video sin problema. Probablemente, en el tiempo en que salieron fueron muy competitivos; sin embargo, hoy en día existen mejores procesadores.</a:t>
            </a: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Arquitectura AMD Zen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Los procesadores AMD Zen llegaron en el 2017 y son los más conocidos por parte de AMD en el mercado. Obtienen su nombre de la Arquitectura Zen, fabricada a 14 nm con 8 núcleos más potentes que los bulldozers y haciendo referencia a la filosofía budista que busca la verdad. Con ello, AMD buscaba reposicionarse en el mercado.</a:t>
            </a: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serie Ryzen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El nombre de los procesadores Ryzen hacen referencia al resurgir (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Risen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 “resucitado”) de AMD. Estos incluyen una tecnología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SenseMI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 que optimiza energía, controla la temperatura y optimiza el trabajo y administración de la memoria caché.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Ryzen cuenta con diferentes gamas: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4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63A58336-2C26-9C56-FF01-890BF1144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C39C8-A1F8-1924-FDDB-0126850E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1174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Ryzen 3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Gama baja de procesadores. Ideales para ejecutar acciones simples y cotidianas como programas básicos.</a:t>
            </a: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Ryzen 5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Gama media. Adicionalmente a las labores del 3, el Ryzen 5 es ideal para programas de diseño o edición, además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rimary-regular"/>
              </a:rPr>
              <a:t>streaming</a:t>
            </a: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 y transmisión en vivo.</a:t>
            </a: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Ryzen 7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Gama alta de procesadores. Se destacan por ser ideales para programas complejos, videojuegos de alto rendimiento. Además, se caracterizan por la larga duración de la batería.</a:t>
            </a: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AMD Ryzen 9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Gama de super alto rendimiento. Se destacan por ser ideales para el trabajo gráfico en 3D, ediciones de video y videojuegos de muy alto rendimiento.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97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inco cosas falsas sobre los procesadores AMD que debemos olvidar">
            <a:extLst>
              <a:ext uri="{FF2B5EF4-FFF2-40B4-BE49-F238E27FC236}">
                <a16:creationId xmlns:a16="http://schemas.microsoft.com/office/drawing/2014/main" id="{00B1DE69-EC61-9004-69F2-4977C1C5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12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23"/>
            <a:ext cx="12205700" cy="635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B17B1D-5328-0C2B-EA84-31558E93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Conclusiones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A45AA-B543-82BC-EABD-DFBB562D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primary-regular"/>
              </a:rPr>
              <a:t>En conclusión, los procesadores AMD son eficaces y con cada generación, más potentes. Si ya te decidiste por un equipo con procesador AMD, te recomendamos de igual manera contactarnos.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98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537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primary-regular</vt:lpstr>
      <vt:lpstr>Segoe UI</vt:lpstr>
      <vt:lpstr>Times New Roman</vt:lpstr>
      <vt:lpstr>Tema de Office</vt:lpstr>
      <vt:lpstr>PROCESADORES AMD</vt:lpstr>
      <vt:lpstr>¿Qué es AMD?</vt:lpstr>
      <vt:lpstr>Arquitectura AMD Fusion, AMD Bulldozer y AMD Vishera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AMD</dc:title>
  <dc:creator>JHONATAN SMITH HERNANDEZ GUILLERMO</dc:creator>
  <cp:lastModifiedBy>JHONATAN SMITH HERNANDEZ GUILLERMO</cp:lastModifiedBy>
  <cp:revision>1</cp:revision>
  <dcterms:created xsi:type="dcterms:W3CDTF">2022-12-02T18:59:20Z</dcterms:created>
  <dcterms:modified xsi:type="dcterms:W3CDTF">2022-12-02T19:15:39Z</dcterms:modified>
</cp:coreProperties>
</file>