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sldIdLst>
    <p:sldId id="256" r:id="rId2"/>
    <p:sldId id="261" r:id="rId3"/>
    <p:sldId id="287" r:id="rId4"/>
    <p:sldId id="274" r:id="rId5"/>
    <p:sldId id="260" r:id="rId6"/>
    <p:sldId id="270" r:id="rId7"/>
    <p:sldId id="264" r:id="rId8"/>
    <p:sldId id="268" r:id="rId9"/>
    <p:sldId id="267" r:id="rId10"/>
    <p:sldId id="263" r:id="rId11"/>
    <p:sldId id="271" r:id="rId12"/>
    <p:sldId id="269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2" r:id="rId26"/>
    <p:sldId id="286" r:id="rId27"/>
  </p:sldIdLst>
  <p:sldSz cx="9144000" cy="6858000" type="screen4x3"/>
  <p:notesSz cx="7102475" cy="102330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8265" autoAdjust="0"/>
    <p:restoredTop sz="95940" autoAdjust="0"/>
  </p:normalViewPr>
  <p:slideViewPr>
    <p:cSldViewPr>
      <p:cViewPr>
        <p:scale>
          <a:sx n="125" d="100"/>
          <a:sy n="125" d="100"/>
        </p:scale>
        <p:origin x="-1224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760C-464B-4CB9-873F-45D59EEA619D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001C0-343A-4643-948B-1C634691C9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85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8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7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800" dirty="0" smtClean="0"/>
              <a:t>multi-channel</a:t>
            </a:r>
            <a:r>
              <a:rPr lang="en-US" altLang="zh-TW" sz="1800" baseline="0" dirty="0" smtClean="0"/>
              <a:t> </a:t>
            </a:r>
            <a:r>
              <a:rPr lang="en-US" altLang="zh-TW" sz="1800" baseline="0" dirty="0" smtClean="0"/>
              <a:t>audio </a:t>
            </a:r>
            <a:r>
              <a:rPr lang="en-US" altLang="zh-TW" sz="1800" baseline="0" dirty="0" smtClean="0"/>
              <a:t>system.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DAC (Class D Digital Amplifier)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I2S(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實際對於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只需要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 X 3,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但因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LS/RS/Subwoofer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是由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 module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傳送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才需要到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轉成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 signals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到不同的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speakers (R, L, center, LS, RS, subwoofer)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AC3, DTS decode/ 5.1 channels post processing.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 post processing. Ex: virtual 5.1/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 signals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經由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ADC,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轉成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S/PDIF,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轉成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I2S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主要目的接收壓縮的數位信號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AC3, DTS).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當然也包含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PCM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非壓縮信號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裝置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EEPROM, SPI NOR FLASH.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儲存使用者設定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 FLASH,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DSP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所需的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binary data,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AC2/PCM/DTS/POST PROCESSING.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人機介面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 remote control/ KEY PAD/12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LED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indicators/HDMI CEC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 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firmware upgrading, play wav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unit: ARM cortex-M3 STM32F105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FreeRTOS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Bootload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file system + application firmware upgrade.</a:t>
            </a: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HDMI repeater, ARC, CEC, EDID processing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sz="180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972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001C0-343A-4643-948B-1C634691C94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1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21F777-8768-431C-9A11-5AFDAF129F69}" type="datetimeFigureOut">
              <a:rPr lang="zh-TW" altLang="en-US" smtClean="0"/>
              <a:t>2018/4/23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8371307-5660-4C78-9CED-4CED785354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mith.a167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zh.wikipedia.org/wiki/%E8%81%BD%E9%96%B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KHz" TargetMode="External"/><Relationship Id="rId5" Type="http://schemas.openxmlformats.org/officeDocument/2006/relationships/hyperlink" Target="https://zh.wikipedia.org/wiki/%E5%88%86%E8%B2%9D" TargetMode="External"/><Relationship Id="rId4" Type="http://schemas.openxmlformats.org/officeDocument/2006/relationships/hyperlink" Target="https://zh.wikipedia.org/wiki/%E5%AF%B9%E6%95%B0%E5%B0%B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lit/ds/symlink/tas5727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b="1" i="1" dirty="0" smtClean="0"/>
              <a:t>Prepare</a:t>
            </a:r>
            <a:br>
              <a:rPr lang="en-US" altLang="zh-TW" sz="4000" b="1" i="1" dirty="0" smtClean="0"/>
            </a:br>
            <a:r>
              <a:rPr lang="en-US" altLang="zh-TW" sz="2000" b="1" i="1" dirty="0" smtClean="0"/>
              <a:t>Positive grid interview</a:t>
            </a:r>
            <a:endParaRPr lang="zh-TW" altLang="en-US" sz="2000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3573016"/>
            <a:ext cx="4030216" cy="175260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Smith.Hu</a:t>
            </a:r>
            <a:r>
              <a:rPr lang="en-US" altLang="zh-TW" dirty="0" smtClean="0"/>
              <a:t> (</a:t>
            </a:r>
            <a:r>
              <a:rPr lang="zh-TW" altLang="en-US" dirty="0" smtClean="0"/>
              <a:t>胡峻哲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+886986211886</a:t>
            </a:r>
          </a:p>
          <a:p>
            <a:r>
              <a:rPr lang="en-US" altLang="zh-TW" dirty="0" smtClean="0">
                <a:hlinkClick r:id="rId2"/>
              </a:rPr>
              <a:t>smith.a1672@gmail.com</a:t>
            </a:r>
            <a:endParaRPr lang="en-US" altLang="zh-TW" dirty="0" smtClean="0"/>
          </a:p>
          <a:p>
            <a:r>
              <a:rPr lang="en-US" altLang="zh-TW" dirty="0" smtClean="0"/>
              <a:t>Date: 4/21/2018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0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ADC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3"/>
            <a:ext cx="5256584" cy="504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CS5346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ADC</a:t>
            </a:r>
            <a:endParaRPr lang="zh-TW" altLang="en-US" sz="31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81" y="1579652"/>
            <a:ext cx="5329676" cy="170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345638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56992"/>
            <a:ext cx="4833539" cy="324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9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DAC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60408"/>
            <a:ext cx="6768752" cy="509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5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VRMS/ SPL</a:t>
            </a:r>
            <a:endParaRPr lang="zh-TW" altLang="en-US" sz="31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07"/>
            <a:ext cx="5343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11559" y="149483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VRMS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1558" y="4085064"/>
            <a:ext cx="73148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SPL</a:t>
            </a:r>
          </a:p>
          <a:p>
            <a:r>
              <a:rPr lang="zh-TW" altLang="en-US" b="1" dirty="0" smtClean="0"/>
              <a:t>聲</a:t>
            </a:r>
            <a:r>
              <a:rPr lang="zh-TW" altLang="en-US" b="1" dirty="0"/>
              <a:t>壓級</a:t>
            </a:r>
            <a:r>
              <a:rPr lang="zh-TW" altLang="en-US" dirty="0"/>
              <a:t>（</a:t>
            </a:r>
            <a:r>
              <a:rPr lang="en-US" altLang="zh-TW" dirty="0"/>
              <a:t>SPL</a:t>
            </a:r>
            <a:r>
              <a:rPr lang="zh-TW" altLang="en-US" dirty="0"/>
              <a:t>）是指以</a:t>
            </a:r>
            <a:r>
              <a:rPr lang="zh-TW" altLang="en-US" dirty="0">
                <a:hlinkClick r:id="rId4" tooltip="對數尺"/>
              </a:rPr>
              <a:t>對數尺</a:t>
            </a:r>
            <a:r>
              <a:rPr lang="zh-TW" altLang="en-US" dirty="0"/>
              <a:t>衡量</a:t>
            </a:r>
            <a:r>
              <a:rPr lang="zh-TW" altLang="en-US" b="1" dirty="0"/>
              <a:t>有效聲壓</a:t>
            </a:r>
            <a:r>
              <a:rPr lang="zh-TW" altLang="en-US" dirty="0"/>
              <a:t>相對於一個基準值的大小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zh-TW" altLang="en-US" dirty="0">
                <a:hlinkClick r:id="rId5" tooltip="分貝"/>
              </a:rPr>
              <a:t>分貝</a:t>
            </a:r>
            <a:r>
              <a:rPr lang="zh-TW" altLang="en-US" dirty="0"/>
              <a:t>（</a:t>
            </a:r>
            <a:r>
              <a:rPr lang="en-US" altLang="zh-TW" dirty="0"/>
              <a:t>dB</a:t>
            </a:r>
            <a:r>
              <a:rPr lang="zh-TW" altLang="en-US" dirty="0"/>
              <a:t>）來描述其與基準值的關係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人類</a:t>
            </a:r>
            <a:r>
              <a:rPr lang="zh-TW" altLang="en-US" dirty="0"/>
              <a:t>的對於</a:t>
            </a:r>
            <a:r>
              <a:rPr lang="en-US" altLang="zh-TW" dirty="0"/>
              <a:t>1</a:t>
            </a:r>
            <a:r>
              <a:rPr lang="en-US" altLang="zh-TW" dirty="0">
                <a:hlinkClick r:id="rId6" tooltip="KHz"/>
              </a:rPr>
              <a:t>KHz</a:t>
            </a:r>
            <a:r>
              <a:rPr lang="zh-TW" altLang="en-US" dirty="0"/>
              <a:t>的聲音的</a:t>
            </a:r>
            <a:r>
              <a:rPr lang="zh-TW" altLang="en-US" dirty="0">
                <a:hlinkClick r:id="rId7" tooltip="聽閾"/>
              </a:rPr>
              <a:t>聽閾</a:t>
            </a:r>
            <a:r>
              <a:rPr lang="zh-TW" altLang="en-US" dirty="0"/>
              <a:t>（即產生聽覺的最低聲壓）為</a:t>
            </a:r>
            <a:r>
              <a:rPr lang="en-US" altLang="zh-TW" dirty="0"/>
              <a:t>20µPa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dirty="0"/>
              <a:t>以此作為聲壓級的基準值。</a:t>
            </a:r>
          </a:p>
        </p:txBody>
      </p:sp>
    </p:spTree>
    <p:extLst>
      <p:ext uri="{BB962C8B-B14F-4D97-AF65-F5344CB8AC3E}">
        <p14:creationId xmlns:p14="http://schemas.microsoft.com/office/powerpoint/2010/main" val="29679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Mulit</a:t>
            </a:r>
            <a:r>
              <a:rPr lang="en-US" altLang="zh-TW" dirty="0" smtClean="0"/>
              <a:t>-Channel Audio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1559" y="149483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IEC61937/60958 relationship</a:t>
            </a:r>
            <a:endParaRPr lang="zh-TW" altLang="zh-TW" b="1" dirty="0"/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5782945" cy="4783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6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White/ Pink Noise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8" y="1349550"/>
            <a:ext cx="8812381" cy="229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08" y="3717032"/>
            <a:ext cx="8740372" cy="253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74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Start/ Stop Condition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I2C(</a:t>
            </a:r>
            <a:r>
              <a:rPr lang="en-US" altLang="zh-TW" sz="3100" dirty="0"/>
              <a:t>Inter-Integrated </a:t>
            </a:r>
            <a:r>
              <a:rPr lang="en-US" altLang="zh-TW" sz="3100" dirty="0" smtClean="0"/>
              <a:t>Circuit)</a:t>
            </a:r>
            <a:endParaRPr lang="zh-TW" altLang="en-US" sz="3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24050"/>
            <a:ext cx="8244408" cy="26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9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Write/Read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I2C(Inter-Integrated </a:t>
            </a:r>
            <a:r>
              <a:rPr lang="en-US" altLang="zh-TW" sz="3100" dirty="0"/>
              <a:t>Circuit)</a:t>
            </a:r>
            <a:endParaRPr lang="zh-TW" altLang="en-US" sz="3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3"/>
            <a:ext cx="4896544" cy="526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9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Example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/>
              <a:t>I2C(Inter-Integrated Circuit)</a:t>
            </a:r>
            <a:endParaRPr lang="zh-TW" altLang="en-US" sz="3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3" y="1683669"/>
            <a:ext cx="8784977" cy="207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1812"/>
            <a:ext cx="8784976" cy="179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60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SPI(</a:t>
            </a:r>
            <a:r>
              <a:rPr lang="en-US" altLang="zh-TW" dirty="0"/>
              <a:t>Serial Peripheral </a:t>
            </a:r>
            <a:r>
              <a:rPr lang="en-US" altLang="zh-TW" dirty="0" smtClean="0"/>
              <a:t>Interface)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09871"/>
            <a:ext cx="3960440" cy="180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89372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1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1560" y="1700809"/>
            <a:ext cx="47525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Small Talk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English Resume without Ref.ID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ProfessionalExperienceIntroduction.pdf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Ref. ID V2-1377D0421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Audio </a:t>
            </a:r>
            <a:r>
              <a:rPr lang="en-US" altLang="zh-TW" sz="1600" dirty="0"/>
              <a:t>p</a:t>
            </a:r>
            <a:r>
              <a:rPr lang="en-US" altLang="zh-TW" sz="1600" dirty="0" smtClean="0"/>
              <a:t>rocessing system introduction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To know </a:t>
            </a:r>
            <a:r>
              <a:rPr lang="en-US" altLang="zh-TW" sz="1600" dirty="0"/>
              <a:t>my </a:t>
            </a:r>
            <a:r>
              <a:rPr lang="en-US" altLang="zh-TW" sz="1600" dirty="0" smtClean="0"/>
              <a:t>technical background.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Trouble Shooting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TW" sz="1600" dirty="0" smtClean="0"/>
              <a:t>Q &amp;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Universal Asynchronous Receiver/Transmitter (UART)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7" y="1916832"/>
            <a:ext cx="554894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39552" y="154435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SCLK: </a:t>
            </a:r>
            <a:r>
              <a:rPr lang="zh-TW" altLang="en-US" dirty="0" smtClean="0">
                <a:solidFill>
                  <a:srgbClr val="FF0000"/>
                </a:solidFill>
              </a:rPr>
              <a:t>在非同步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是不存在的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Volatile </a:t>
            </a:r>
            <a:r>
              <a:rPr lang="zh-HK" altLang="zh-TW" dirty="0" smtClean="0"/>
              <a:t>功能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07174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32" y="4005064"/>
            <a:ext cx="5910376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59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/>
              <a:t>Pointers and </a:t>
            </a:r>
            <a:r>
              <a:rPr lang="en-US" altLang="zh-TW" sz="4400" b="1" dirty="0" err="1"/>
              <a:t>Const</a:t>
            </a:r>
            <a:r>
              <a:rPr lang="en-US" altLang="zh-TW" sz="4400" b="1" dirty="0"/>
              <a:t>-Correctness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7"/>
            <a:ext cx="7776863" cy="491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0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Inline Function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HK" sz="3100" dirty="0" smtClean="0"/>
              <a:t>C</a:t>
            </a:r>
            <a:endParaRPr lang="zh-TW" altLang="en-US" sz="31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561784" cy="444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1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1" dirty="0" smtClean="0"/>
              <a:t>Global, Stack, Heap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sz="3100" dirty="0" smtClean="0"/>
              <a:t>Memory</a:t>
            </a:r>
            <a:endParaRPr lang="zh-TW" altLang="en-US" sz="31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436803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https://cdncontribute.geeksforgeeks.org/wp-content/uploads/memoryLayout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4824"/>
            <a:ext cx="4315999" cy="32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5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sz="4400" dirty="0" err="1" smtClean="0"/>
              <a:t>Mutexes</a:t>
            </a:r>
            <a:r>
              <a:rPr lang="en-US" altLang="zh-HK" sz="4400" dirty="0" smtClean="0"/>
              <a:t> vs Semaphores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3100" dirty="0" smtClean="0"/>
              <a:t>RTOS</a:t>
            </a:r>
            <a:endParaRPr lang="zh-TW" altLang="en-US" sz="3100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85" y="1628800"/>
            <a:ext cx="598247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5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/>
              <a:t>P</a:t>
            </a:r>
            <a:r>
              <a:rPr lang="en-US" altLang="zh-TW" sz="4400" dirty="0" smtClean="0"/>
              <a:t>riority </a:t>
            </a:r>
            <a:r>
              <a:rPr lang="en-US" altLang="zh-TW" sz="4400" dirty="0"/>
              <a:t>I</a:t>
            </a:r>
            <a:r>
              <a:rPr lang="en-US" altLang="zh-TW" sz="4400" dirty="0" smtClean="0"/>
              <a:t>nversion</a:t>
            </a:r>
            <a:r>
              <a:rPr lang="en-US" altLang="zh-HK" dirty="0" smtClean="0"/>
              <a:t/>
            </a:r>
            <a:br>
              <a:rPr lang="en-US" altLang="zh-HK" dirty="0" smtClean="0"/>
            </a:br>
            <a:r>
              <a:rPr lang="en-US" altLang="zh-HK" sz="3100" dirty="0" smtClean="0"/>
              <a:t>RTOS</a:t>
            </a:r>
            <a:endParaRPr lang="zh-TW" altLang="en-US" sz="31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700808"/>
            <a:ext cx="7344815" cy="10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780928"/>
            <a:ext cx="7344815" cy="17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653136"/>
            <a:ext cx="7344817" cy="18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5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Audio Processing System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78" y="1340766"/>
            <a:ext cx="8419286" cy="551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6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Trouble Shooting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TW" sz="2000" dirty="0" smtClean="0"/>
              <a:t>System nonstable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1600" dirty="0" smtClean="0"/>
              <a:t>系統當機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TW" sz="1400" dirty="0" smtClean="0"/>
              <a:t>MCU </a:t>
            </a:r>
            <a:r>
              <a:rPr lang="zh-TW" altLang="en-US" sz="1400" dirty="0" smtClean="0"/>
              <a:t>不斷出現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hard fault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 smtClean="0"/>
              <a:t>分析</a:t>
            </a:r>
            <a:endParaRPr lang="en-US" altLang="zh-TW" sz="1200" dirty="0" smtClean="0"/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利用</a:t>
            </a:r>
            <a:r>
              <a:rPr lang="en-US" altLang="zh-TW" sz="1000" dirty="0" smtClean="0"/>
              <a:t>JTAG </a:t>
            </a:r>
            <a:r>
              <a:rPr lang="zh-TW" altLang="en-US" sz="1000" dirty="0" smtClean="0"/>
              <a:t>壓</a:t>
            </a:r>
            <a:r>
              <a:rPr lang="en-US" altLang="zh-TW" sz="1000" dirty="0" smtClean="0"/>
              <a:t>break point. </a:t>
            </a:r>
            <a:r>
              <a:rPr lang="zh-TW" altLang="en-US" sz="1000" dirty="0" smtClean="0"/>
              <a:t>追縱</a:t>
            </a:r>
            <a:r>
              <a:rPr lang="en-US" altLang="zh-TW" sz="1000" dirty="0" smtClean="0"/>
              <a:t>program counter, </a:t>
            </a:r>
            <a:r>
              <a:rPr lang="zh-TW" altLang="en-US" sz="1000" dirty="0" smtClean="0"/>
              <a:t>找出問題發生可能範圍</a:t>
            </a:r>
            <a:r>
              <a:rPr lang="en-US" altLang="zh-TW" sz="1000" dirty="0" smtClean="0"/>
              <a:t>.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發</a:t>
            </a:r>
            <a:r>
              <a:rPr lang="zh-TW" altLang="en-US" sz="1000" dirty="0"/>
              <a:t>現</a:t>
            </a:r>
            <a:r>
              <a:rPr lang="en-US" altLang="zh-TW" sz="1000" dirty="0" smtClean="0"/>
              <a:t>I2C </a:t>
            </a:r>
            <a:r>
              <a:rPr lang="zh-TW" altLang="en-US" sz="1000" dirty="0" smtClean="0"/>
              <a:t>常出現</a:t>
            </a:r>
            <a:r>
              <a:rPr lang="en-US" altLang="zh-TW" sz="1000" dirty="0" smtClean="0"/>
              <a:t>ERROR, </a:t>
            </a:r>
            <a:r>
              <a:rPr lang="zh-TW" altLang="en-US" sz="1000" dirty="0" smtClean="0"/>
              <a:t>而且無法</a:t>
            </a:r>
            <a:r>
              <a:rPr lang="en-US" altLang="zh-TW" sz="1000" dirty="0" smtClean="0"/>
              <a:t>recover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如果移除掉</a:t>
            </a:r>
            <a:r>
              <a:rPr lang="en-US" altLang="zh-TW" sz="1000" dirty="0" smtClean="0"/>
              <a:t>HDMI REPEATER IC, </a:t>
            </a:r>
            <a:r>
              <a:rPr lang="zh-TW" altLang="en-US" sz="1000" dirty="0" smtClean="0"/>
              <a:t>這問題好像没有發生</a:t>
            </a:r>
            <a:r>
              <a:rPr lang="en-US" altLang="zh-TW" sz="1000" dirty="0" smtClean="0"/>
              <a:t>.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使用</a:t>
            </a:r>
            <a:r>
              <a:rPr lang="en-US" altLang="zh-TW" sz="1000" dirty="0" smtClean="0"/>
              <a:t>LA, </a:t>
            </a:r>
            <a:r>
              <a:rPr lang="zh-TW" altLang="en-US" sz="1000" dirty="0" smtClean="0"/>
              <a:t>量測</a:t>
            </a:r>
            <a:r>
              <a:rPr lang="en-US" altLang="zh-TW" sz="1000" dirty="0" smtClean="0"/>
              <a:t>I2C1, I2C2, </a:t>
            </a:r>
            <a:r>
              <a:rPr lang="zh-TW" altLang="en-US" sz="1000" dirty="0" smtClean="0"/>
              <a:t>所有外部中斷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因為在設計上使用到</a:t>
            </a:r>
            <a:r>
              <a:rPr lang="en-US" altLang="zh-TW" sz="1000" dirty="0" smtClean="0"/>
              <a:t>I2CX2)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發現</a:t>
            </a:r>
            <a:r>
              <a:rPr lang="en-US" altLang="zh-TW" sz="1000" dirty="0" smtClean="0"/>
              <a:t>I2C timing </a:t>
            </a:r>
            <a:r>
              <a:rPr lang="zh-TW" altLang="en-US" sz="1000" dirty="0" smtClean="0"/>
              <a:t>因為外部中斷的發生頻率高</a:t>
            </a:r>
            <a:r>
              <a:rPr lang="en-US" altLang="zh-TW" sz="1000" dirty="0" smtClean="0"/>
              <a:t>, </a:t>
            </a:r>
            <a:r>
              <a:rPr lang="zh-TW" altLang="en-US" sz="1000" dirty="0" smtClean="0"/>
              <a:t>導致</a:t>
            </a:r>
            <a:r>
              <a:rPr lang="en-US" altLang="zh-TW" sz="1000" dirty="0" smtClean="0"/>
              <a:t>timing </a:t>
            </a:r>
            <a:r>
              <a:rPr lang="zh-TW" altLang="en-US" sz="1000" dirty="0" smtClean="0"/>
              <a:t>異常</a:t>
            </a:r>
            <a:r>
              <a:rPr lang="en-US" altLang="zh-TW" sz="1000" dirty="0" smtClean="0"/>
              <a:t>.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 smtClean="0"/>
              <a:t>解決</a:t>
            </a:r>
            <a:r>
              <a:rPr lang="en-US" altLang="zh-TW" sz="1200" dirty="0" smtClean="0"/>
              <a:t>: 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zh-TW" altLang="en-US" sz="1000" dirty="0" smtClean="0"/>
              <a:t>使用</a:t>
            </a:r>
            <a:r>
              <a:rPr lang="en-US" altLang="zh-TW" sz="1000" dirty="0" err="1" smtClean="0"/>
              <a:t>mutex</a:t>
            </a:r>
            <a:r>
              <a:rPr lang="en-US" altLang="zh-TW" sz="1000" dirty="0" smtClean="0"/>
              <a:t> protect critical section, ISR volatile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en-US" altLang="zh-TW" sz="1000" dirty="0" smtClean="0"/>
              <a:t>Wait for message queue, </a:t>
            </a:r>
            <a:r>
              <a:rPr lang="zh-TW" altLang="en-US" sz="1000" dirty="0" smtClean="0"/>
              <a:t>使每個</a:t>
            </a:r>
            <a:r>
              <a:rPr lang="en-US" altLang="zh-TW" sz="1000" dirty="0" smtClean="0"/>
              <a:t>TASK </a:t>
            </a:r>
            <a:r>
              <a:rPr lang="zh-TW" altLang="en-US" sz="1000" dirty="0" smtClean="0"/>
              <a:t>如預期中</a:t>
            </a:r>
            <a:r>
              <a:rPr lang="en-US" altLang="zh-TW" sz="1000" dirty="0" smtClean="0"/>
              <a:t>running.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zh-TW" altLang="en-US" sz="1400" dirty="0" smtClean="0"/>
              <a:t>熱當</a:t>
            </a:r>
            <a:r>
              <a:rPr lang="en-US" altLang="zh-TW" sz="1400" dirty="0" smtClean="0"/>
              <a:t>.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 smtClean="0"/>
              <a:t>有一台機台在美國客戶手上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使用一整晚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會發生當機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詢問</a:t>
            </a:r>
            <a:r>
              <a:rPr lang="zh-TW" altLang="en-US" sz="1200" dirty="0"/>
              <a:t>出複製方式</a:t>
            </a:r>
            <a:r>
              <a:rPr lang="zh-TW" altLang="en-US" sz="1200" dirty="0" smtClean="0"/>
              <a:t>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因為在台灣無法複製問題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只</a:t>
            </a:r>
            <a:r>
              <a:rPr lang="zh-TW" altLang="en-US" sz="1200" dirty="0"/>
              <a:t>能前往美國</a:t>
            </a:r>
            <a:r>
              <a:rPr lang="en-US" altLang="zh-TW" sz="1200" dirty="0"/>
              <a:t>ON SITE </a:t>
            </a:r>
            <a:r>
              <a:rPr lang="zh-TW" altLang="en-US" sz="1200" dirty="0" smtClean="0"/>
              <a:t>分析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因為無法拆機</a:t>
            </a:r>
            <a:r>
              <a:rPr lang="en-US" altLang="zh-TW" sz="1200" dirty="0" smtClean="0"/>
              <a:t>, </a:t>
            </a:r>
            <a:r>
              <a:rPr lang="zh-TW" altLang="en-US" sz="1200" dirty="0"/>
              <a:t>先</a:t>
            </a:r>
            <a:r>
              <a:rPr lang="zh-TW" altLang="en-US" sz="1200" dirty="0" smtClean="0"/>
              <a:t>使用</a:t>
            </a:r>
            <a:r>
              <a:rPr lang="en-US" altLang="zh-TW" sz="1200" dirty="0" smtClean="0"/>
              <a:t>USB virtual comport</a:t>
            </a:r>
            <a:r>
              <a:rPr lang="zh-TW" altLang="en-US" sz="1200" dirty="0" smtClean="0"/>
              <a:t>收</a:t>
            </a:r>
            <a:r>
              <a:rPr lang="en-US" altLang="zh-TW" sz="1200" dirty="0" smtClean="0"/>
              <a:t>LOG, </a:t>
            </a:r>
            <a:r>
              <a:rPr lang="zh-TW" altLang="en-US" sz="1200" dirty="0" smtClean="0"/>
              <a:t>看哪部份發生異常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能複製出問題</a:t>
            </a:r>
            <a:r>
              <a:rPr lang="en-US" altLang="zh-TW" sz="1200" dirty="0" smtClean="0"/>
              <a:t>, LOG </a:t>
            </a:r>
            <a:r>
              <a:rPr lang="zh-TW" altLang="en-US" sz="1200" dirty="0" smtClean="0"/>
              <a:t>顯示</a:t>
            </a:r>
            <a:r>
              <a:rPr lang="en-US" altLang="zh-TW" sz="1200" dirty="0" smtClean="0"/>
              <a:t>AUDIO DSP </a:t>
            </a:r>
            <a:r>
              <a:rPr lang="zh-TW" altLang="en-US" sz="1200" dirty="0" smtClean="0"/>
              <a:t>異常</a:t>
            </a:r>
            <a:r>
              <a:rPr lang="en-US" altLang="zh-TW" sz="1200" dirty="0" smtClean="0"/>
              <a:t>,.</a:t>
            </a:r>
            <a:r>
              <a:rPr lang="zh-TW" altLang="en-US" sz="1200" dirty="0" smtClean="0"/>
              <a:t>但找不出原因</a:t>
            </a:r>
            <a:r>
              <a:rPr lang="en-US" altLang="zh-TW" sz="1200" dirty="0"/>
              <a:t>.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後來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還是跟客戶商量拆機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使用</a:t>
            </a:r>
            <a:r>
              <a:rPr lang="en-US" altLang="zh-TW" sz="1200" dirty="0" smtClean="0"/>
              <a:t>LA</a:t>
            </a:r>
            <a:r>
              <a:rPr lang="zh-TW" altLang="en-US" sz="1200" dirty="0" smtClean="0"/>
              <a:t>分析</a:t>
            </a:r>
            <a:r>
              <a:rPr lang="en-US" altLang="zh-TW" sz="1200" dirty="0"/>
              <a:t>.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竟然無法複製問題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在將機器組裝回去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又能複製問題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開始懷疑因為</a:t>
            </a:r>
            <a:r>
              <a:rPr lang="en-US" altLang="zh-TW" sz="1200" dirty="0" smtClean="0"/>
              <a:t>PCBA </a:t>
            </a:r>
            <a:r>
              <a:rPr lang="zh-TW" altLang="en-US" sz="1200" dirty="0" smtClean="0"/>
              <a:t>在</a:t>
            </a:r>
            <a:r>
              <a:rPr lang="en-US" altLang="zh-TW" sz="1200" dirty="0" smtClean="0"/>
              <a:t>speaker </a:t>
            </a:r>
            <a:r>
              <a:rPr lang="zh-TW" altLang="en-US" sz="1200" dirty="0" smtClean="0"/>
              <a:t>下方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在全功率時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可能因為熱的關係造成</a:t>
            </a:r>
            <a:r>
              <a:rPr lang="en-US" altLang="zh-TW" sz="1200" dirty="0" smtClean="0"/>
              <a:t>DSP </a:t>
            </a:r>
            <a:r>
              <a:rPr lang="zh-TW" altLang="en-US" sz="1200" dirty="0" smtClean="0"/>
              <a:t>異常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決定先將</a:t>
            </a:r>
            <a:r>
              <a:rPr lang="en-US" altLang="zh-TW" sz="1200" dirty="0" smtClean="0"/>
              <a:t>12.288Mhz crystal </a:t>
            </a:r>
            <a:r>
              <a:rPr lang="zh-TW" altLang="en-US" sz="1200" dirty="0" smtClean="0"/>
              <a:t>拉線出來蓋上外殼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目的想知道</a:t>
            </a:r>
            <a:r>
              <a:rPr lang="en-US" altLang="zh-TW" sz="1200" dirty="0" smtClean="0"/>
              <a:t>clock </a:t>
            </a:r>
            <a:r>
              <a:rPr lang="zh-TW" altLang="en-US" sz="1200" dirty="0" smtClean="0"/>
              <a:t>是不是穩定的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很幸運的發現</a:t>
            </a:r>
            <a:r>
              <a:rPr lang="en-US" altLang="zh-TW" sz="1200" dirty="0" smtClean="0"/>
              <a:t>12.288Mhz </a:t>
            </a:r>
            <a:r>
              <a:rPr lang="en-US" altLang="zh-TW" sz="1200" dirty="0"/>
              <a:t>crystal </a:t>
            </a:r>
            <a:r>
              <a:rPr lang="zh-TW" altLang="en-US" sz="1200" dirty="0" smtClean="0"/>
              <a:t>有漂移的現像</a:t>
            </a:r>
            <a:r>
              <a:rPr lang="en-US" altLang="zh-TW" sz="1200" dirty="0" smtClean="0"/>
              <a:t>. </a:t>
            </a:r>
            <a:r>
              <a:rPr lang="zh-TW" altLang="en-US" sz="1200" dirty="0" smtClean="0"/>
              <a:t>請台灣</a:t>
            </a:r>
            <a:r>
              <a:rPr lang="en-US" altLang="zh-TW" sz="1200" dirty="0" smtClean="0"/>
              <a:t>HW </a:t>
            </a:r>
            <a:r>
              <a:rPr lang="zh-TW" altLang="en-US" sz="1200" dirty="0" smtClean="0"/>
              <a:t>用熱風槍加熱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也能複製出問題</a:t>
            </a:r>
            <a:r>
              <a:rPr lang="en-US" altLang="zh-TW" sz="1200" dirty="0" smtClean="0"/>
              <a:t>, </a:t>
            </a:r>
            <a:r>
              <a:rPr lang="zh-TW" altLang="en-US" sz="1200" dirty="0" smtClean="0"/>
              <a:t>證實為</a:t>
            </a:r>
            <a:r>
              <a:rPr lang="en-US" altLang="zh-TW" sz="1200" dirty="0" smtClean="0"/>
              <a:t>HW </a:t>
            </a:r>
            <a:r>
              <a:rPr lang="zh-TW" altLang="en-US" sz="1200" dirty="0" smtClean="0"/>
              <a:t>問題</a:t>
            </a:r>
            <a:r>
              <a:rPr lang="en-US" altLang="zh-TW" sz="1200" dirty="0" smtClean="0"/>
              <a:t>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1600" dirty="0"/>
              <a:t>系統會突然不動</a:t>
            </a:r>
            <a:r>
              <a:rPr lang="en-US" altLang="zh-TW" sz="1600" dirty="0"/>
              <a:t>. </a:t>
            </a:r>
          </a:p>
          <a:p>
            <a:pPr lvl="2">
              <a:buFont typeface="Wingdings" panose="05000000000000000000" pitchFamily="2" charset="2"/>
              <a:buChar char="n"/>
            </a:pPr>
            <a:r>
              <a:rPr lang="zh-TW" altLang="en-US" sz="1400" dirty="0"/>
              <a:t>分析</a:t>
            </a:r>
            <a:r>
              <a:rPr lang="en-US" altLang="zh-TW" sz="1400" dirty="0"/>
              <a:t>: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/>
              <a:t>有固定複製方法</a:t>
            </a:r>
            <a:r>
              <a:rPr lang="en-US" altLang="zh-TW" sz="1200" dirty="0"/>
              <a:t>, </a:t>
            </a:r>
            <a:r>
              <a:rPr lang="zh-TW" altLang="en-US" sz="1200" dirty="0"/>
              <a:t>利用</a:t>
            </a:r>
            <a:r>
              <a:rPr lang="en-US" altLang="zh-TW" sz="1200" dirty="0"/>
              <a:t>USB virtual comport </a:t>
            </a:r>
            <a:r>
              <a:rPr lang="zh-TW" altLang="en-US" sz="1200" dirty="0"/>
              <a:t>捉</a:t>
            </a:r>
            <a:r>
              <a:rPr lang="en-US" altLang="zh-TW" sz="1200" dirty="0"/>
              <a:t>LOG 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zh-TW" altLang="en-US" sz="1200" dirty="0"/>
              <a:t>解決方法</a:t>
            </a:r>
            <a:r>
              <a:rPr lang="en-US" altLang="zh-TW" sz="1200" dirty="0"/>
              <a:t>,</a:t>
            </a:r>
            <a:r>
              <a:rPr lang="zh-TW" altLang="en-US" sz="1200" dirty="0"/>
              <a:t>利用</a:t>
            </a:r>
            <a:r>
              <a:rPr lang="en-US" altLang="zh-TW" sz="1200" dirty="0" err="1"/>
              <a:t>rtos</a:t>
            </a:r>
            <a:r>
              <a:rPr lang="zh-TW" altLang="en-US" sz="1200" dirty="0"/>
              <a:t>提供</a:t>
            </a:r>
            <a:r>
              <a:rPr lang="en-US" altLang="zh-TW" sz="1200" dirty="0"/>
              <a:t>get stack high water mark, </a:t>
            </a:r>
            <a:r>
              <a:rPr lang="zh-TW" altLang="en-US" sz="1200" dirty="0"/>
              <a:t>找出合適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stack </a:t>
            </a:r>
            <a:r>
              <a:rPr lang="zh-TW" altLang="en-US" sz="1200" dirty="0" smtClean="0"/>
              <a:t>大小</a:t>
            </a:r>
            <a:r>
              <a:rPr lang="en-US" altLang="zh-TW" sz="1200" dirty="0" smtClean="0"/>
              <a:t>.</a:t>
            </a:r>
            <a:endParaRPr lang="en-US" altLang="zh-TW" sz="1200" dirty="0"/>
          </a:p>
          <a:p>
            <a:pPr marL="822960" lvl="3" indent="0">
              <a:buNone/>
            </a:pP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1391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產品規劃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需求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公司未來一年的規劃</a:t>
            </a:r>
            <a:endParaRPr lang="en-US" altLang="zh-TW" sz="16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產品的需求怎麼產生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樂手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錄音室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唱片製作公司提出來</a:t>
            </a:r>
            <a:r>
              <a:rPr lang="en-US" altLang="zh-TW" sz="1600" dirty="0" smtClean="0"/>
              <a:t>?)</a:t>
            </a:r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產品設計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設計團隊的組成</a:t>
            </a:r>
            <a:r>
              <a:rPr lang="en-US" altLang="zh-TW" sz="1600" dirty="0" smtClean="0"/>
              <a:t>(HW, FW…</a:t>
            </a:r>
            <a:r>
              <a:rPr lang="en-US" altLang="zh-TW" sz="1600" dirty="0" err="1" smtClean="0"/>
              <a:t>etc</a:t>
            </a:r>
            <a:r>
              <a:rPr lang="en-US" altLang="zh-TW" sz="1600" dirty="0" smtClean="0"/>
              <a:t>)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如何複製一台音箱或一台效果器</a:t>
            </a:r>
            <a:r>
              <a:rPr lang="en-US" altLang="zh-TW" sz="1600" dirty="0" smtClean="0"/>
              <a:t>?(</a:t>
            </a:r>
            <a:r>
              <a:rPr lang="zh-TW" altLang="en-US" sz="1600" dirty="0" smtClean="0"/>
              <a:t>公司會買實體音箱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效果器分析</a:t>
            </a:r>
            <a:r>
              <a:rPr lang="en-US" altLang="zh-TW" sz="1600" dirty="0" smtClean="0"/>
              <a:t>audio signal, </a:t>
            </a:r>
            <a:r>
              <a:rPr lang="zh-TW" altLang="en-US" sz="1600" dirty="0" smtClean="0"/>
              <a:t>提供演算法</a:t>
            </a:r>
            <a:r>
              <a:rPr lang="en-US" altLang="zh-TW" sz="1600" dirty="0" smtClean="0"/>
              <a:t>?)</a:t>
            </a:r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產品開發時程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產品從需求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定案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設計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測試到上市時間</a:t>
            </a:r>
            <a:endParaRPr lang="en-US" altLang="zh-TW" sz="1600" dirty="0" smtClean="0"/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 smtClean="0"/>
              <a:t>產品開發管理</a:t>
            </a:r>
            <a:endParaRPr lang="en-US" altLang="zh-TW" sz="2000" dirty="0" smtClean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如果工程師因某個問題一直無法解決</a:t>
            </a:r>
            <a:r>
              <a:rPr lang="en-US" altLang="zh-TW" sz="1600" dirty="0" smtClean="0"/>
              <a:t>, TEAM LEAD </a:t>
            </a:r>
            <a:r>
              <a:rPr lang="zh-TW" altLang="en-US" sz="1600" dirty="0" smtClean="0"/>
              <a:t>怎麼做</a:t>
            </a:r>
            <a:r>
              <a:rPr lang="en-US" altLang="zh-TW" sz="1600" dirty="0" smtClean="0"/>
              <a:t> (</a:t>
            </a:r>
            <a:r>
              <a:rPr lang="zh-TW" altLang="en-US" sz="1600" dirty="0" smtClean="0"/>
              <a:t>只會</a:t>
            </a:r>
            <a:r>
              <a:rPr lang="en-US" altLang="zh-TW" sz="1600" dirty="0" smtClean="0"/>
              <a:t>PUSH</a:t>
            </a:r>
            <a:r>
              <a:rPr lang="zh-TW" altLang="en-US" sz="1600" dirty="0" smtClean="0"/>
              <a:t>嗎</a:t>
            </a:r>
            <a:r>
              <a:rPr lang="en-US" altLang="zh-TW" sz="1600" dirty="0" smtClean="0"/>
              <a:t>?, </a:t>
            </a:r>
            <a:r>
              <a:rPr lang="zh-TW" altLang="en-US" sz="1600" dirty="0" smtClean="0"/>
              <a:t>一直加班嗎</a:t>
            </a:r>
            <a:r>
              <a:rPr lang="en-US" altLang="zh-TW" sz="1600" dirty="0" smtClean="0"/>
              <a:t>?)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一個工程師會接多少個案子</a:t>
            </a:r>
            <a:r>
              <a:rPr lang="en-US" altLang="zh-TW" sz="1600" dirty="0" smtClean="0"/>
              <a:t>?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一個工程師因很多案子在身上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導致交期不如預期</a:t>
            </a:r>
            <a:r>
              <a:rPr lang="en-US" altLang="zh-TW" sz="1600" dirty="0" smtClean="0"/>
              <a:t>, TEAM LEAD </a:t>
            </a:r>
            <a:r>
              <a:rPr lang="zh-TW" altLang="en-US" sz="1600" dirty="0" smtClean="0"/>
              <a:t>怎麼做</a:t>
            </a:r>
            <a:r>
              <a:rPr lang="en-US" altLang="zh-TW" sz="1600" dirty="0" smtClean="0"/>
              <a:t>? (</a:t>
            </a:r>
            <a:r>
              <a:rPr lang="zh-TW" altLang="en-US" sz="1600" dirty="0" smtClean="0"/>
              <a:t>一直加班嗎</a:t>
            </a:r>
            <a:r>
              <a:rPr lang="en-US" altLang="zh-TW" sz="1600" dirty="0" smtClean="0"/>
              <a:t>?)</a:t>
            </a:r>
          </a:p>
          <a:p>
            <a:pPr marL="457200" indent="-457200">
              <a:buFont typeface="+mj-lt"/>
              <a:buAutoNum type="alphaUcPeriod"/>
            </a:pPr>
            <a:r>
              <a:rPr lang="zh-TW" altLang="en-US" sz="2000" dirty="0"/>
              <a:t>任務</a:t>
            </a:r>
            <a:endParaRPr lang="en-US" altLang="zh-TW" sz="2000" dirty="0"/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/>
              <a:t>目前什麼產品會需要</a:t>
            </a:r>
            <a:r>
              <a:rPr lang="en-US" altLang="zh-TW" sz="1600" dirty="0"/>
              <a:t>MCU(</a:t>
            </a:r>
            <a:r>
              <a:rPr lang="zh-TW" altLang="en-US" sz="1600" dirty="0"/>
              <a:t>我去做什麼</a:t>
            </a:r>
            <a:r>
              <a:rPr lang="en-US" altLang="zh-TW" sz="1600" dirty="0" smtClean="0"/>
              <a:t>?)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會不會因為</a:t>
            </a:r>
            <a:r>
              <a:rPr lang="en-US" altLang="zh-TW" sz="1600" dirty="0" smtClean="0"/>
              <a:t>MCU </a:t>
            </a:r>
            <a:r>
              <a:rPr lang="zh-TW" altLang="en-US" sz="1600" dirty="0" smtClean="0"/>
              <a:t>相關產品結束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此工程師就結束了</a:t>
            </a:r>
            <a:r>
              <a:rPr lang="en-US" altLang="zh-TW" sz="1600" dirty="0" smtClean="0"/>
              <a:t>?</a:t>
            </a:r>
          </a:p>
          <a:p>
            <a:pPr marL="617220" lvl="1" indent="-342900">
              <a:buFont typeface="+mj-lt"/>
              <a:buAutoNum type="alphaUcPeriod"/>
            </a:pPr>
            <a:r>
              <a:rPr lang="zh-TW" altLang="en-US" sz="1600" dirty="0" smtClean="0"/>
              <a:t>除了</a:t>
            </a:r>
            <a:r>
              <a:rPr lang="en-US" altLang="zh-TW" sz="1600" dirty="0" smtClean="0"/>
              <a:t>MCU, </a:t>
            </a:r>
            <a:r>
              <a:rPr lang="zh-TW" altLang="en-US" sz="1600" dirty="0" smtClean="0"/>
              <a:t>還可以</a:t>
            </a:r>
            <a:r>
              <a:rPr lang="en-US" altLang="zh-TW" sz="1600" dirty="0" smtClean="0"/>
              <a:t>leverage </a:t>
            </a:r>
            <a:r>
              <a:rPr lang="zh-TW" altLang="en-US" sz="1600" dirty="0" smtClean="0"/>
              <a:t>什麼</a:t>
            </a:r>
            <a:r>
              <a:rPr lang="en-US" altLang="zh-TW" sz="1600" dirty="0" smtClean="0"/>
              <a:t>? (Audio DSP)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523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頻率分佈</a:t>
            </a:r>
            <a:endParaRPr lang="zh-TW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229535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800"/>
            <a:ext cx="5976664" cy="182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026316" y="3645024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Guitar: 82Hz ~ 1319Hz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Simple System Configurations</a:t>
            </a:r>
            <a:br>
              <a:rPr lang="en-US" altLang="zh-TW" dirty="0" smtClean="0"/>
            </a:br>
            <a:r>
              <a:rPr lang="en-US" altLang="zh-TW" sz="3100" dirty="0" smtClean="0"/>
              <a:t>I2S (Inter IC sound)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位元時脈即是取樣頻率時脈的</a:t>
            </a:r>
            <a:r>
              <a:rPr lang="en-US" altLang="zh-TW" sz="2000" dirty="0"/>
              <a:t>64</a:t>
            </a:r>
            <a:r>
              <a:rPr lang="zh-TW" altLang="en-US" sz="2000" dirty="0"/>
              <a:t>倍，</a:t>
            </a:r>
            <a:r>
              <a:rPr lang="en-US" altLang="zh-TW" sz="2000" dirty="0"/>
              <a:t>44.1KHz x 2</a:t>
            </a:r>
            <a:r>
              <a:rPr lang="zh-TW" altLang="en-US" sz="2000" dirty="0"/>
              <a:t>個聲道 </a:t>
            </a:r>
            <a:r>
              <a:rPr lang="en-US" altLang="zh-TW" sz="2000" dirty="0"/>
              <a:t>x 32</a:t>
            </a:r>
            <a:r>
              <a:rPr lang="zh-TW" altLang="en-US" sz="2000" dirty="0"/>
              <a:t>位元 </a:t>
            </a:r>
            <a:r>
              <a:rPr lang="en-US" altLang="zh-TW" sz="2000" dirty="0"/>
              <a:t>= 2.8224MHz</a:t>
            </a:r>
            <a:r>
              <a:rPr lang="zh-TW" altLang="en-US" sz="2000" dirty="0" smtClean="0"/>
              <a:t>。</a:t>
            </a:r>
            <a:r>
              <a:rPr lang="en-US" altLang="zh-TW" sz="2000" dirty="0" smtClean="0"/>
              <a:t>(64 times = 2*32)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7200800" cy="428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4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 smtClean="0"/>
              <a:t>24-Bit </a:t>
            </a:r>
            <a:r>
              <a:rPr lang="en-US" altLang="zh-TW" sz="4400" dirty="0"/>
              <a:t>Data </a:t>
            </a:r>
            <a:r>
              <a:rPr lang="en-US" altLang="zh-TW" sz="4400" dirty="0" smtClean="0"/>
              <a:t>Left-Justified/ Data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I2S (Inter IC sound)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3343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457199" y="1600200"/>
            <a:ext cx="8272711" cy="5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Left-Justified and normal </a:t>
            </a:r>
            <a:r>
              <a:rPr lang="zh-TW" altLang="en-US" dirty="0" smtClean="0"/>
              <a:t>差一個</a:t>
            </a:r>
            <a:r>
              <a:rPr lang="en-US" altLang="zh-TW" dirty="0" smtClean="0"/>
              <a:t>SCLK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More detail p.22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TW" dirty="0" smtClean="0"/>
          </a:p>
          <a:p>
            <a:pPr marL="0" indent="0">
              <a:buFont typeface="Arial" pitchFamily="34" charset="0"/>
              <a:buNone/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0995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Timing Transmitter/Receiver</a:t>
            </a:r>
            <a:br>
              <a:rPr lang="en-US" altLang="zh-TW" dirty="0" smtClean="0"/>
            </a:br>
            <a:r>
              <a:rPr lang="en-US" altLang="zh-TW" sz="3100" dirty="0" smtClean="0"/>
              <a:t>I2S (Inter IC sound)</a:t>
            </a:r>
            <a:endParaRPr lang="zh-TW" altLang="en-US" sz="31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304984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0" y="4517009"/>
            <a:ext cx="6304984" cy="193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3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2787</TotalTime>
  <Words>964</Words>
  <Application>Microsoft Office PowerPoint</Application>
  <PresentationFormat>如螢幕大小 (4:3)</PresentationFormat>
  <Paragraphs>131</Paragraphs>
  <Slides>26</Slides>
  <Notes>22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清晰度</vt:lpstr>
      <vt:lpstr>Prepare Positive grid interview</vt:lpstr>
      <vt:lpstr>Content</vt:lpstr>
      <vt:lpstr>Audio Processing System</vt:lpstr>
      <vt:lpstr>Trouble Shooting</vt:lpstr>
      <vt:lpstr>Question </vt:lpstr>
      <vt:lpstr>頻率分佈</vt:lpstr>
      <vt:lpstr>Simple System Configurations I2S (Inter IC sound)</vt:lpstr>
      <vt:lpstr>24-Bit Data Left-Justified/ Data I2S (Inter IC sound)</vt:lpstr>
      <vt:lpstr>Timing Transmitter/Receiver I2S (Inter IC sound)</vt:lpstr>
      <vt:lpstr>ADC</vt:lpstr>
      <vt:lpstr>CS5346 ADC</vt:lpstr>
      <vt:lpstr>DAC</vt:lpstr>
      <vt:lpstr>VRMS/ SPL</vt:lpstr>
      <vt:lpstr>Mulit-Channel Audio</vt:lpstr>
      <vt:lpstr>White/ Pink Noise</vt:lpstr>
      <vt:lpstr>Start/ Stop Condition I2C(Inter-Integrated Circuit)</vt:lpstr>
      <vt:lpstr>Write/Read I2C(Inter-Integrated Circuit)</vt:lpstr>
      <vt:lpstr>Example I2C(Inter-Integrated Circuit)</vt:lpstr>
      <vt:lpstr>SPI(Serial Peripheral Interface)</vt:lpstr>
      <vt:lpstr>Universal Asynchronous Receiver/Transmitter (UART)</vt:lpstr>
      <vt:lpstr>Volatile 功能 C</vt:lpstr>
      <vt:lpstr>Pointers and Const-Correctness C</vt:lpstr>
      <vt:lpstr>Inline Function C</vt:lpstr>
      <vt:lpstr>Global, Stack, Heap Memory</vt:lpstr>
      <vt:lpstr>Mutexes vs Semaphores RTOS</vt:lpstr>
      <vt:lpstr>Priority Inversion RTOS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Experience introduction</dc:title>
  <dc:creator>User</dc:creator>
  <cp:lastModifiedBy>User</cp:lastModifiedBy>
  <cp:revision>180</cp:revision>
  <cp:lastPrinted>2018-04-21T05:26:12Z</cp:lastPrinted>
  <dcterms:created xsi:type="dcterms:W3CDTF">2018-01-25T01:30:36Z</dcterms:created>
  <dcterms:modified xsi:type="dcterms:W3CDTF">2018-04-23T03:26:14Z</dcterms:modified>
</cp:coreProperties>
</file>