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60" r:id="rId4"/>
  </p:sldIdLst>
  <p:sldSz cx="9144000" cy="6858000" type="screen4x3"/>
  <p:notesSz cx="7102475" cy="102330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521F777-8768-431C-9A11-5AFDAF129F69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b="1" i="1" dirty="0" smtClean="0"/>
              <a:t>Audio Processing SYSTEM </a:t>
            </a:r>
            <a:r>
              <a:rPr lang="en-US" altLang="zh-TW" sz="1800" b="1" i="1" dirty="0" smtClean="0"/>
              <a:t>Professional </a:t>
            </a:r>
            <a:r>
              <a:rPr lang="en-US" altLang="zh-TW" sz="1800" b="1" i="1" dirty="0" smtClean="0"/>
              <a:t>Experience</a:t>
            </a:r>
            <a:r>
              <a:rPr lang="en-US" altLang="zh-TW" sz="1800" dirty="0"/>
              <a:t> </a:t>
            </a:r>
            <a:r>
              <a:rPr lang="en-US" altLang="zh-TW" sz="1800" b="1" i="1" dirty="0" smtClean="0"/>
              <a:t>introduction</a:t>
            </a:r>
            <a:endParaRPr lang="zh-TW" altLang="en-US" sz="1800" b="1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573016"/>
            <a:ext cx="4030216" cy="1752600"/>
          </a:xfrm>
        </p:spPr>
        <p:txBody>
          <a:bodyPr/>
          <a:lstStyle/>
          <a:p>
            <a:r>
              <a:rPr lang="en-US" altLang="zh-TW" dirty="0" err="1" smtClean="0"/>
              <a:t>Smith.Hu</a:t>
            </a:r>
            <a:r>
              <a:rPr lang="en-US" altLang="zh-TW" dirty="0" smtClean="0"/>
              <a:t> (</a:t>
            </a:r>
            <a:r>
              <a:rPr lang="zh-TW" altLang="en-US" dirty="0" smtClean="0"/>
              <a:t>胡峻哲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+886986211886</a:t>
            </a:r>
          </a:p>
          <a:p>
            <a:r>
              <a:rPr lang="en-US" altLang="zh-TW" dirty="0"/>
              <a:t>s</a:t>
            </a:r>
            <a:r>
              <a:rPr lang="en-US" altLang="zh-TW" dirty="0" smtClean="0"/>
              <a:t>mith.a1672@gmail.com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0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Audio Processing System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78" y="1340766"/>
            <a:ext cx="8419286" cy="551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Audio Processing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/>
              <a:t>Design </a:t>
            </a:r>
            <a:r>
              <a:rPr lang="en-US" altLang="zh-TW" sz="2000" dirty="0" smtClean="0"/>
              <a:t>Material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I2C</a:t>
            </a:r>
            <a:r>
              <a:rPr lang="en-US" altLang="zh-TW" sz="1600" dirty="0"/>
              <a:t>, RS-232/UART, SPI, ADC, </a:t>
            </a:r>
            <a:r>
              <a:rPr lang="en-US" altLang="zh-TW" sz="1600" dirty="0" smtClean="0"/>
              <a:t>I2S</a:t>
            </a:r>
            <a:r>
              <a:rPr lang="en-US" altLang="zh-TW" sz="1600" dirty="0" smtClean="0"/>
              <a:t>, GPIO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Bare-metal programming.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TW" sz="1400" dirty="0" smtClean="0"/>
              <a:t>MCU bootloader.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TW" sz="1400" dirty="0" smtClean="0"/>
              <a:t>USB pen driver, UART firmware upgrading.</a:t>
            </a:r>
            <a:endParaRPr lang="en-US" altLang="zh-TW" sz="1400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RTOS Porting (</a:t>
            </a:r>
            <a:r>
              <a:rPr lang="en-US" altLang="zh-TW" sz="1600" dirty="0" err="1" smtClean="0"/>
              <a:t>FreeRTOS</a:t>
            </a:r>
            <a:r>
              <a:rPr lang="en-US" altLang="zh-TW" sz="1600" dirty="0" smtClean="0"/>
              <a:t>)</a:t>
            </a:r>
            <a:endParaRPr lang="en-US" altLang="zh-TW" sz="1400" dirty="0" smtClean="0"/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TW" sz="1400" dirty="0" smtClean="0"/>
              <a:t>Memory management, </a:t>
            </a:r>
            <a:r>
              <a:rPr lang="en-US" altLang="zh-TW" sz="1400" dirty="0" err="1" smtClean="0"/>
              <a:t>Mutexes</a:t>
            </a:r>
            <a:r>
              <a:rPr lang="en-US" altLang="zh-TW" sz="1400" dirty="0" smtClean="0"/>
              <a:t>, Multitasking, Message </a:t>
            </a:r>
            <a:r>
              <a:rPr lang="en-US" altLang="zh-TW" sz="1400" dirty="0" smtClean="0"/>
              <a:t>Queues, Interruption </a:t>
            </a:r>
            <a:r>
              <a:rPr lang="en-US" altLang="zh-TW" sz="1400" dirty="0" smtClean="0"/>
              <a:t>Management…etc.</a:t>
            </a:r>
            <a:endParaRPr lang="en-US" altLang="zh-TW" sz="1400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/>
              <a:t>M</a:t>
            </a:r>
            <a:r>
              <a:rPr lang="en-US" altLang="zh-TW" sz="1600" dirty="0" smtClean="0"/>
              <a:t>odular </a:t>
            </a:r>
            <a:r>
              <a:rPr lang="en-US" altLang="zh-TW" sz="1600" dirty="0" smtClean="0"/>
              <a:t>design and porting.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TW" sz="1400" dirty="0" smtClean="0"/>
              <a:t>Audio </a:t>
            </a:r>
            <a:r>
              <a:rPr lang="en-US" altLang="zh-TW" sz="1400" dirty="0" smtClean="0"/>
              <a:t>CODEC, ADC, DAC, LED </a:t>
            </a:r>
            <a:r>
              <a:rPr lang="en-US" altLang="zh-TW" sz="1400" dirty="0" smtClean="0"/>
              <a:t>indicators, IR remote decode.</a:t>
            </a:r>
            <a:endParaRPr lang="en-US" altLang="zh-TW" sz="1400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Assistant debug tool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TW" sz="1400" dirty="0" smtClean="0"/>
              <a:t>Experience in Audio Precision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TW" sz="1400" dirty="0" smtClean="0"/>
              <a:t>Digital </a:t>
            </a:r>
            <a:r>
              <a:rPr lang="en-US" altLang="zh-TW" sz="1400" dirty="0" err="1" smtClean="0"/>
              <a:t>multimeters</a:t>
            </a:r>
            <a:r>
              <a:rPr lang="en-US" altLang="zh-TW" sz="1400" dirty="0" smtClean="0"/>
              <a:t>, </a:t>
            </a:r>
            <a:r>
              <a:rPr lang="en-US" altLang="zh-TW" sz="1400" dirty="0"/>
              <a:t>Oscilloscope, Logic </a:t>
            </a:r>
            <a:r>
              <a:rPr lang="en-US" altLang="zh-TW" sz="1400" dirty="0" smtClean="0"/>
              <a:t>analyzer.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Tracking System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, JIRA, </a:t>
            </a:r>
            <a:r>
              <a:rPr lang="en-US" altLang="zh-TW" sz="1400" dirty="0" err="1" smtClean="0"/>
              <a:t>Redmine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0523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2067</TotalTime>
  <Words>107</Words>
  <Application>Microsoft Office PowerPoint</Application>
  <PresentationFormat>如螢幕大小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清晰度</vt:lpstr>
      <vt:lpstr>Audio Processing SYSTEM Professional Experience introduction</vt:lpstr>
      <vt:lpstr>Audio Processing System</vt:lpstr>
      <vt:lpstr>Audio Processing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Experience introduction</dc:title>
  <dc:creator>User</dc:creator>
  <cp:lastModifiedBy>User</cp:lastModifiedBy>
  <cp:revision>58</cp:revision>
  <cp:lastPrinted>2018-04-21T05:26:12Z</cp:lastPrinted>
  <dcterms:created xsi:type="dcterms:W3CDTF">2018-01-25T01:30:36Z</dcterms:created>
  <dcterms:modified xsi:type="dcterms:W3CDTF">2018-04-21T05:30:53Z</dcterms:modified>
</cp:coreProperties>
</file>