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JTAG DEBUGGER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68007" y="4429934"/>
            <a:ext cx="2757511" cy="2399206"/>
          </a:xfrm>
          <a:prstGeom prst="rect">
            <a:avLst/>
          </a:prstGeom>
        </p:spPr>
        <p:txBody>
          <a:bodyPr vert="horz" lIns="91440" tIns="9144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Stryker mentor:</a:t>
            </a:r>
          </a:p>
          <a:p>
            <a:r>
              <a:rPr lang="en-US" dirty="0" smtClean="0"/>
              <a:t>Aaron </a:t>
            </a:r>
            <a:r>
              <a:rPr lang="en-US" dirty="0" err="1" smtClean="0"/>
              <a:t>parr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Jimena Cuadros</a:t>
            </a:r>
          </a:p>
          <a:p>
            <a:r>
              <a:rPr lang="en-US" dirty="0" smtClean="0"/>
              <a:t>Gregory </a:t>
            </a:r>
            <a:r>
              <a:rPr lang="en-US" dirty="0" err="1" smtClean="0"/>
              <a:t>ostroy</a:t>
            </a:r>
            <a:endParaRPr lang="en-US" dirty="0" smtClean="0"/>
          </a:p>
          <a:p>
            <a:r>
              <a:rPr lang="en-US" dirty="0" smtClean="0"/>
              <a:t>Peter </a:t>
            </a:r>
            <a:r>
              <a:rPr lang="en-US" dirty="0" err="1" smtClean="0"/>
              <a:t>shutt</a:t>
            </a:r>
            <a:endParaRPr lang="en-US" dirty="0" smtClean="0"/>
          </a:p>
          <a:p>
            <a:r>
              <a:rPr lang="en-US" dirty="0" smtClean="0"/>
              <a:t>Austin smith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06789">
            <a:off x="971051" y="2282571"/>
            <a:ext cx="3263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8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13457"/>
            <a:ext cx="7520940" cy="3530166"/>
          </a:xfrm>
        </p:spPr>
        <p:txBody>
          <a:bodyPr>
            <a:noAutofit/>
          </a:bodyPr>
          <a:lstStyle/>
          <a:p>
            <a:r>
              <a:rPr lang="en-US" dirty="0" smtClean="0"/>
              <a:t>id</a:t>
            </a:r>
            <a:r>
              <a:rPr lang="en-US" dirty="0"/>
              <a:t># 001-The </a:t>
            </a:r>
            <a:r>
              <a:rPr lang="en-US" dirty="0" err="1"/>
              <a:t>NetTag</a:t>
            </a:r>
            <a:r>
              <a:rPr lang="en-US" dirty="0"/>
              <a:t> shall allow the user to modify and flash software for the chip on </a:t>
            </a:r>
            <a:r>
              <a:rPr lang="en-US" dirty="0" smtClean="0"/>
              <a:t>	the </a:t>
            </a:r>
            <a:r>
              <a:rPr lang="en-US" dirty="0"/>
              <a:t>CC3200 and STM32F4-Discovery board.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id# 002-The </a:t>
            </a:r>
            <a:r>
              <a:rPr lang="en-US" dirty="0" err="1"/>
              <a:t>NetTag</a:t>
            </a:r>
            <a:r>
              <a:rPr lang="en-US" dirty="0"/>
              <a:t> shall provide debugging of software for the chip on the CC3200 </a:t>
            </a:r>
            <a:r>
              <a:rPr lang="en-US" dirty="0" smtClean="0"/>
              <a:t>	and </a:t>
            </a:r>
            <a:r>
              <a:rPr lang="en-US" dirty="0"/>
              <a:t>STM32F4-Discovery board.</a:t>
            </a:r>
          </a:p>
          <a:p>
            <a:endParaRPr lang="en-US" dirty="0"/>
          </a:p>
          <a:p>
            <a:r>
              <a:rPr lang="en-US" dirty="0"/>
              <a:t>id# 003-The </a:t>
            </a:r>
            <a:r>
              <a:rPr lang="en-US" dirty="0" err="1"/>
              <a:t>NetTag</a:t>
            </a:r>
            <a:r>
              <a:rPr lang="en-US" dirty="0"/>
              <a:t> shall utilize </a:t>
            </a:r>
            <a:r>
              <a:rPr lang="en-US" dirty="0" err="1"/>
              <a:t>gdbserver</a:t>
            </a:r>
            <a:r>
              <a:rPr lang="en-US" dirty="0"/>
              <a:t> for debugging.</a:t>
            </a:r>
          </a:p>
          <a:p>
            <a:endParaRPr lang="en-US" dirty="0"/>
          </a:p>
          <a:p>
            <a:r>
              <a:rPr lang="en-US" dirty="0"/>
              <a:t>id# 005-The </a:t>
            </a:r>
            <a:r>
              <a:rPr lang="en-US" dirty="0" err="1"/>
              <a:t>NetTag</a:t>
            </a:r>
            <a:r>
              <a:rPr lang="en-US" dirty="0"/>
              <a:t> shall detect the type of chip using the ID register and configure </a:t>
            </a:r>
            <a:r>
              <a:rPr lang="en-US" dirty="0" smtClean="0"/>
              <a:t>	the </a:t>
            </a:r>
            <a:r>
              <a:rPr lang="en-US" dirty="0"/>
              <a:t>software appropriately</a:t>
            </a:r>
          </a:p>
          <a:p>
            <a:endParaRPr lang="en-US" dirty="0"/>
          </a:p>
          <a:p>
            <a:r>
              <a:rPr lang="en-US" dirty="0"/>
              <a:t>id# 006-The </a:t>
            </a:r>
            <a:r>
              <a:rPr lang="en-US" dirty="0" err="1"/>
              <a:t>NetTag</a:t>
            </a:r>
            <a:r>
              <a:rPr lang="en-US" dirty="0"/>
              <a:t> shall communicate with the target through JTAG.	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9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53405"/>
            <a:ext cx="7520940" cy="3953903"/>
          </a:xfrm>
        </p:spPr>
        <p:txBody>
          <a:bodyPr>
            <a:normAutofit/>
          </a:bodyPr>
          <a:lstStyle/>
          <a:p>
            <a:r>
              <a:rPr lang="en-US" dirty="0"/>
              <a:t>id# 007-The </a:t>
            </a:r>
            <a:r>
              <a:rPr lang="en-US" dirty="0" err="1"/>
              <a:t>NetTag</a:t>
            </a:r>
            <a:r>
              <a:rPr lang="en-US" dirty="0"/>
              <a:t> shall provide a list of available actions appropriate for the </a:t>
            </a:r>
            <a:r>
              <a:rPr lang="en-US" dirty="0" smtClean="0"/>
              <a:t>	available </a:t>
            </a:r>
            <a:r>
              <a:rPr lang="en-US" dirty="0"/>
              <a:t>software for debugging and configuration testing based on the </a:t>
            </a:r>
            <a:r>
              <a:rPr lang="en-US" dirty="0" smtClean="0"/>
              <a:t>	microcontroller</a:t>
            </a:r>
            <a:r>
              <a:rPr lang="en-US" dirty="0"/>
              <a:t>, to the programmer.</a:t>
            </a:r>
          </a:p>
          <a:p>
            <a:endParaRPr lang="en-US" dirty="0"/>
          </a:p>
          <a:p>
            <a:r>
              <a:rPr lang="en-US" dirty="0"/>
              <a:t>id# 010-The </a:t>
            </a:r>
            <a:r>
              <a:rPr lang="en-US" dirty="0" err="1"/>
              <a:t>NetTag</a:t>
            </a:r>
            <a:r>
              <a:rPr lang="en-US" dirty="0"/>
              <a:t> shall communicate with the host</a:t>
            </a:r>
          </a:p>
          <a:p>
            <a:endParaRPr lang="en-US" dirty="0"/>
          </a:p>
          <a:p>
            <a:r>
              <a:rPr lang="en-US" dirty="0"/>
              <a:t>B-id# 011-The </a:t>
            </a:r>
            <a:r>
              <a:rPr lang="en-US" dirty="0" err="1"/>
              <a:t>NetTag</a:t>
            </a:r>
            <a:r>
              <a:rPr lang="en-US" dirty="0"/>
              <a:t> physical module shall have the option of being battery powered.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id# 012-The </a:t>
            </a:r>
            <a:r>
              <a:rPr lang="en-US" dirty="0" err="1"/>
              <a:t>NetTag</a:t>
            </a:r>
            <a:r>
              <a:rPr lang="en-US" dirty="0"/>
              <a:t> can be configured to support new targets as required</a:t>
            </a:r>
          </a:p>
          <a:p>
            <a:endParaRPr lang="en-US" dirty="0"/>
          </a:p>
          <a:p>
            <a:r>
              <a:rPr lang="en-US" dirty="0"/>
              <a:t>B-id# 013-The </a:t>
            </a:r>
            <a:r>
              <a:rPr lang="en-US" dirty="0" err="1"/>
              <a:t>NetTag</a:t>
            </a:r>
            <a:r>
              <a:rPr lang="en-US" dirty="0"/>
              <a:t> shall communicate wirelessly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…REQUIREMENTS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9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 </a:t>
            </a:r>
            <a:endParaRPr lang="en-US" dirty="0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784"/>
            <a:ext cx="3112509" cy="18042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82148" y="1465273"/>
            <a:ext cx="973126" cy="400211"/>
          </a:xfrm>
        </p:spPr>
        <p:txBody>
          <a:bodyPr/>
          <a:lstStyle/>
          <a:p>
            <a:pPr algn="ctr"/>
            <a:r>
              <a:rPr lang="en-US" sz="2000" dirty="0" smtClean="0"/>
              <a:t>Host</a:t>
            </a:r>
            <a:endParaRPr lang="en-US" sz="2000" dirty="0"/>
          </a:p>
        </p:txBody>
      </p:sp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05" y="2962348"/>
            <a:ext cx="1905129" cy="1080425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825" b="89691" l="3475" r="100000">
                        <a14:backgroundMark x1="24710" y1="79381" x2="24710" y2="79381"/>
                        <a14:backgroundMark x1="18147" y1="74227" x2="18147" y2="74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62" y="3604579"/>
            <a:ext cx="1408535" cy="105504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938872" y="2237950"/>
            <a:ext cx="973126" cy="40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 smtClean="0"/>
              <a:t>NetTag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96961" y="4222197"/>
            <a:ext cx="1319857" cy="507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STM32F4-Discovery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400234" y="3022227"/>
            <a:ext cx="973126" cy="40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CC3200</a:t>
            </a:r>
          </a:p>
        </p:txBody>
      </p:sp>
      <p:pic>
        <p:nvPicPr>
          <p:cNvPr id="14" name="Picture 13" descr="launchpad-cc3200-launchxl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75" y="2215486"/>
            <a:ext cx="1492987" cy="1492987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897679" y="1804817"/>
            <a:ext cx="973126" cy="40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Target</a:t>
            </a:r>
            <a:endParaRPr lang="en-US" sz="2000" dirty="0"/>
          </a:p>
        </p:txBody>
      </p:sp>
      <p:sp>
        <p:nvSpPr>
          <p:cNvPr id="17" name="Curved Up Arrow 16"/>
          <p:cNvSpPr/>
          <p:nvPr/>
        </p:nvSpPr>
        <p:spPr>
          <a:xfrm rot="11376909" flipH="1" flipV="1">
            <a:off x="2156861" y="3804492"/>
            <a:ext cx="1294699" cy="626611"/>
          </a:xfrm>
          <a:prstGeom prst="curvedUpArrow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2000"/>
                </a:schemeClr>
              </a:gs>
              <a:gs pos="80000">
                <a:schemeClr val="accent1">
                  <a:shade val="93000"/>
                  <a:satMod val="130000"/>
                  <a:alpha val="62000"/>
                </a:schemeClr>
              </a:gs>
              <a:gs pos="100000">
                <a:schemeClr val="accent1">
                  <a:shade val="94000"/>
                  <a:satMod val="135000"/>
                  <a:alpha val="6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 rot="21209158" flipV="1">
            <a:off x="4513529" y="2974129"/>
            <a:ext cx="2148879" cy="713887"/>
          </a:xfrm>
          <a:prstGeom prst="curvedUpArrow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4000"/>
                </a:schemeClr>
              </a:gs>
              <a:gs pos="80000">
                <a:schemeClr val="accent1">
                  <a:shade val="93000"/>
                  <a:satMod val="130000"/>
                  <a:alpha val="44000"/>
                </a:schemeClr>
              </a:gs>
              <a:gs pos="100000">
                <a:schemeClr val="accent1">
                  <a:shade val="94000"/>
                  <a:satMod val="135000"/>
                  <a:alpha val="4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 rot="865697">
            <a:off x="3397744" y="3847673"/>
            <a:ext cx="1295231" cy="48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/>
              <a:t>RaspberryPi</a:t>
            </a:r>
            <a:r>
              <a:rPr lang="en-US" sz="1400" dirty="0" smtClean="0"/>
              <a:t> 2</a:t>
            </a:r>
            <a:endParaRPr lang="en-US" sz="1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32872" y="2947918"/>
            <a:ext cx="1295231" cy="48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/>
              <a:t>Jtag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607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rved Up Arrow 9"/>
          <p:cNvSpPr/>
          <p:nvPr/>
        </p:nvSpPr>
        <p:spPr>
          <a:xfrm rot="9539675" flipH="1" flipV="1">
            <a:off x="4321012" y="3760142"/>
            <a:ext cx="1770301" cy="1080174"/>
          </a:xfrm>
          <a:prstGeom prst="curvedUpArrow">
            <a:avLst>
              <a:gd name="adj1" fmla="val 14923"/>
              <a:gd name="adj2" fmla="val 50000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2000"/>
                </a:schemeClr>
              </a:gs>
              <a:gs pos="80000">
                <a:schemeClr val="accent1">
                  <a:shade val="93000"/>
                  <a:satMod val="130000"/>
                  <a:alpha val="62000"/>
                </a:schemeClr>
              </a:gs>
              <a:gs pos="100000">
                <a:schemeClr val="accent1">
                  <a:shade val="94000"/>
                  <a:satMod val="135000"/>
                  <a:alpha val="6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rot="14887591" flipH="1" flipV="1">
            <a:off x="1224459" y="4292380"/>
            <a:ext cx="1390058" cy="588868"/>
          </a:xfrm>
          <a:prstGeom prst="curvedUpArrow">
            <a:avLst>
              <a:gd name="adj1" fmla="val 25000"/>
              <a:gd name="adj2" fmla="val 73898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2000"/>
                </a:schemeClr>
              </a:gs>
              <a:gs pos="80000">
                <a:schemeClr val="accent1">
                  <a:shade val="93000"/>
                  <a:satMod val="130000"/>
                  <a:alpha val="62000"/>
                </a:schemeClr>
              </a:gs>
              <a:gs pos="100000">
                <a:schemeClr val="accent1">
                  <a:shade val="94000"/>
                  <a:satMod val="135000"/>
                  <a:alpha val="6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rot="2705182" flipV="1">
            <a:off x="7042899" y="2407288"/>
            <a:ext cx="1866704" cy="1252171"/>
          </a:xfrm>
          <a:prstGeom prst="curvedUpArrow">
            <a:avLst>
              <a:gd name="adj1" fmla="val 14923"/>
              <a:gd name="adj2" fmla="val 50000"/>
              <a:gd name="adj3" fmla="val 25000"/>
            </a:avLst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2000"/>
                </a:schemeClr>
              </a:gs>
              <a:gs pos="80000">
                <a:schemeClr val="accent1">
                  <a:shade val="93000"/>
                  <a:satMod val="130000"/>
                  <a:alpha val="62000"/>
                </a:schemeClr>
              </a:gs>
              <a:gs pos="100000">
                <a:schemeClr val="accent1">
                  <a:shade val="94000"/>
                  <a:satMod val="135000"/>
                  <a:alpha val="6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0" y="2611182"/>
            <a:ext cx="426305" cy="573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34" y="365760"/>
            <a:ext cx="7520940" cy="548640"/>
          </a:xfrm>
        </p:spPr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 </a:t>
            </a:r>
            <a:r>
              <a:rPr lang="en-US" dirty="0" smtClean="0"/>
              <a:t>representation </a:t>
            </a:r>
            <a:endParaRPr lang="en-US" dirty="0"/>
          </a:p>
        </p:txBody>
      </p:sp>
      <p:sp>
        <p:nvSpPr>
          <p:cNvPr id="4" name="Bevel 3"/>
          <p:cNvSpPr/>
          <p:nvPr/>
        </p:nvSpPr>
        <p:spPr>
          <a:xfrm>
            <a:off x="505094" y="1204929"/>
            <a:ext cx="1587437" cy="1515181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NetTag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Bevel 4"/>
          <p:cNvSpPr/>
          <p:nvPr/>
        </p:nvSpPr>
        <p:spPr>
          <a:xfrm>
            <a:off x="882310" y="1924226"/>
            <a:ext cx="840107" cy="459873"/>
          </a:xfrm>
          <a:prstGeom prst="bevel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  <a:alpha val="80000"/>
                </a:schemeClr>
              </a:gs>
              <a:gs pos="80000">
                <a:schemeClr val="accent3">
                  <a:shade val="93000"/>
                  <a:satMod val="130000"/>
                  <a:alpha val="80000"/>
                </a:schemeClr>
              </a:gs>
              <a:gs pos="100000">
                <a:schemeClr val="accent3">
                  <a:shade val="94000"/>
                  <a:satMod val="135000"/>
                  <a:alpha val="8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6" name="Bevel 5"/>
          <p:cNvSpPr/>
          <p:nvPr/>
        </p:nvSpPr>
        <p:spPr>
          <a:xfrm>
            <a:off x="4690161" y="365760"/>
            <a:ext cx="2735593" cy="319852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possible Binaries that can be selected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Horizontal Scroll 6"/>
          <p:cNvSpPr/>
          <p:nvPr/>
        </p:nvSpPr>
        <p:spPr>
          <a:xfrm>
            <a:off x="505472" y="2943781"/>
            <a:ext cx="1630731" cy="1327588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Script will be called and will return a string</a:t>
            </a:r>
            <a:endParaRPr lang="en-US" sz="1400" dirty="0"/>
          </a:p>
        </p:txBody>
      </p:sp>
      <p:sp>
        <p:nvSpPr>
          <p:cNvPr id="8" name="Horizontal Scroll 7"/>
          <p:cNvSpPr/>
          <p:nvPr/>
        </p:nvSpPr>
        <p:spPr>
          <a:xfrm>
            <a:off x="2591659" y="3832126"/>
            <a:ext cx="1752147" cy="2243030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Script receives a string and returns list of possible binaries </a:t>
            </a:r>
            <a:endParaRPr lang="en-US" sz="1400" dirty="0"/>
          </a:p>
        </p:txBody>
      </p:sp>
      <p:sp>
        <p:nvSpPr>
          <p:cNvPr id="11" name="Bevel 10"/>
          <p:cNvSpPr/>
          <p:nvPr/>
        </p:nvSpPr>
        <p:spPr>
          <a:xfrm>
            <a:off x="5229589" y="2124556"/>
            <a:ext cx="970380" cy="334794"/>
          </a:xfrm>
          <a:prstGeom prst="bevel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34000"/>
                </a:schemeClr>
              </a:gs>
              <a:gs pos="80000">
                <a:schemeClr val="accent2">
                  <a:shade val="93000"/>
                  <a:satMod val="130000"/>
                  <a:alpha val="34000"/>
                </a:schemeClr>
              </a:gs>
              <a:gs pos="100000">
                <a:schemeClr val="accent2">
                  <a:shade val="94000"/>
                  <a:satMod val="135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1.bin</a:t>
            </a:r>
          </a:p>
        </p:txBody>
      </p:sp>
      <p:sp>
        <p:nvSpPr>
          <p:cNvPr id="12" name="Bevel 11"/>
          <p:cNvSpPr/>
          <p:nvPr/>
        </p:nvSpPr>
        <p:spPr>
          <a:xfrm>
            <a:off x="5229589" y="2388217"/>
            <a:ext cx="970380" cy="334794"/>
          </a:xfrm>
          <a:prstGeom prst="bevel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34000"/>
                </a:schemeClr>
              </a:gs>
              <a:gs pos="80000">
                <a:schemeClr val="accent2">
                  <a:shade val="93000"/>
                  <a:satMod val="130000"/>
                  <a:alpha val="34000"/>
                </a:schemeClr>
              </a:gs>
              <a:gs pos="100000">
                <a:schemeClr val="accent2">
                  <a:shade val="94000"/>
                  <a:satMod val="135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  <a:r>
              <a:rPr lang="en-US" sz="1100" dirty="0" smtClean="0"/>
              <a:t>.bin</a:t>
            </a:r>
          </a:p>
        </p:txBody>
      </p:sp>
      <p:sp>
        <p:nvSpPr>
          <p:cNvPr id="13" name="Bevel 12"/>
          <p:cNvSpPr/>
          <p:nvPr/>
        </p:nvSpPr>
        <p:spPr>
          <a:xfrm>
            <a:off x="5229589" y="2654473"/>
            <a:ext cx="970380" cy="334794"/>
          </a:xfrm>
          <a:prstGeom prst="bevel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34000"/>
                </a:schemeClr>
              </a:gs>
              <a:gs pos="80000">
                <a:schemeClr val="accent2">
                  <a:shade val="93000"/>
                  <a:satMod val="130000"/>
                  <a:alpha val="34000"/>
                </a:schemeClr>
              </a:gs>
              <a:gs pos="100000">
                <a:schemeClr val="accent2">
                  <a:shade val="94000"/>
                  <a:satMod val="135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  <a:r>
              <a:rPr lang="en-US" sz="1100" dirty="0" smtClean="0"/>
              <a:t>.bin</a:t>
            </a:r>
          </a:p>
        </p:txBody>
      </p:sp>
      <p:sp>
        <p:nvSpPr>
          <p:cNvPr id="14" name="Bevel 13"/>
          <p:cNvSpPr/>
          <p:nvPr/>
        </p:nvSpPr>
        <p:spPr>
          <a:xfrm>
            <a:off x="6345305" y="2598272"/>
            <a:ext cx="631186" cy="345509"/>
          </a:xfrm>
          <a:prstGeom prst="bevel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  <a:alpha val="80000"/>
                </a:schemeClr>
              </a:gs>
              <a:gs pos="80000">
                <a:schemeClr val="accent3">
                  <a:shade val="93000"/>
                  <a:satMod val="130000"/>
                  <a:alpha val="80000"/>
                </a:schemeClr>
              </a:gs>
              <a:gs pos="100000">
                <a:schemeClr val="accent3">
                  <a:shade val="94000"/>
                  <a:satMod val="135000"/>
                  <a:alpha val="8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</a:t>
            </a:r>
            <a:endParaRPr lang="en-US" sz="1200" dirty="0"/>
          </a:p>
        </p:txBody>
      </p:sp>
      <p:sp>
        <p:nvSpPr>
          <p:cNvPr id="15" name="Horizontal Scroll 14"/>
          <p:cNvSpPr/>
          <p:nvPr/>
        </p:nvSpPr>
        <p:spPr>
          <a:xfrm>
            <a:off x="6894130" y="3939034"/>
            <a:ext cx="1752147" cy="2243030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Script that will flash, debug, </a:t>
            </a:r>
          </a:p>
          <a:p>
            <a:pPr algn="ctr"/>
            <a:r>
              <a:rPr lang="en-US" sz="1400" dirty="0" smtClean="0"/>
              <a:t>to </a:t>
            </a:r>
            <a:r>
              <a:rPr lang="en-US" sz="1400" dirty="0"/>
              <a:t>step through the code, set break points </a:t>
            </a:r>
            <a:r>
              <a:rPr lang="en-US" sz="1400" dirty="0" smtClean="0"/>
              <a:t>or </a:t>
            </a:r>
            <a:r>
              <a:rPr lang="en-US" sz="1400" dirty="0"/>
              <a:t>watch variables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0" y="1190499"/>
            <a:ext cx="787400" cy="24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50" y="393851"/>
            <a:ext cx="866140" cy="265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6212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70</TotalTime>
  <Words>128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PowerPoint Presentation</vt:lpstr>
      <vt:lpstr>REQUIREMENTS</vt:lpstr>
      <vt:lpstr>…REQUIREMENTS</vt:lpstr>
      <vt:lpstr>Visual representation </vt:lpstr>
      <vt:lpstr>Gui representation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Netag</dc:title>
  <dc:creator>Jimena Cuadros</dc:creator>
  <cp:lastModifiedBy>Jimena Cuadros</cp:lastModifiedBy>
  <cp:revision>10</cp:revision>
  <dcterms:created xsi:type="dcterms:W3CDTF">2016-03-14T20:54:36Z</dcterms:created>
  <dcterms:modified xsi:type="dcterms:W3CDTF">2016-03-16T22:25:49Z</dcterms:modified>
</cp:coreProperties>
</file>