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20" d="100"/>
          <a:sy n="20" d="100"/>
        </p:scale>
        <p:origin x="-1296" y="-15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2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1D82-EF00-403B-B4F6-7DE99A8DFE8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B34D-F499-4FF3-9632-815D0B98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0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032" y="711006"/>
            <a:ext cx="37307520" cy="2722989"/>
          </a:xfrm>
        </p:spPr>
        <p:txBody>
          <a:bodyPr>
            <a:noAutofit/>
          </a:bodyPr>
          <a:lstStyle/>
          <a:p>
            <a:r>
              <a:rPr lang="en-US" sz="14400" dirty="0" smtClean="0"/>
              <a:t>144 pts = 2 inch letters</a:t>
            </a:r>
            <a:endParaRPr lang="en-US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9061" y="3768192"/>
            <a:ext cx="32918400" cy="123675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By </a:t>
            </a:r>
            <a:r>
              <a:rPr lang="en-US" sz="7200" dirty="0" err="1" smtClean="0"/>
              <a:t>e.e.cummings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2565138" y="5516268"/>
            <a:ext cx="9028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Introduction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2499867" y="16578470"/>
            <a:ext cx="7588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Research Questions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499867" y="23425901"/>
            <a:ext cx="3561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Methods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6339634" y="5555952"/>
            <a:ext cx="2873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Results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31646191" y="23496104"/>
            <a:ext cx="436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References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2520935" y="7214277"/>
            <a:ext cx="10254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Psychiatric disorders are a potent group of risk factors</a:t>
            </a:r>
            <a:endParaRPr lang="en-US" sz="3600" dirty="0"/>
          </a:p>
        </p:txBody>
      </p:sp>
      <p:pic>
        <p:nvPicPr>
          <p:cNvPr id="11" name="Picture 10" descr="c09AlphaBetaFig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311" y="7286975"/>
            <a:ext cx="11507488" cy="67492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598060" y="5535029"/>
            <a:ext cx="4107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Discussion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91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24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144 pts = 2 inch letters</vt:lpstr>
    </vt:vector>
  </TitlesOfParts>
  <Company>Appalachian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 pts = 2 inch letters</dc:title>
  <dc:creator>Arnholt, Suzanne Ruth</dc:creator>
  <cp:lastModifiedBy>Name</cp:lastModifiedBy>
  <cp:revision>7</cp:revision>
  <dcterms:created xsi:type="dcterms:W3CDTF">2015-03-23T15:12:36Z</dcterms:created>
  <dcterms:modified xsi:type="dcterms:W3CDTF">2015-04-06T15:00:58Z</dcterms:modified>
</cp:coreProperties>
</file>