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9E2659-F124-44A2-8793-4AD68831E4B0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FAABC31-B3B6-4999-AE77-9DEF713E3DB1}">
      <dgm:prSet/>
      <dgm:spPr/>
      <dgm:t>
        <a:bodyPr/>
        <a:lstStyle/>
        <a:p>
          <a:r>
            <a:rPr lang="en-US"/>
            <a:t>The reason we plan to follow this framework is because we have a well-defined business goal with this project. We also have that dataset already available for us to use for analysis. </a:t>
          </a:r>
        </a:p>
      </dgm:t>
    </dgm:pt>
    <dgm:pt modelId="{228847F6-0861-48D0-939A-44199B82EA08}" type="parTrans" cxnId="{A0E869A4-9689-4EF4-8BE1-7E385C62343C}">
      <dgm:prSet/>
      <dgm:spPr/>
      <dgm:t>
        <a:bodyPr/>
        <a:lstStyle/>
        <a:p>
          <a:endParaRPr lang="en-US"/>
        </a:p>
      </dgm:t>
    </dgm:pt>
    <dgm:pt modelId="{9DB02F30-FE97-413E-AEDB-7C23B3A4D99C}" type="sibTrans" cxnId="{A0E869A4-9689-4EF4-8BE1-7E385C62343C}">
      <dgm:prSet/>
      <dgm:spPr/>
      <dgm:t>
        <a:bodyPr/>
        <a:lstStyle/>
        <a:p>
          <a:endParaRPr lang="en-US"/>
        </a:p>
      </dgm:t>
    </dgm:pt>
    <dgm:pt modelId="{46FC7370-85D1-42A5-8AA0-AB57D6989042}">
      <dgm:prSet/>
      <dgm:spPr/>
      <dgm:t>
        <a:bodyPr/>
        <a:lstStyle/>
        <a:p>
          <a:r>
            <a:rPr lang="en-US" dirty="0"/>
            <a:t>Since we have the data provided to us (as opposed to us collecting it from various sources), we do not have enough familiarity with the data at the get-go to define an analysis plan right away. </a:t>
          </a:r>
        </a:p>
      </dgm:t>
    </dgm:pt>
    <dgm:pt modelId="{412F55A3-BBA4-4E3B-8E7B-9C3659465817}" type="parTrans" cxnId="{D5A36043-C811-4545-9A2E-DC4160C3FE1B}">
      <dgm:prSet/>
      <dgm:spPr/>
      <dgm:t>
        <a:bodyPr/>
        <a:lstStyle/>
        <a:p>
          <a:endParaRPr lang="en-US"/>
        </a:p>
      </dgm:t>
    </dgm:pt>
    <dgm:pt modelId="{03E5206F-F986-4FB1-BAAD-3942CAE38F59}" type="sibTrans" cxnId="{D5A36043-C811-4545-9A2E-DC4160C3FE1B}">
      <dgm:prSet/>
      <dgm:spPr/>
      <dgm:t>
        <a:bodyPr/>
        <a:lstStyle/>
        <a:p>
          <a:endParaRPr lang="en-US"/>
        </a:p>
      </dgm:t>
    </dgm:pt>
    <dgm:pt modelId="{A77A116E-6295-489B-B8BD-E2CF5DA993AC}">
      <dgm:prSet/>
      <dgm:spPr/>
      <dgm:t>
        <a:bodyPr/>
        <a:lstStyle/>
        <a:p>
          <a:r>
            <a:rPr lang="en-US" dirty="0"/>
            <a:t>Working with the data while preprocessing and modelling will help us get familiar with the data parallelly while defining the analysis goals. This will help us with modelling the data.</a:t>
          </a:r>
        </a:p>
      </dgm:t>
    </dgm:pt>
    <dgm:pt modelId="{7B8C64DC-D0A2-42DB-8C73-9E7FE7A66733}" type="parTrans" cxnId="{9CC3373C-28F9-4431-A156-980772F2482C}">
      <dgm:prSet/>
      <dgm:spPr/>
      <dgm:t>
        <a:bodyPr/>
        <a:lstStyle/>
        <a:p>
          <a:endParaRPr lang="en-US"/>
        </a:p>
      </dgm:t>
    </dgm:pt>
    <dgm:pt modelId="{3C6308A9-2196-4221-A424-A8789BC3ABFC}" type="sibTrans" cxnId="{9CC3373C-28F9-4431-A156-980772F2482C}">
      <dgm:prSet/>
      <dgm:spPr/>
      <dgm:t>
        <a:bodyPr/>
        <a:lstStyle/>
        <a:p>
          <a:endParaRPr lang="en-US"/>
        </a:p>
      </dgm:t>
    </dgm:pt>
    <dgm:pt modelId="{F07C12BD-13CE-46FD-A3E5-80FB9FB9BCC1}" type="pres">
      <dgm:prSet presAssocID="{639E2659-F124-44A2-8793-4AD68831E4B0}" presName="vert0" presStyleCnt="0">
        <dgm:presLayoutVars>
          <dgm:dir/>
          <dgm:animOne val="branch"/>
          <dgm:animLvl val="lvl"/>
        </dgm:presLayoutVars>
      </dgm:prSet>
      <dgm:spPr/>
    </dgm:pt>
    <dgm:pt modelId="{A9D9468B-F62C-437D-B46E-88F8AFF5734F}" type="pres">
      <dgm:prSet presAssocID="{BFAABC31-B3B6-4999-AE77-9DEF713E3DB1}" presName="thickLine" presStyleLbl="alignNode1" presStyleIdx="0" presStyleCnt="3"/>
      <dgm:spPr/>
    </dgm:pt>
    <dgm:pt modelId="{BDE1A371-28B5-468B-A356-8537A42F1842}" type="pres">
      <dgm:prSet presAssocID="{BFAABC31-B3B6-4999-AE77-9DEF713E3DB1}" presName="horz1" presStyleCnt="0"/>
      <dgm:spPr/>
    </dgm:pt>
    <dgm:pt modelId="{D89F9BE3-914A-4B3B-8C1B-5F3A11B6F42A}" type="pres">
      <dgm:prSet presAssocID="{BFAABC31-B3B6-4999-AE77-9DEF713E3DB1}" presName="tx1" presStyleLbl="revTx" presStyleIdx="0" presStyleCnt="3"/>
      <dgm:spPr/>
    </dgm:pt>
    <dgm:pt modelId="{73F7F403-024C-4770-816C-86446700D7DF}" type="pres">
      <dgm:prSet presAssocID="{BFAABC31-B3B6-4999-AE77-9DEF713E3DB1}" presName="vert1" presStyleCnt="0"/>
      <dgm:spPr/>
    </dgm:pt>
    <dgm:pt modelId="{3C16649F-C191-441E-9548-1D2FD9298EFE}" type="pres">
      <dgm:prSet presAssocID="{46FC7370-85D1-42A5-8AA0-AB57D6989042}" presName="thickLine" presStyleLbl="alignNode1" presStyleIdx="1" presStyleCnt="3"/>
      <dgm:spPr/>
    </dgm:pt>
    <dgm:pt modelId="{6A313763-AA58-48CB-89B2-EC17620AAA91}" type="pres">
      <dgm:prSet presAssocID="{46FC7370-85D1-42A5-8AA0-AB57D6989042}" presName="horz1" presStyleCnt="0"/>
      <dgm:spPr/>
    </dgm:pt>
    <dgm:pt modelId="{04BB3E42-490C-42DE-9DA3-A00AB34CA480}" type="pres">
      <dgm:prSet presAssocID="{46FC7370-85D1-42A5-8AA0-AB57D6989042}" presName="tx1" presStyleLbl="revTx" presStyleIdx="1" presStyleCnt="3"/>
      <dgm:spPr/>
    </dgm:pt>
    <dgm:pt modelId="{A7DF8004-EEA5-48FF-9198-AE3205DCA0F1}" type="pres">
      <dgm:prSet presAssocID="{46FC7370-85D1-42A5-8AA0-AB57D6989042}" presName="vert1" presStyleCnt="0"/>
      <dgm:spPr/>
    </dgm:pt>
    <dgm:pt modelId="{1179A65A-A0AF-4AD0-9D85-FD6F057E51B3}" type="pres">
      <dgm:prSet presAssocID="{A77A116E-6295-489B-B8BD-E2CF5DA993AC}" presName="thickLine" presStyleLbl="alignNode1" presStyleIdx="2" presStyleCnt="3"/>
      <dgm:spPr/>
    </dgm:pt>
    <dgm:pt modelId="{CF29CD6A-3A8A-40B1-B0E7-2262C86F6642}" type="pres">
      <dgm:prSet presAssocID="{A77A116E-6295-489B-B8BD-E2CF5DA993AC}" presName="horz1" presStyleCnt="0"/>
      <dgm:spPr/>
    </dgm:pt>
    <dgm:pt modelId="{406D39D0-F6B5-47AD-870E-3F9496E0C117}" type="pres">
      <dgm:prSet presAssocID="{A77A116E-6295-489B-B8BD-E2CF5DA993AC}" presName="tx1" presStyleLbl="revTx" presStyleIdx="2" presStyleCnt="3"/>
      <dgm:spPr/>
    </dgm:pt>
    <dgm:pt modelId="{D05786BF-599B-460A-9E72-5E453EA5798F}" type="pres">
      <dgm:prSet presAssocID="{A77A116E-6295-489B-B8BD-E2CF5DA993AC}" presName="vert1" presStyleCnt="0"/>
      <dgm:spPr/>
    </dgm:pt>
  </dgm:ptLst>
  <dgm:cxnLst>
    <dgm:cxn modelId="{1E9A0707-DC40-497B-9991-F4CA4509EBE1}" type="presOf" srcId="{46FC7370-85D1-42A5-8AA0-AB57D6989042}" destId="{04BB3E42-490C-42DE-9DA3-A00AB34CA480}" srcOrd="0" destOrd="0" presId="urn:microsoft.com/office/officeart/2008/layout/LinedList"/>
    <dgm:cxn modelId="{5787BA20-5B52-480F-BF1C-E632F6043B18}" type="presOf" srcId="{BFAABC31-B3B6-4999-AE77-9DEF713E3DB1}" destId="{D89F9BE3-914A-4B3B-8C1B-5F3A11B6F42A}" srcOrd="0" destOrd="0" presId="urn:microsoft.com/office/officeart/2008/layout/LinedList"/>
    <dgm:cxn modelId="{9CC3373C-28F9-4431-A156-980772F2482C}" srcId="{639E2659-F124-44A2-8793-4AD68831E4B0}" destId="{A77A116E-6295-489B-B8BD-E2CF5DA993AC}" srcOrd="2" destOrd="0" parTransId="{7B8C64DC-D0A2-42DB-8C73-9E7FE7A66733}" sibTransId="{3C6308A9-2196-4221-A424-A8789BC3ABFC}"/>
    <dgm:cxn modelId="{D5A36043-C811-4545-9A2E-DC4160C3FE1B}" srcId="{639E2659-F124-44A2-8793-4AD68831E4B0}" destId="{46FC7370-85D1-42A5-8AA0-AB57D6989042}" srcOrd="1" destOrd="0" parTransId="{412F55A3-BBA4-4E3B-8E7B-9C3659465817}" sibTransId="{03E5206F-F986-4FB1-BAAD-3942CAE38F59}"/>
    <dgm:cxn modelId="{A0E869A4-9689-4EF4-8BE1-7E385C62343C}" srcId="{639E2659-F124-44A2-8793-4AD68831E4B0}" destId="{BFAABC31-B3B6-4999-AE77-9DEF713E3DB1}" srcOrd="0" destOrd="0" parTransId="{228847F6-0861-48D0-939A-44199B82EA08}" sibTransId="{9DB02F30-FE97-413E-AEDB-7C23B3A4D99C}"/>
    <dgm:cxn modelId="{CA7379C3-120B-4EC0-A81D-ECC1F2011F6E}" type="presOf" srcId="{639E2659-F124-44A2-8793-4AD68831E4B0}" destId="{F07C12BD-13CE-46FD-A3E5-80FB9FB9BCC1}" srcOrd="0" destOrd="0" presId="urn:microsoft.com/office/officeart/2008/layout/LinedList"/>
    <dgm:cxn modelId="{DD61EFEF-CB1F-4A53-A21E-FDC863B153BB}" type="presOf" srcId="{A77A116E-6295-489B-B8BD-E2CF5DA993AC}" destId="{406D39D0-F6B5-47AD-870E-3F9496E0C117}" srcOrd="0" destOrd="0" presId="urn:microsoft.com/office/officeart/2008/layout/LinedList"/>
    <dgm:cxn modelId="{36FEA434-BE78-4C37-A4B2-0EF4651BCE83}" type="presParOf" srcId="{F07C12BD-13CE-46FD-A3E5-80FB9FB9BCC1}" destId="{A9D9468B-F62C-437D-B46E-88F8AFF5734F}" srcOrd="0" destOrd="0" presId="urn:microsoft.com/office/officeart/2008/layout/LinedList"/>
    <dgm:cxn modelId="{9182E337-6899-4FF8-86BC-9F1270DD6A64}" type="presParOf" srcId="{F07C12BD-13CE-46FD-A3E5-80FB9FB9BCC1}" destId="{BDE1A371-28B5-468B-A356-8537A42F1842}" srcOrd="1" destOrd="0" presId="urn:microsoft.com/office/officeart/2008/layout/LinedList"/>
    <dgm:cxn modelId="{6916DC48-6A9A-4807-883A-ECDBA89DEB5A}" type="presParOf" srcId="{BDE1A371-28B5-468B-A356-8537A42F1842}" destId="{D89F9BE3-914A-4B3B-8C1B-5F3A11B6F42A}" srcOrd="0" destOrd="0" presId="urn:microsoft.com/office/officeart/2008/layout/LinedList"/>
    <dgm:cxn modelId="{4231A67E-09C0-4836-8148-65CDF1943B1F}" type="presParOf" srcId="{BDE1A371-28B5-468B-A356-8537A42F1842}" destId="{73F7F403-024C-4770-816C-86446700D7DF}" srcOrd="1" destOrd="0" presId="urn:microsoft.com/office/officeart/2008/layout/LinedList"/>
    <dgm:cxn modelId="{FB833B3E-B1A7-4DC5-BBE3-AAA1E5142EDC}" type="presParOf" srcId="{F07C12BD-13CE-46FD-A3E5-80FB9FB9BCC1}" destId="{3C16649F-C191-441E-9548-1D2FD9298EFE}" srcOrd="2" destOrd="0" presId="urn:microsoft.com/office/officeart/2008/layout/LinedList"/>
    <dgm:cxn modelId="{19979ED3-40B5-42D4-AEB7-A13BD415DF98}" type="presParOf" srcId="{F07C12BD-13CE-46FD-A3E5-80FB9FB9BCC1}" destId="{6A313763-AA58-48CB-89B2-EC17620AAA91}" srcOrd="3" destOrd="0" presId="urn:microsoft.com/office/officeart/2008/layout/LinedList"/>
    <dgm:cxn modelId="{FD61B9DB-5214-43CB-9848-1BEC705A52AD}" type="presParOf" srcId="{6A313763-AA58-48CB-89B2-EC17620AAA91}" destId="{04BB3E42-490C-42DE-9DA3-A00AB34CA480}" srcOrd="0" destOrd="0" presId="urn:microsoft.com/office/officeart/2008/layout/LinedList"/>
    <dgm:cxn modelId="{57B2F4AC-67EE-4292-AEE9-B61B1032179A}" type="presParOf" srcId="{6A313763-AA58-48CB-89B2-EC17620AAA91}" destId="{A7DF8004-EEA5-48FF-9198-AE3205DCA0F1}" srcOrd="1" destOrd="0" presId="urn:microsoft.com/office/officeart/2008/layout/LinedList"/>
    <dgm:cxn modelId="{C282BF56-8D94-4C4A-B02C-1AF63BA0F3B2}" type="presParOf" srcId="{F07C12BD-13CE-46FD-A3E5-80FB9FB9BCC1}" destId="{1179A65A-A0AF-4AD0-9D85-FD6F057E51B3}" srcOrd="4" destOrd="0" presId="urn:microsoft.com/office/officeart/2008/layout/LinedList"/>
    <dgm:cxn modelId="{C8C20C8F-CB1E-43DB-8715-558E1D45AE5B}" type="presParOf" srcId="{F07C12BD-13CE-46FD-A3E5-80FB9FB9BCC1}" destId="{CF29CD6A-3A8A-40B1-B0E7-2262C86F6642}" srcOrd="5" destOrd="0" presId="urn:microsoft.com/office/officeart/2008/layout/LinedList"/>
    <dgm:cxn modelId="{4667F65A-A0EF-447B-9FAF-90218F94E9CD}" type="presParOf" srcId="{CF29CD6A-3A8A-40B1-B0E7-2262C86F6642}" destId="{406D39D0-F6B5-47AD-870E-3F9496E0C117}" srcOrd="0" destOrd="0" presId="urn:microsoft.com/office/officeart/2008/layout/LinedList"/>
    <dgm:cxn modelId="{C3C1D518-5FB0-44F4-A641-7DBBBDB9DFE6}" type="presParOf" srcId="{CF29CD6A-3A8A-40B1-B0E7-2262C86F6642}" destId="{D05786BF-599B-460A-9E72-5E453EA5798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20579A-77F8-4503-ABDC-C034EBE7BB0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3DE3798-B612-4541-B98E-4D5CBC878107}">
      <dgm:prSet custT="1"/>
      <dgm:spPr/>
      <dgm:t>
        <a:bodyPr/>
        <a:lstStyle/>
        <a:p>
          <a:r>
            <a:rPr lang="en-US" sz="2000" baseline="0" dirty="0"/>
            <a:t>The data we will be using for analysis is located on Credit One’s database. </a:t>
          </a:r>
        </a:p>
      </dgm:t>
    </dgm:pt>
    <dgm:pt modelId="{806D693F-3DE3-4F1C-969D-B99647303F3F}" type="parTrans" cxnId="{10311382-5FA0-448A-8E0E-9E7829ECD0B9}">
      <dgm:prSet/>
      <dgm:spPr/>
      <dgm:t>
        <a:bodyPr/>
        <a:lstStyle/>
        <a:p>
          <a:endParaRPr lang="en-US"/>
        </a:p>
      </dgm:t>
    </dgm:pt>
    <dgm:pt modelId="{E4676508-1AD9-4081-834E-1EADA3FB6E5F}" type="sibTrans" cxnId="{10311382-5FA0-448A-8E0E-9E7829ECD0B9}">
      <dgm:prSet/>
      <dgm:spPr/>
      <dgm:t>
        <a:bodyPr/>
        <a:lstStyle/>
        <a:p>
          <a:endParaRPr lang="en-US"/>
        </a:p>
      </dgm:t>
    </dgm:pt>
    <dgm:pt modelId="{BC630D6F-24BF-4498-9313-DF6A89DA0E86}">
      <dgm:prSet custT="1"/>
      <dgm:spPr/>
      <dgm:t>
        <a:bodyPr/>
        <a:lstStyle/>
        <a:p>
          <a:r>
            <a:rPr lang="en-US" sz="1700" dirty="0"/>
            <a:t>This data will be loaded into Python Pandas data-frame by connecting to the database. A Pandas data-frame provides the ability to house data from database table in Python. </a:t>
          </a:r>
        </a:p>
      </dgm:t>
    </dgm:pt>
    <dgm:pt modelId="{CA3D63F5-4A3F-4B6E-AD56-4C8890F1B0DF}" type="parTrans" cxnId="{B03A2599-75CA-4732-947A-E0BFDD9D44E8}">
      <dgm:prSet/>
      <dgm:spPr/>
      <dgm:t>
        <a:bodyPr/>
        <a:lstStyle/>
        <a:p>
          <a:endParaRPr lang="en-US"/>
        </a:p>
      </dgm:t>
    </dgm:pt>
    <dgm:pt modelId="{7D1AE38B-1C38-4FC7-89C7-60125F7026E4}" type="sibTrans" cxnId="{B03A2599-75CA-4732-947A-E0BFDD9D44E8}">
      <dgm:prSet/>
      <dgm:spPr/>
      <dgm:t>
        <a:bodyPr/>
        <a:lstStyle/>
        <a:p>
          <a:endParaRPr lang="en-US"/>
        </a:p>
      </dgm:t>
    </dgm:pt>
    <dgm:pt modelId="{E9A9CEFC-7289-4E99-8DF1-11698076B533}">
      <dgm:prSet custT="1"/>
      <dgm:spPr/>
      <dgm:t>
        <a:bodyPr/>
        <a:lstStyle/>
        <a:p>
          <a:r>
            <a:rPr lang="en-US" sz="2000" dirty="0"/>
            <a:t>The data can also be exported into an excel file. </a:t>
          </a:r>
        </a:p>
      </dgm:t>
    </dgm:pt>
    <dgm:pt modelId="{7203A09F-0368-4DE2-9722-8AD44A9F9495}" type="parTrans" cxnId="{16DE855C-1C2F-494A-B71B-FEE11E95F3E7}">
      <dgm:prSet/>
      <dgm:spPr/>
      <dgm:t>
        <a:bodyPr/>
        <a:lstStyle/>
        <a:p>
          <a:endParaRPr lang="en-US"/>
        </a:p>
      </dgm:t>
    </dgm:pt>
    <dgm:pt modelId="{D8E302BA-7971-4FF1-8D74-D95B68D5D98C}" type="sibTrans" cxnId="{16DE855C-1C2F-494A-B71B-FEE11E95F3E7}">
      <dgm:prSet/>
      <dgm:spPr/>
      <dgm:t>
        <a:bodyPr/>
        <a:lstStyle/>
        <a:p>
          <a:endParaRPr lang="en-US"/>
        </a:p>
      </dgm:t>
    </dgm:pt>
    <dgm:pt modelId="{FAC0135B-18CC-40A0-BB5B-41F268B3BE62}">
      <dgm:prSet custT="1"/>
      <dgm:spPr/>
      <dgm:t>
        <a:bodyPr/>
        <a:lstStyle/>
        <a:p>
          <a:r>
            <a:rPr lang="en-US" sz="2000" dirty="0"/>
            <a:t>From here on the data from the data-frame will be used for analysis and modelling.</a:t>
          </a:r>
        </a:p>
      </dgm:t>
    </dgm:pt>
    <dgm:pt modelId="{99DCACD1-0DAD-4C1D-8863-EACD62324B0A}" type="parTrans" cxnId="{289E0D0E-6157-497E-8343-C510BCA6AD70}">
      <dgm:prSet/>
      <dgm:spPr/>
      <dgm:t>
        <a:bodyPr/>
        <a:lstStyle/>
        <a:p>
          <a:endParaRPr lang="en-US"/>
        </a:p>
      </dgm:t>
    </dgm:pt>
    <dgm:pt modelId="{BEB26AFF-E685-4902-A1BB-CF0B576A03DF}" type="sibTrans" cxnId="{289E0D0E-6157-497E-8343-C510BCA6AD70}">
      <dgm:prSet/>
      <dgm:spPr/>
      <dgm:t>
        <a:bodyPr/>
        <a:lstStyle/>
        <a:p>
          <a:endParaRPr lang="en-US"/>
        </a:p>
      </dgm:t>
    </dgm:pt>
    <dgm:pt modelId="{058AC67C-A7B3-4C14-BB3B-19BBCCCB2A25}" type="pres">
      <dgm:prSet presAssocID="{CC20579A-77F8-4503-ABDC-C034EBE7BB06}" presName="root" presStyleCnt="0">
        <dgm:presLayoutVars>
          <dgm:dir/>
          <dgm:resizeHandles val="exact"/>
        </dgm:presLayoutVars>
      </dgm:prSet>
      <dgm:spPr/>
    </dgm:pt>
    <dgm:pt modelId="{A19F092C-95BA-446B-96D8-EBDE959F789D}" type="pres">
      <dgm:prSet presAssocID="{B3DE3798-B612-4541-B98E-4D5CBC878107}" presName="compNode" presStyleCnt="0"/>
      <dgm:spPr/>
    </dgm:pt>
    <dgm:pt modelId="{E945DD7D-2E56-4F9A-9C7C-DDF948B884B6}" type="pres">
      <dgm:prSet presAssocID="{B3DE3798-B612-4541-B98E-4D5CBC878107}" presName="bgRect" presStyleLbl="bgShp" presStyleIdx="0" presStyleCnt="4" custLinFactNeighborX="-4268" custLinFactNeighborY="-21902"/>
      <dgm:spPr/>
    </dgm:pt>
    <dgm:pt modelId="{E2D75D56-C8E0-44B9-88AF-873E360E34DE}" type="pres">
      <dgm:prSet presAssocID="{B3DE3798-B612-4541-B98E-4D5CBC87810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64B81A0-214A-4A5D-AC9A-132CE05E398F}" type="pres">
      <dgm:prSet presAssocID="{B3DE3798-B612-4541-B98E-4D5CBC878107}" presName="spaceRect" presStyleCnt="0"/>
      <dgm:spPr/>
    </dgm:pt>
    <dgm:pt modelId="{BCA49099-0DBB-43BC-BABC-39891ABF2E9E}" type="pres">
      <dgm:prSet presAssocID="{B3DE3798-B612-4541-B98E-4D5CBC878107}" presName="parTx" presStyleLbl="revTx" presStyleIdx="0" presStyleCnt="4">
        <dgm:presLayoutVars>
          <dgm:chMax val="0"/>
          <dgm:chPref val="0"/>
        </dgm:presLayoutVars>
      </dgm:prSet>
      <dgm:spPr/>
    </dgm:pt>
    <dgm:pt modelId="{6C53B9F9-7711-4F51-8E6F-1A427EBE2B36}" type="pres">
      <dgm:prSet presAssocID="{E4676508-1AD9-4081-834E-1EADA3FB6E5F}" presName="sibTrans" presStyleCnt="0"/>
      <dgm:spPr/>
    </dgm:pt>
    <dgm:pt modelId="{A04B9662-227D-4E41-9E29-17AFBFC8C0CD}" type="pres">
      <dgm:prSet presAssocID="{BC630D6F-24BF-4498-9313-DF6A89DA0E86}" presName="compNode" presStyleCnt="0"/>
      <dgm:spPr/>
    </dgm:pt>
    <dgm:pt modelId="{C8F962DB-C619-45CF-B08A-4EB263E262AB}" type="pres">
      <dgm:prSet presAssocID="{BC630D6F-24BF-4498-9313-DF6A89DA0E86}" presName="bgRect" presStyleLbl="bgShp" presStyleIdx="1" presStyleCnt="4"/>
      <dgm:spPr/>
    </dgm:pt>
    <dgm:pt modelId="{FDC53077-D89C-41B2-A2B7-C9831E185860}" type="pres">
      <dgm:prSet presAssocID="{BC630D6F-24BF-4498-9313-DF6A89DA0E8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9570E96B-426B-46AC-BD2E-F117E979E894}" type="pres">
      <dgm:prSet presAssocID="{BC630D6F-24BF-4498-9313-DF6A89DA0E86}" presName="spaceRect" presStyleCnt="0"/>
      <dgm:spPr/>
    </dgm:pt>
    <dgm:pt modelId="{2C06A658-C534-4638-A90E-F23BF1F43B68}" type="pres">
      <dgm:prSet presAssocID="{BC630D6F-24BF-4498-9313-DF6A89DA0E86}" presName="parTx" presStyleLbl="revTx" presStyleIdx="1" presStyleCnt="4">
        <dgm:presLayoutVars>
          <dgm:chMax val="0"/>
          <dgm:chPref val="0"/>
        </dgm:presLayoutVars>
      </dgm:prSet>
      <dgm:spPr/>
    </dgm:pt>
    <dgm:pt modelId="{A9030673-B3E8-478E-9B68-1F353CDE3FD2}" type="pres">
      <dgm:prSet presAssocID="{7D1AE38B-1C38-4FC7-89C7-60125F7026E4}" presName="sibTrans" presStyleCnt="0"/>
      <dgm:spPr/>
    </dgm:pt>
    <dgm:pt modelId="{0C64A215-0965-49C9-BE4F-E1F193198669}" type="pres">
      <dgm:prSet presAssocID="{E9A9CEFC-7289-4E99-8DF1-11698076B533}" presName="compNode" presStyleCnt="0"/>
      <dgm:spPr/>
    </dgm:pt>
    <dgm:pt modelId="{ED3E7215-FD30-4615-9DCD-4F8E2905E343}" type="pres">
      <dgm:prSet presAssocID="{E9A9CEFC-7289-4E99-8DF1-11698076B533}" presName="bgRect" presStyleLbl="bgShp" presStyleIdx="2" presStyleCnt="4"/>
      <dgm:spPr/>
    </dgm:pt>
    <dgm:pt modelId="{8C820C8A-BDBF-4B4D-93A6-C8E93E6625FF}" type="pres">
      <dgm:prSet presAssocID="{E9A9CEFC-7289-4E99-8DF1-11698076B53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47BEF837-7830-471F-996F-6DD44C698263}" type="pres">
      <dgm:prSet presAssocID="{E9A9CEFC-7289-4E99-8DF1-11698076B533}" presName="spaceRect" presStyleCnt="0"/>
      <dgm:spPr/>
    </dgm:pt>
    <dgm:pt modelId="{3A85D164-655E-407D-AC29-76C8AD91B8F9}" type="pres">
      <dgm:prSet presAssocID="{E9A9CEFC-7289-4E99-8DF1-11698076B533}" presName="parTx" presStyleLbl="revTx" presStyleIdx="2" presStyleCnt="4">
        <dgm:presLayoutVars>
          <dgm:chMax val="0"/>
          <dgm:chPref val="0"/>
        </dgm:presLayoutVars>
      </dgm:prSet>
      <dgm:spPr/>
    </dgm:pt>
    <dgm:pt modelId="{88A2A29B-F3E7-4DC1-A7ED-5DA8679CBC30}" type="pres">
      <dgm:prSet presAssocID="{D8E302BA-7971-4FF1-8D74-D95B68D5D98C}" presName="sibTrans" presStyleCnt="0"/>
      <dgm:spPr/>
    </dgm:pt>
    <dgm:pt modelId="{70BA64CD-50AC-4DE9-AB8E-9582F164BB2E}" type="pres">
      <dgm:prSet presAssocID="{FAC0135B-18CC-40A0-BB5B-41F268B3BE62}" presName="compNode" presStyleCnt="0"/>
      <dgm:spPr/>
    </dgm:pt>
    <dgm:pt modelId="{4D6E88A1-6C35-4CD0-8058-107A095A1303}" type="pres">
      <dgm:prSet presAssocID="{FAC0135B-18CC-40A0-BB5B-41F268B3BE62}" presName="bgRect" presStyleLbl="bgShp" presStyleIdx="3" presStyleCnt="4"/>
      <dgm:spPr/>
    </dgm:pt>
    <dgm:pt modelId="{31E1C0E3-2A25-4620-9E39-721FEC9E4DDF}" type="pres">
      <dgm:prSet presAssocID="{FAC0135B-18CC-40A0-BB5B-41F268B3BE6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0A0DFD2-5B66-4CFF-9F5E-962F55783B37}" type="pres">
      <dgm:prSet presAssocID="{FAC0135B-18CC-40A0-BB5B-41F268B3BE62}" presName="spaceRect" presStyleCnt="0"/>
      <dgm:spPr/>
    </dgm:pt>
    <dgm:pt modelId="{5E3D8567-307D-47AD-939B-9D53139DC47A}" type="pres">
      <dgm:prSet presAssocID="{FAC0135B-18CC-40A0-BB5B-41F268B3BE6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89E0D0E-6157-497E-8343-C510BCA6AD70}" srcId="{CC20579A-77F8-4503-ABDC-C034EBE7BB06}" destId="{FAC0135B-18CC-40A0-BB5B-41F268B3BE62}" srcOrd="3" destOrd="0" parTransId="{99DCACD1-0DAD-4C1D-8863-EACD62324B0A}" sibTransId="{BEB26AFF-E685-4902-A1BB-CF0B576A03DF}"/>
    <dgm:cxn modelId="{16DE855C-1C2F-494A-B71B-FEE11E95F3E7}" srcId="{CC20579A-77F8-4503-ABDC-C034EBE7BB06}" destId="{E9A9CEFC-7289-4E99-8DF1-11698076B533}" srcOrd="2" destOrd="0" parTransId="{7203A09F-0368-4DE2-9722-8AD44A9F9495}" sibTransId="{D8E302BA-7971-4FF1-8D74-D95B68D5D98C}"/>
    <dgm:cxn modelId="{99942246-A3FB-410D-BA68-DFC45C5BDBE9}" type="presOf" srcId="{B3DE3798-B612-4541-B98E-4D5CBC878107}" destId="{BCA49099-0DBB-43BC-BABC-39891ABF2E9E}" srcOrd="0" destOrd="0" presId="urn:microsoft.com/office/officeart/2018/2/layout/IconVerticalSolidList"/>
    <dgm:cxn modelId="{90A9D772-37A2-4276-9EC5-90E00769DC1E}" type="presOf" srcId="{CC20579A-77F8-4503-ABDC-C034EBE7BB06}" destId="{058AC67C-A7B3-4C14-BB3B-19BBCCCB2A25}" srcOrd="0" destOrd="0" presId="urn:microsoft.com/office/officeart/2018/2/layout/IconVerticalSolidList"/>
    <dgm:cxn modelId="{10311382-5FA0-448A-8E0E-9E7829ECD0B9}" srcId="{CC20579A-77F8-4503-ABDC-C034EBE7BB06}" destId="{B3DE3798-B612-4541-B98E-4D5CBC878107}" srcOrd="0" destOrd="0" parTransId="{806D693F-3DE3-4F1C-969D-B99647303F3F}" sibTransId="{E4676508-1AD9-4081-834E-1EADA3FB6E5F}"/>
    <dgm:cxn modelId="{FDEBBD90-CF7E-44E0-B6FC-8DE48E8C2583}" type="presOf" srcId="{E9A9CEFC-7289-4E99-8DF1-11698076B533}" destId="{3A85D164-655E-407D-AC29-76C8AD91B8F9}" srcOrd="0" destOrd="0" presId="urn:microsoft.com/office/officeart/2018/2/layout/IconVerticalSolidList"/>
    <dgm:cxn modelId="{B03A2599-75CA-4732-947A-E0BFDD9D44E8}" srcId="{CC20579A-77F8-4503-ABDC-C034EBE7BB06}" destId="{BC630D6F-24BF-4498-9313-DF6A89DA0E86}" srcOrd="1" destOrd="0" parTransId="{CA3D63F5-4A3F-4B6E-AD56-4C8890F1B0DF}" sibTransId="{7D1AE38B-1C38-4FC7-89C7-60125F7026E4}"/>
    <dgm:cxn modelId="{68F436AA-2E28-4BF3-9422-93C3A1621111}" type="presOf" srcId="{BC630D6F-24BF-4498-9313-DF6A89DA0E86}" destId="{2C06A658-C534-4638-A90E-F23BF1F43B68}" srcOrd="0" destOrd="0" presId="urn:microsoft.com/office/officeart/2018/2/layout/IconVerticalSolidList"/>
    <dgm:cxn modelId="{E3F819AD-C0E3-4BD3-B1FF-DD031D63B539}" type="presOf" srcId="{FAC0135B-18CC-40A0-BB5B-41F268B3BE62}" destId="{5E3D8567-307D-47AD-939B-9D53139DC47A}" srcOrd="0" destOrd="0" presId="urn:microsoft.com/office/officeart/2018/2/layout/IconVerticalSolidList"/>
    <dgm:cxn modelId="{299270BD-F69A-41A0-AAD3-0F3CA82DBFA5}" type="presParOf" srcId="{058AC67C-A7B3-4C14-BB3B-19BBCCCB2A25}" destId="{A19F092C-95BA-446B-96D8-EBDE959F789D}" srcOrd="0" destOrd="0" presId="urn:microsoft.com/office/officeart/2018/2/layout/IconVerticalSolidList"/>
    <dgm:cxn modelId="{8CA0A9EC-3DBE-4B82-8460-505F4FD1D432}" type="presParOf" srcId="{A19F092C-95BA-446B-96D8-EBDE959F789D}" destId="{E945DD7D-2E56-4F9A-9C7C-DDF948B884B6}" srcOrd="0" destOrd="0" presId="urn:microsoft.com/office/officeart/2018/2/layout/IconVerticalSolidList"/>
    <dgm:cxn modelId="{FFF7AEA7-4B46-4D79-8968-A1D913F13EB5}" type="presParOf" srcId="{A19F092C-95BA-446B-96D8-EBDE959F789D}" destId="{E2D75D56-C8E0-44B9-88AF-873E360E34DE}" srcOrd="1" destOrd="0" presId="urn:microsoft.com/office/officeart/2018/2/layout/IconVerticalSolidList"/>
    <dgm:cxn modelId="{AB9171AA-B2E2-467F-909D-E6A8D83A8711}" type="presParOf" srcId="{A19F092C-95BA-446B-96D8-EBDE959F789D}" destId="{264B81A0-214A-4A5D-AC9A-132CE05E398F}" srcOrd="2" destOrd="0" presId="urn:microsoft.com/office/officeart/2018/2/layout/IconVerticalSolidList"/>
    <dgm:cxn modelId="{4FB688B7-0181-4618-A985-666FF1341CC7}" type="presParOf" srcId="{A19F092C-95BA-446B-96D8-EBDE959F789D}" destId="{BCA49099-0DBB-43BC-BABC-39891ABF2E9E}" srcOrd="3" destOrd="0" presId="urn:microsoft.com/office/officeart/2018/2/layout/IconVerticalSolidList"/>
    <dgm:cxn modelId="{79D89794-78D5-485A-93FD-7474309D33A1}" type="presParOf" srcId="{058AC67C-A7B3-4C14-BB3B-19BBCCCB2A25}" destId="{6C53B9F9-7711-4F51-8E6F-1A427EBE2B36}" srcOrd="1" destOrd="0" presId="urn:microsoft.com/office/officeart/2018/2/layout/IconVerticalSolidList"/>
    <dgm:cxn modelId="{8629F324-BD21-4614-98F0-5ABCF2394D13}" type="presParOf" srcId="{058AC67C-A7B3-4C14-BB3B-19BBCCCB2A25}" destId="{A04B9662-227D-4E41-9E29-17AFBFC8C0CD}" srcOrd="2" destOrd="0" presId="urn:microsoft.com/office/officeart/2018/2/layout/IconVerticalSolidList"/>
    <dgm:cxn modelId="{FE1162F2-691E-4970-AF99-C62E7FFEB938}" type="presParOf" srcId="{A04B9662-227D-4E41-9E29-17AFBFC8C0CD}" destId="{C8F962DB-C619-45CF-B08A-4EB263E262AB}" srcOrd="0" destOrd="0" presId="urn:microsoft.com/office/officeart/2018/2/layout/IconVerticalSolidList"/>
    <dgm:cxn modelId="{D0E4D539-807C-4D98-BE8A-06F12B46FE29}" type="presParOf" srcId="{A04B9662-227D-4E41-9E29-17AFBFC8C0CD}" destId="{FDC53077-D89C-41B2-A2B7-C9831E185860}" srcOrd="1" destOrd="0" presId="urn:microsoft.com/office/officeart/2018/2/layout/IconVerticalSolidList"/>
    <dgm:cxn modelId="{141CB804-A984-401D-8C87-15DADCD08DDA}" type="presParOf" srcId="{A04B9662-227D-4E41-9E29-17AFBFC8C0CD}" destId="{9570E96B-426B-46AC-BD2E-F117E979E894}" srcOrd="2" destOrd="0" presId="urn:microsoft.com/office/officeart/2018/2/layout/IconVerticalSolidList"/>
    <dgm:cxn modelId="{F9C5EA60-51D8-4E3F-90E5-299B07F29E08}" type="presParOf" srcId="{A04B9662-227D-4E41-9E29-17AFBFC8C0CD}" destId="{2C06A658-C534-4638-A90E-F23BF1F43B68}" srcOrd="3" destOrd="0" presId="urn:microsoft.com/office/officeart/2018/2/layout/IconVerticalSolidList"/>
    <dgm:cxn modelId="{D8D1999D-83F4-4763-B23E-082E45513E9A}" type="presParOf" srcId="{058AC67C-A7B3-4C14-BB3B-19BBCCCB2A25}" destId="{A9030673-B3E8-478E-9B68-1F353CDE3FD2}" srcOrd="3" destOrd="0" presId="urn:microsoft.com/office/officeart/2018/2/layout/IconVerticalSolidList"/>
    <dgm:cxn modelId="{AA791CFB-9BAD-47BB-8284-E8967BC29264}" type="presParOf" srcId="{058AC67C-A7B3-4C14-BB3B-19BBCCCB2A25}" destId="{0C64A215-0965-49C9-BE4F-E1F193198669}" srcOrd="4" destOrd="0" presId="urn:microsoft.com/office/officeart/2018/2/layout/IconVerticalSolidList"/>
    <dgm:cxn modelId="{EC689DCC-2C6E-44EB-BE1A-789DFD991FAD}" type="presParOf" srcId="{0C64A215-0965-49C9-BE4F-E1F193198669}" destId="{ED3E7215-FD30-4615-9DCD-4F8E2905E343}" srcOrd="0" destOrd="0" presId="urn:microsoft.com/office/officeart/2018/2/layout/IconVerticalSolidList"/>
    <dgm:cxn modelId="{4C4BC445-8DE7-498E-9B7E-D9DD34664DDB}" type="presParOf" srcId="{0C64A215-0965-49C9-BE4F-E1F193198669}" destId="{8C820C8A-BDBF-4B4D-93A6-C8E93E6625FF}" srcOrd="1" destOrd="0" presId="urn:microsoft.com/office/officeart/2018/2/layout/IconVerticalSolidList"/>
    <dgm:cxn modelId="{55D0F7E5-CA0E-422C-B217-DA5B87CEC15F}" type="presParOf" srcId="{0C64A215-0965-49C9-BE4F-E1F193198669}" destId="{47BEF837-7830-471F-996F-6DD44C698263}" srcOrd="2" destOrd="0" presId="urn:microsoft.com/office/officeart/2018/2/layout/IconVerticalSolidList"/>
    <dgm:cxn modelId="{AE30B076-5DDA-4B50-B37D-13A20860950B}" type="presParOf" srcId="{0C64A215-0965-49C9-BE4F-E1F193198669}" destId="{3A85D164-655E-407D-AC29-76C8AD91B8F9}" srcOrd="3" destOrd="0" presId="urn:microsoft.com/office/officeart/2018/2/layout/IconVerticalSolidList"/>
    <dgm:cxn modelId="{51AE9008-B653-4D5F-B6F4-A8C6AA9C858E}" type="presParOf" srcId="{058AC67C-A7B3-4C14-BB3B-19BBCCCB2A25}" destId="{88A2A29B-F3E7-4DC1-A7ED-5DA8679CBC30}" srcOrd="5" destOrd="0" presId="urn:microsoft.com/office/officeart/2018/2/layout/IconVerticalSolidList"/>
    <dgm:cxn modelId="{69B3FFB3-76D2-49FD-8820-D05898FAAF5B}" type="presParOf" srcId="{058AC67C-A7B3-4C14-BB3B-19BBCCCB2A25}" destId="{70BA64CD-50AC-4DE9-AB8E-9582F164BB2E}" srcOrd="6" destOrd="0" presId="urn:microsoft.com/office/officeart/2018/2/layout/IconVerticalSolidList"/>
    <dgm:cxn modelId="{4E2B703B-B454-4CD3-AA80-C7FDD4D588DB}" type="presParOf" srcId="{70BA64CD-50AC-4DE9-AB8E-9582F164BB2E}" destId="{4D6E88A1-6C35-4CD0-8058-107A095A1303}" srcOrd="0" destOrd="0" presId="urn:microsoft.com/office/officeart/2018/2/layout/IconVerticalSolidList"/>
    <dgm:cxn modelId="{9A478FF5-1F33-4A3A-9C8A-81BB1B1BE6DB}" type="presParOf" srcId="{70BA64CD-50AC-4DE9-AB8E-9582F164BB2E}" destId="{31E1C0E3-2A25-4620-9E39-721FEC9E4DDF}" srcOrd="1" destOrd="0" presId="urn:microsoft.com/office/officeart/2018/2/layout/IconVerticalSolidList"/>
    <dgm:cxn modelId="{B73B9CB1-7FE8-47C7-9A7B-DB9FBBE87796}" type="presParOf" srcId="{70BA64CD-50AC-4DE9-AB8E-9582F164BB2E}" destId="{D0A0DFD2-5B66-4CFF-9F5E-962F55783B37}" srcOrd="2" destOrd="0" presId="urn:microsoft.com/office/officeart/2018/2/layout/IconVerticalSolidList"/>
    <dgm:cxn modelId="{4BC4D5EA-3552-43F3-B688-91353EEDC8C0}" type="presParOf" srcId="{70BA64CD-50AC-4DE9-AB8E-9582F164BB2E}" destId="{5E3D8567-307D-47AD-939B-9D53139DC47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FD57BB-FDC5-4E5C-9E49-BA37F6F6498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09515CC-CAD2-4756-BB66-BE4FA82BE797}">
      <dgm:prSet/>
      <dgm:spPr/>
      <dgm:t>
        <a:bodyPr/>
        <a:lstStyle/>
        <a:p>
          <a:r>
            <a:rPr lang="en-US" dirty="0"/>
            <a:t>Data will be examined to look for any duplicate values. Duplicates will be removed such that only one instance of the duplicate observation will be retained for analysis. </a:t>
          </a:r>
        </a:p>
      </dgm:t>
    </dgm:pt>
    <dgm:pt modelId="{D630EC43-55D6-476A-9008-F3392187EF3C}" type="parTrans" cxnId="{39344E14-26CF-4F7C-A976-431DEFD30A30}">
      <dgm:prSet/>
      <dgm:spPr/>
      <dgm:t>
        <a:bodyPr/>
        <a:lstStyle/>
        <a:p>
          <a:endParaRPr lang="en-US"/>
        </a:p>
      </dgm:t>
    </dgm:pt>
    <dgm:pt modelId="{DA9EC271-8444-4FB8-B7BB-848C320BB782}" type="sibTrans" cxnId="{39344E14-26CF-4F7C-A976-431DEFD30A30}">
      <dgm:prSet/>
      <dgm:spPr/>
      <dgm:t>
        <a:bodyPr/>
        <a:lstStyle/>
        <a:p>
          <a:endParaRPr lang="en-US"/>
        </a:p>
      </dgm:t>
    </dgm:pt>
    <dgm:pt modelId="{14673F25-8FF3-4EDA-8CD4-6AD897922616}">
      <dgm:prSet/>
      <dgm:spPr/>
      <dgm:t>
        <a:bodyPr/>
        <a:lstStyle/>
        <a:p>
          <a:r>
            <a:rPr lang="en-US" dirty="0"/>
            <a:t>Any observations with missing values will be dropped from the dataset, so as to not skew the analysis. We are not seeing a lot of missing values. </a:t>
          </a:r>
        </a:p>
      </dgm:t>
    </dgm:pt>
    <dgm:pt modelId="{DC40AF9D-ACA2-494D-B4D5-A5AB09B0A4E8}" type="parTrans" cxnId="{86FC9D1B-F5A1-4B6B-BEF6-51C81E512205}">
      <dgm:prSet/>
      <dgm:spPr/>
      <dgm:t>
        <a:bodyPr/>
        <a:lstStyle/>
        <a:p>
          <a:endParaRPr lang="en-US"/>
        </a:p>
      </dgm:t>
    </dgm:pt>
    <dgm:pt modelId="{160CDA0D-6A60-4587-9953-5820BD851B0E}" type="sibTrans" cxnId="{86FC9D1B-F5A1-4B6B-BEF6-51C81E512205}">
      <dgm:prSet/>
      <dgm:spPr/>
      <dgm:t>
        <a:bodyPr/>
        <a:lstStyle/>
        <a:p>
          <a:endParaRPr lang="en-US"/>
        </a:p>
      </dgm:t>
    </dgm:pt>
    <dgm:pt modelId="{D1373D1F-CC97-46A7-9254-DA4AE161518C}">
      <dgm:prSet/>
      <dgm:spPr/>
      <dgm:t>
        <a:bodyPr/>
        <a:lstStyle/>
        <a:p>
          <a:r>
            <a:rPr lang="en-US" dirty="0"/>
            <a:t>Data will also be converted into a usable numerical format as most data analysis models perform better with numerical data as opposed to textual data.</a:t>
          </a:r>
        </a:p>
      </dgm:t>
    </dgm:pt>
    <dgm:pt modelId="{1A1B66AB-363C-41CF-9BB1-30A26C4FE163}" type="parTrans" cxnId="{D1E18F42-E131-41E1-866B-ED4F9B9A38DD}">
      <dgm:prSet/>
      <dgm:spPr/>
      <dgm:t>
        <a:bodyPr/>
        <a:lstStyle/>
        <a:p>
          <a:endParaRPr lang="en-US"/>
        </a:p>
      </dgm:t>
    </dgm:pt>
    <dgm:pt modelId="{65683F8D-D09E-464F-AE39-FDF92217C08E}" type="sibTrans" cxnId="{D1E18F42-E131-41E1-866B-ED4F9B9A38DD}">
      <dgm:prSet/>
      <dgm:spPr/>
      <dgm:t>
        <a:bodyPr/>
        <a:lstStyle/>
        <a:p>
          <a:endParaRPr lang="en-US"/>
        </a:p>
      </dgm:t>
    </dgm:pt>
    <dgm:pt modelId="{DA9BF5E9-BE79-43EB-B00D-D90BBC3EC011}" type="pres">
      <dgm:prSet presAssocID="{98FD57BB-FDC5-4E5C-9E49-BA37F6F6498A}" presName="root" presStyleCnt="0">
        <dgm:presLayoutVars>
          <dgm:dir/>
          <dgm:resizeHandles val="exact"/>
        </dgm:presLayoutVars>
      </dgm:prSet>
      <dgm:spPr/>
    </dgm:pt>
    <dgm:pt modelId="{93FF0655-47EB-43BB-99B6-59740988A8AA}" type="pres">
      <dgm:prSet presAssocID="{609515CC-CAD2-4756-BB66-BE4FA82BE797}" presName="compNode" presStyleCnt="0"/>
      <dgm:spPr/>
    </dgm:pt>
    <dgm:pt modelId="{54887045-F2F5-4BD3-ADC6-2E497B12D1FE}" type="pres">
      <dgm:prSet presAssocID="{609515CC-CAD2-4756-BB66-BE4FA82BE797}" presName="bgRect" presStyleLbl="bgShp" presStyleIdx="0" presStyleCnt="3"/>
      <dgm:spPr/>
    </dgm:pt>
    <dgm:pt modelId="{6165C672-8E55-4A3C-9202-EE39943C84E6}" type="pres">
      <dgm:prSet presAssocID="{609515CC-CAD2-4756-BB66-BE4FA82BE79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511F14BD-95DC-44D9-B5AA-238FE62F40B6}" type="pres">
      <dgm:prSet presAssocID="{609515CC-CAD2-4756-BB66-BE4FA82BE797}" presName="spaceRect" presStyleCnt="0"/>
      <dgm:spPr/>
    </dgm:pt>
    <dgm:pt modelId="{C084987E-6460-4986-AEC7-07B963E9B0FB}" type="pres">
      <dgm:prSet presAssocID="{609515CC-CAD2-4756-BB66-BE4FA82BE797}" presName="parTx" presStyleLbl="revTx" presStyleIdx="0" presStyleCnt="3">
        <dgm:presLayoutVars>
          <dgm:chMax val="0"/>
          <dgm:chPref val="0"/>
        </dgm:presLayoutVars>
      </dgm:prSet>
      <dgm:spPr/>
    </dgm:pt>
    <dgm:pt modelId="{F1FE8F4D-741C-4F5C-B8BF-F58DDB7E268F}" type="pres">
      <dgm:prSet presAssocID="{DA9EC271-8444-4FB8-B7BB-848C320BB782}" presName="sibTrans" presStyleCnt="0"/>
      <dgm:spPr/>
    </dgm:pt>
    <dgm:pt modelId="{172A7C84-DB31-402A-9583-9F92A92CF2D8}" type="pres">
      <dgm:prSet presAssocID="{14673F25-8FF3-4EDA-8CD4-6AD897922616}" presName="compNode" presStyleCnt="0"/>
      <dgm:spPr/>
    </dgm:pt>
    <dgm:pt modelId="{1B4F79E7-9701-434E-9B03-4223E8F5980F}" type="pres">
      <dgm:prSet presAssocID="{14673F25-8FF3-4EDA-8CD4-6AD897922616}" presName="bgRect" presStyleLbl="bgShp" presStyleIdx="1" presStyleCnt="3"/>
      <dgm:spPr/>
    </dgm:pt>
    <dgm:pt modelId="{3273E0DA-3013-4339-8E15-A48453479629}" type="pres">
      <dgm:prSet presAssocID="{14673F25-8FF3-4EDA-8CD4-6AD89792261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A0758EF8-3A04-4516-AC99-05F24C6BBE33}" type="pres">
      <dgm:prSet presAssocID="{14673F25-8FF3-4EDA-8CD4-6AD897922616}" presName="spaceRect" presStyleCnt="0"/>
      <dgm:spPr/>
    </dgm:pt>
    <dgm:pt modelId="{8A7C9F8E-20FC-4B7E-BE1D-D712897F47AA}" type="pres">
      <dgm:prSet presAssocID="{14673F25-8FF3-4EDA-8CD4-6AD897922616}" presName="parTx" presStyleLbl="revTx" presStyleIdx="1" presStyleCnt="3">
        <dgm:presLayoutVars>
          <dgm:chMax val="0"/>
          <dgm:chPref val="0"/>
        </dgm:presLayoutVars>
      </dgm:prSet>
      <dgm:spPr/>
    </dgm:pt>
    <dgm:pt modelId="{B63209AC-857C-489C-A99F-1CF6443AA176}" type="pres">
      <dgm:prSet presAssocID="{160CDA0D-6A60-4587-9953-5820BD851B0E}" presName="sibTrans" presStyleCnt="0"/>
      <dgm:spPr/>
    </dgm:pt>
    <dgm:pt modelId="{D61A2927-9439-45A1-BE05-46F8D5129BE4}" type="pres">
      <dgm:prSet presAssocID="{D1373D1F-CC97-46A7-9254-DA4AE161518C}" presName="compNode" presStyleCnt="0"/>
      <dgm:spPr/>
    </dgm:pt>
    <dgm:pt modelId="{732F5457-413C-4F6F-8234-96285AFAE374}" type="pres">
      <dgm:prSet presAssocID="{D1373D1F-CC97-46A7-9254-DA4AE161518C}" presName="bgRect" presStyleLbl="bgShp" presStyleIdx="2" presStyleCnt="3"/>
      <dgm:spPr/>
    </dgm:pt>
    <dgm:pt modelId="{0040318E-A1B5-47DA-B00F-590048186DCD}" type="pres">
      <dgm:prSet presAssocID="{D1373D1F-CC97-46A7-9254-DA4AE161518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37B280C-55F7-4B43-BC2F-FCE4AB5D7ECB}" type="pres">
      <dgm:prSet presAssocID="{D1373D1F-CC97-46A7-9254-DA4AE161518C}" presName="spaceRect" presStyleCnt="0"/>
      <dgm:spPr/>
    </dgm:pt>
    <dgm:pt modelId="{115DD380-4839-436D-AD3B-BB50B8F1EB41}" type="pres">
      <dgm:prSet presAssocID="{D1373D1F-CC97-46A7-9254-DA4AE161518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9344E14-26CF-4F7C-A976-431DEFD30A30}" srcId="{98FD57BB-FDC5-4E5C-9E49-BA37F6F6498A}" destId="{609515CC-CAD2-4756-BB66-BE4FA82BE797}" srcOrd="0" destOrd="0" parTransId="{D630EC43-55D6-476A-9008-F3392187EF3C}" sibTransId="{DA9EC271-8444-4FB8-B7BB-848C320BB782}"/>
    <dgm:cxn modelId="{86FC9D1B-F5A1-4B6B-BEF6-51C81E512205}" srcId="{98FD57BB-FDC5-4E5C-9E49-BA37F6F6498A}" destId="{14673F25-8FF3-4EDA-8CD4-6AD897922616}" srcOrd="1" destOrd="0" parTransId="{DC40AF9D-ACA2-494D-B4D5-A5AB09B0A4E8}" sibTransId="{160CDA0D-6A60-4587-9953-5820BD851B0E}"/>
    <dgm:cxn modelId="{0909133B-9F5E-4666-9255-22C5215ADC95}" type="presOf" srcId="{D1373D1F-CC97-46A7-9254-DA4AE161518C}" destId="{115DD380-4839-436D-AD3B-BB50B8F1EB41}" srcOrd="0" destOrd="0" presId="urn:microsoft.com/office/officeart/2018/2/layout/IconVerticalSolidList"/>
    <dgm:cxn modelId="{D1E18F42-E131-41E1-866B-ED4F9B9A38DD}" srcId="{98FD57BB-FDC5-4E5C-9E49-BA37F6F6498A}" destId="{D1373D1F-CC97-46A7-9254-DA4AE161518C}" srcOrd="2" destOrd="0" parTransId="{1A1B66AB-363C-41CF-9BB1-30A26C4FE163}" sibTransId="{65683F8D-D09E-464F-AE39-FDF92217C08E}"/>
    <dgm:cxn modelId="{8C8BBA87-645F-4B78-A2DE-349D2798EA97}" type="presOf" srcId="{98FD57BB-FDC5-4E5C-9E49-BA37F6F6498A}" destId="{DA9BF5E9-BE79-43EB-B00D-D90BBC3EC011}" srcOrd="0" destOrd="0" presId="urn:microsoft.com/office/officeart/2018/2/layout/IconVerticalSolidList"/>
    <dgm:cxn modelId="{144606D9-1751-42DC-A678-B3A9EC18698D}" type="presOf" srcId="{609515CC-CAD2-4756-BB66-BE4FA82BE797}" destId="{C084987E-6460-4986-AEC7-07B963E9B0FB}" srcOrd="0" destOrd="0" presId="urn:microsoft.com/office/officeart/2018/2/layout/IconVerticalSolidList"/>
    <dgm:cxn modelId="{1E128DE4-73D4-4074-944D-38E09AAD4A31}" type="presOf" srcId="{14673F25-8FF3-4EDA-8CD4-6AD897922616}" destId="{8A7C9F8E-20FC-4B7E-BE1D-D712897F47AA}" srcOrd="0" destOrd="0" presId="urn:microsoft.com/office/officeart/2018/2/layout/IconVerticalSolidList"/>
    <dgm:cxn modelId="{BCC86B26-B9A8-46B0-8047-4B98F02FC580}" type="presParOf" srcId="{DA9BF5E9-BE79-43EB-B00D-D90BBC3EC011}" destId="{93FF0655-47EB-43BB-99B6-59740988A8AA}" srcOrd="0" destOrd="0" presId="urn:microsoft.com/office/officeart/2018/2/layout/IconVerticalSolidList"/>
    <dgm:cxn modelId="{D365A921-5A2D-42D0-9DA7-2409D09AA100}" type="presParOf" srcId="{93FF0655-47EB-43BB-99B6-59740988A8AA}" destId="{54887045-F2F5-4BD3-ADC6-2E497B12D1FE}" srcOrd="0" destOrd="0" presId="urn:microsoft.com/office/officeart/2018/2/layout/IconVerticalSolidList"/>
    <dgm:cxn modelId="{9178AF4F-6495-4743-9F6D-8648214303FE}" type="presParOf" srcId="{93FF0655-47EB-43BB-99B6-59740988A8AA}" destId="{6165C672-8E55-4A3C-9202-EE39943C84E6}" srcOrd="1" destOrd="0" presId="urn:microsoft.com/office/officeart/2018/2/layout/IconVerticalSolidList"/>
    <dgm:cxn modelId="{4DBA30D4-2692-43EF-AFA3-B235B3802B21}" type="presParOf" srcId="{93FF0655-47EB-43BB-99B6-59740988A8AA}" destId="{511F14BD-95DC-44D9-B5AA-238FE62F40B6}" srcOrd="2" destOrd="0" presId="urn:microsoft.com/office/officeart/2018/2/layout/IconVerticalSolidList"/>
    <dgm:cxn modelId="{633E6C25-8B69-4B22-B140-D0DC130F3D41}" type="presParOf" srcId="{93FF0655-47EB-43BB-99B6-59740988A8AA}" destId="{C084987E-6460-4986-AEC7-07B963E9B0FB}" srcOrd="3" destOrd="0" presId="urn:microsoft.com/office/officeart/2018/2/layout/IconVerticalSolidList"/>
    <dgm:cxn modelId="{3A96FB92-6860-48D3-95F4-B995A4BEE21D}" type="presParOf" srcId="{DA9BF5E9-BE79-43EB-B00D-D90BBC3EC011}" destId="{F1FE8F4D-741C-4F5C-B8BF-F58DDB7E268F}" srcOrd="1" destOrd="0" presId="urn:microsoft.com/office/officeart/2018/2/layout/IconVerticalSolidList"/>
    <dgm:cxn modelId="{1C5AAA37-12F0-4B9D-899C-F874C8A039C1}" type="presParOf" srcId="{DA9BF5E9-BE79-43EB-B00D-D90BBC3EC011}" destId="{172A7C84-DB31-402A-9583-9F92A92CF2D8}" srcOrd="2" destOrd="0" presId="urn:microsoft.com/office/officeart/2018/2/layout/IconVerticalSolidList"/>
    <dgm:cxn modelId="{4E3472F7-FF79-41BF-87F0-BC6C29205DF7}" type="presParOf" srcId="{172A7C84-DB31-402A-9583-9F92A92CF2D8}" destId="{1B4F79E7-9701-434E-9B03-4223E8F5980F}" srcOrd="0" destOrd="0" presId="urn:microsoft.com/office/officeart/2018/2/layout/IconVerticalSolidList"/>
    <dgm:cxn modelId="{5AC3C5EB-5D6B-4D69-90C4-F04E1450726B}" type="presParOf" srcId="{172A7C84-DB31-402A-9583-9F92A92CF2D8}" destId="{3273E0DA-3013-4339-8E15-A48453479629}" srcOrd="1" destOrd="0" presId="urn:microsoft.com/office/officeart/2018/2/layout/IconVerticalSolidList"/>
    <dgm:cxn modelId="{8BBE2516-380C-4B3B-8C98-CCBF562CB499}" type="presParOf" srcId="{172A7C84-DB31-402A-9583-9F92A92CF2D8}" destId="{A0758EF8-3A04-4516-AC99-05F24C6BBE33}" srcOrd="2" destOrd="0" presId="urn:microsoft.com/office/officeart/2018/2/layout/IconVerticalSolidList"/>
    <dgm:cxn modelId="{A4D92020-8C6F-41CD-A4A2-ED742E3E9D43}" type="presParOf" srcId="{172A7C84-DB31-402A-9583-9F92A92CF2D8}" destId="{8A7C9F8E-20FC-4B7E-BE1D-D712897F47AA}" srcOrd="3" destOrd="0" presId="urn:microsoft.com/office/officeart/2018/2/layout/IconVerticalSolidList"/>
    <dgm:cxn modelId="{152DDDF1-77BE-419A-AA1A-9C3AF379D80D}" type="presParOf" srcId="{DA9BF5E9-BE79-43EB-B00D-D90BBC3EC011}" destId="{B63209AC-857C-489C-A99F-1CF6443AA176}" srcOrd="3" destOrd="0" presId="urn:microsoft.com/office/officeart/2018/2/layout/IconVerticalSolidList"/>
    <dgm:cxn modelId="{D70E401F-BEE4-4482-A7DC-FB528C43A3C9}" type="presParOf" srcId="{DA9BF5E9-BE79-43EB-B00D-D90BBC3EC011}" destId="{D61A2927-9439-45A1-BE05-46F8D5129BE4}" srcOrd="4" destOrd="0" presId="urn:microsoft.com/office/officeart/2018/2/layout/IconVerticalSolidList"/>
    <dgm:cxn modelId="{D668F6B0-DF5A-4E7A-BAD7-8343A3899F4C}" type="presParOf" srcId="{D61A2927-9439-45A1-BE05-46F8D5129BE4}" destId="{732F5457-413C-4F6F-8234-96285AFAE374}" srcOrd="0" destOrd="0" presId="urn:microsoft.com/office/officeart/2018/2/layout/IconVerticalSolidList"/>
    <dgm:cxn modelId="{25595313-99CA-4FC5-AA92-ECCF7DAB3365}" type="presParOf" srcId="{D61A2927-9439-45A1-BE05-46F8D5129BE4}" destId="{0040318E-A1B5-47DA-B00F-590048186DCD}" srcOrd="1" destOrd="0" presId="urn:microsoft.com/office/officeart/2018/2/layout/IconVerticalSolidList"/>
    <dgm:cxn modelId="{1F13AB97-A2EF-476A-A919-36C6997DDF2D}" type="presParOf" srcId="{D61A2927-9439-45A1-BE05-46F8D5129BE4}" destId="{F37B280C-55F7-4B43-BC2F-FCE4AB5D7ECB}" srcOrd="2" destOrd="0" presId="urn:microsoft.com/office/officeart/2018/2/layout/IconVerticalSolidList"/>
    <dgm:cxn modelId="{B93BA8ED-DFD9-44B0-833C-223B5523628C}" type="presParOf" srcId="{D61A2927-9439-45A1-BE05-46F8D5129BE4}" destId="{115DD380-4839-436D-AD3B-BB50B8F1EB4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DDF66D-819E-46CE-87B4-43F0B2849160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2126DCD-449F-4A85-A830-B05D9B3A80FA}">
      <dgm:prSet/>
      <dgm:spPr/>
      <dgm:t>
        <a:bodyPr/>
        <a:lstStyle/>
        <a:p>
          <a:r>
            <a:rPr lang="en-US"/>
            <a:t>We have more female customers than male</a:t>
          </a:r>
        </a:p>
      </dgm:t>
    </dgm:pt>
    <dgm:pt modelId="{FA13392F-5564-4CD8-AED8-227BB5583367}" type="parTrans" cxnId="{F5941E3B-2D21-4582-A2D7-BCC993B2FC27}">
      <dgm:prSet/>
      <dgm:spPr/>
      <dgm:t>
        <a:bodyPr/>
        <a:lstStyle/>
        <a:p>
          <a:endParaRPr lang="en-US"/>
        </a:p>
      </dgm:t>
    </dgm:pt>
    <dgm:pt modelId="{706682AE-67AF-4E3E-B706-CFA400D4D4A7}" type="sibTrans" cxnId="{F5941E3B-2D21-4582-A2D7-BCC993B2FC27}">
      <dgm:prSet/>
      <dgm:spPr/>
      <dgm:t>
        <a:bodyPr/>
        <a:lstStyle/>
        <a:p>
          <a:endParaRPr lang="en-US"/>
        </a:p>
      </dgm:t>
    </dgm:pt>
    <dgm:pt modelId="{49E37AD4-D059-4FBD-8212-B0052C284235}">
      <dgm:prSet/>
      <dgm:spPr/>
      <dgm:t>
        <a:bodyPr/>
        <a:lstStyle/>
        <a:p>
          <a:r>
            <a:rPr lang="en-US"/>
            <a:t>Most customers are university educated</a:t>
          </a:r>
        </a:p>
      </dgm:t>
    </dgm:pt>
    <dgm:pt modelId="{C07D934C-6FBA-4104-AE2A-E5E40C4F19F9}" type="parTrans" cxnId="{401B3F5A-1D1E-4D02-8808-BDC65E3D8748}">
      <dgm:prSet/>
      <dgm:spPr/>
      <dgm:t>
        <a:bodyPr/>
        <a:lstStyle/>
        <a:p>
          <a:endParaRPr lang="en-US"/>
        </a:p>
      </dgm:t>
    </dgm:pt>
    <dgm:pt modelId="{A0F27C4F-0090-43F7-A91A-4484F096B016}" type="sibTrans" cxnId="{401B3F5A-1D1E-4D02-8808-BDC65E3D8748}">
      <dgm:prSet/>
      <dgm:spPr/>
      <dgm:t>
        <a:bodyPr/>
        <a:lstStyle/>
        <a:p>
          <a:endParaRPr lang="en-US"/>
        </a:p>
      </dgm:t>
    </dgm:pt>
    <dgm:pt modelId="{41643B11-DF7C-44EE-BEFE-B3F904A95131}">
      <dgm:prSet/>
      <dgm:spPr/>
      <dgm:t>
        <a:bodyPr/>
        <a:lstStyle/>
        <a:p>
          <a:r>
            <a:rPr lang="en-US"/>
            <a:t>Most customers are between 25-35 years of age</a:t>
          </a:r>
        </a:p>
      </dgm:t>
    </dgm:pt>
    <dgm:pt modelId="{A837ED2B-6B4E-4F31-A9AD-03C9341DB2D2}" type="parTrans" cxnId="{CBCA2A8C-C80C-4C0F-9FC9-2634C1652C86}">
      <dgm:prSet/>
      <dgm:spPr/>
      <dgm:t>
        <a:bodyPr/>
        <a:lstStyle/>
        <a:p>
          <a:endParaRPr lang="en-US"/>
        </a:p>
      </dgm:t>
    </dgm:pt>
    <dgm:pt modelId="{662067FA-1871-43BB-A3CB-C15423B05EDA}" type="sibTrans" cxnId="{CBCA2A8C-C80C-4C0F-9FC9-2634C1652C86}">
      <dgm:prSet/>
      <dgm:spPr/>
      <dgm:t>
        <a:bodyPr/>
        <a:lstStyle/>
        <a:p>
          <a:endParaRPr lang="en-US"/>
        </a:p>
      </dgm:t>
    </dgm:pt>
    <dgm:pt modelId="{9EF6E850-BB2C-4F2E-8A91-2BBC50AD65A2}" type="pres">
      <dgm:prSet presAssocID="{4BDDF66D-819E-46CE-87B4-43F0B284916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3E85533-CBFC-49E3-A0EA-DCEFB0D35881}" type="pres">
      <dgm:prSet presAssocID="{B2126DCD-449F-4A85-A830-B05D9B3A80FA}" presName="hierRoot1" presStyleCnt="0"/>
      <dgm:spPr/>
    </dgm:pt>
    <dgm:pt modelId="{915D9142-78C3-4D17-99B2-C166E5CA64C9}" type="pres">
      <dgm:prSet presAssocID="{B2126DCD-449F-4A85-A830-B05D9B3A80FA}" presName="composite" presStyleCnt="0"/>
      <dgm:spPr/>
    </dgm:pt>
    <dgm:pt modelId="{2604B16B-2848-4CA6-9D8B-2BA470411659}" type="pres">
      <dgm:prSet presAssocID="{B2126DCD-449F-4A85-A830-B05D9B3A80FA}" presName="background" presStyleLbl="node0" presStyleIdx="0" presStyleCnt="3"/>
      <dgm:spPr/>
    </dgm:pt>
    <dgm:pt modelId="{0A07241A-D690-4D4C-A337-C4081652696E}" type="pres">
      <dgm:prSet presAssocID="{B2126DCD-449F-4A85-A830-B05D9B3A80FA}" presName="text" presStyleLbl="fgAcc0" presStyleIdx="0" presStyleCnt="3">
        <dgm:presLayoutVars>
          <dgm:chPref val="3"/>
        </dgm:presLayoutVars>
      </dgm:prSet>
      <dgm:spPr/>
    </dgm:pt>
    <dgm:pt modelId="{29A15829-9DA6-42C4-AC14-1047152964A5}" type="pres">
      <dgm:prSet presAssocID="{B2126DCD-449F-4A85-A830-B05D9B3A80FA}" presName="hierChild2" presStyleCnt="0"/>
      <dgm:spPr/>
    </dgm:pt>
    <dgm:pt modelId="{FA02ACD7-EFB4-4A2D-B157-441AA5AF72D5}" type="pres">
      <dgm:prSet presAssocID="{49E37AD4-D059-4FBD-8212-B0052C284235}" presName="hierRoot1" presStyleCnt="0"/>
      <dgm:spPr/>
    </dgm:pt>
    <dgm:pt modelId="{F5951303-23DC-437F-B814-96C0ECD8BC4F}" type="pres">
      <dgm:prSet presAssocID="{49E37AD4-D059-4FBD-8212-B0052C284235}" presName="composite" presStyleCnt="0"/>
      <dgm:spPr/>
    </dgm:pt>
    <dgm:pt modelId="{72979BE6-F9AB-488F-8404-7EA1377D5554}" type="pres">
      <dgm:prSet presAssocID="{49E37AD4-D059-4FBD-8212-B0052C284235}" presName="background" presStyleLbl="node0" presStyleIdx="1" presStyleCnt="3"/>
      <dgm:spPr/>
    </dgm:pt>
    <dgm:pt modelId="{48FB092C-71F5-4A5C-AE7C-F3892C617C48}" type="pres">
      <dgm:prSet presAssocID="{49E37AD4-D059-4FBD-8212-B0052C284235}" presName="text" presStyleLbl="fgAcc0" presStyleIdx="1" presStyleCnt="3">
        <dgm:presLayoutVars>
          <dgm:chPref val="3"/>
        </dgm:presLayoutVars>
      </dgm:prSet>
      <dgm:spPr/>
    </dgm:pt>
    <dgm:pt modelId="{DDB963F9-53FF-4863-8C3A-3B2BD88994D6}" type="pres">
      <dgm:prSet presAssocID="{49E37AD4-D059-4FBD-8212-B0052C284235}" presName="hierChild2" presStyleCnt="0"/>
      <dgm:spPr/>
    </dgm:pt>
    <dgm:pt modelId="{1981EBD6-A4AA-4773-AB30-A0BB78DB639E}" type="pres">
      <dgm:prSet presAssocID="{41643B11-DF7C-44EE-BEFE-B3F904A95131}" presName="hierRoot1" presStyleCnt="0"/>
      <dgm:spPr/>
    </dgm:pt>
    <dgm:pt modelId="{C2970A6D-BCBD-4739-BDDD-64C5AE6785C2}" type="pres">
      <dgm:prSet presAssocID="{41643B11-DF7C-44EE-BEFE-B3F904A95131}" presName="composite" presStyleCnt="0"/>
      <dgm:spPr/>
    </dgm:pt>
    <dgm:pt modelId="{5E7BAF2F-C10E-44F3-8A27-4E7B7ABEEA98}" type="pres">
      <dgm:prSet presAssocID="{41643B11-DF7C-44EE-BEFE-B3F904A95131}" presName="background" presStyleLbl="node0" presStyleIdx="2" presStyleCnt="3"/>
      <dgm:spPr/>
    </dgm:pt>
    <dgm:pt modelId="{C9E0A435-3ED6-4E11-A9F3-08EC23F74EAC}" type="pres">
      <dgm:prSet presAssocID="{41643B11-DF7C-44EE-BEFE-B3F904A95131}" presName="text" presStyleLbl="fgAcc0" presStyleIdx="2" presStyleCnt="3">
        <dgm:presLayoutVars>
          <dgm:chPref val="3"/>
        </dgm:presLayoutVars>
      </dgm:prSet>
      <dgm:spPr/>
    </dgm:pt>
    <dgm:pt modelId="{629E95DA-E295-44B2-AFAC-BACB747C2A3D}" type="pres">
      <dgm:prSet presAssocID="{41643B11-DF7C-44EE-BEFE-B3F904A95131}" presName="hierChild2" presStyleCnt="0"/>
      <dgm:spPr/>
    </dgm:pt>
  </dgm:ptLst>
  <dgm:cxnLst>
    <dgm:cxn modelId="{03AE1519-BD84-40EF-8493-7EE1D50A5C6F}" type="presOf" srcId="{B2126DCD-449F-4A85-A830-B05D9B3A80FA}" destId="{0A07241A-D690-4D4C-A337-C4081652696E}" srcOrd="0" destOrd="0" presId="urn:microsoft.com/office/officeart/2005/8/layout/hierarchy1"/>
    <dgm:cxn modelId="{F5941E3B-2D21-4582-A2D7-BCC993B2FC27}" srcId="{4BDDF66D-819E-46CE-87B4-43F0B2849160}" destId="{B2126DCD-449F-4A85-A830-B05D9B3A80FA}" srcOrd="0" destOrd="0" parTransId="{FA13392F-5564-4CD8-AED8-227BB5583367}" sibTransId="{706682AE-67AF-4E3E-B706-CFA400D4D4A7}"/>
    <dgm:cxn modelId="{723B255E-EFF2-40F0-87B1-5AE3C7905C17}" type="presOf" srcId="{4BDDF66D-819E-46CE-87B4-43F0B2849160}" destId="{9EF6E850-BB2C-4F2E-8A91-2BBC50AD65A2}" srcOrd="0" destOrd="0" presId="urn:microsoft.com/office/officeart/2005/8/layout/hierarchy1"/>
    <dgm:cxn modelId="{401B3F5A-1D1E-4D02-8808-BDC65E3D8748}" srcId="{4BDDF66D-819E-46CE-87B4-43F0B2849160}" destId="{49E37AD4-D059-4FBD-8212-B0052C284235}" srcOrd="1" destOrd="0" parTransId="{C07D934C-6FBA-4104-AE2A-E5E40C4F19F9}" sibTransId="{A0F27C4F-0090-43F7-A91A-4484F096B016}"/>
    <dgm:cxn modelId="{CBCA2A8C-C80C-4C0F-9FC9-2634C1652C86}" srcId="{4BDDF66D-819E-46CE-87B4-43F0B2849160}" destId="{41643B11-DF7C-44EE-BEFE-B3F904A95131}" srcOrd="2" destOrd="0" parTransId="{A837ED2B-6B4E-4F31-A9AD-03C9341DB2D2}" sibTransId="{662067FA-1871-43BB-A3CB-C15423B05EDA}"/>
    <dgm:cxn modelId="{4AD266B1-3013-49D7-991A-B246C5331833}" type="presOf" srcId="{49E37AD4-D059-4FBD-8212-B0052C284235}" destId="{48FB092C-71F5-4A5C-AE7C-F3892C617C48}" srcOrd="0" destOrd="0" presId="urn:microsoft.com/office/officeart/2005/8/layout/hierarchy1"/>
    <dgm:cxn modelId="{0589D4B1-4AF4-4190-A89D-BD861B8072A4}" type="presOf" srcId="{41643B11-DF7C-44EE-BEFE-B3F904A95131}" destId="{C9E0A435-3ED6-4E11-A9F3-08EC23F74EAC}" srcOrd="0" destOrd="0" presId="urn:microsoft.com/office/officeart/2005/8/layout/hierarchy1"/>
    <dgm:cxn modelId="{C02EA217-A030-46CD-9E78-201773DDB092}" type="presParOf" srcId="{9EF6E850-BB2C-4F2E-8A91-2BBC50AD65A2}" destId="{A3E85533-CBFC-49E3-A0EA-DCEFB0D35881}" srcOrd="0" destOrd="0" presId="urn:microsoft.com/office/officeart/2005/8/layout/hierarchy1"/>
    <dgm:cxn modelId="{5B2FAFA1-4F59-4F49-B408-B3399364B1B9}" type="presParOf" srcId="{A3E85533-CBFC-49E3-A0EA-DCEFB0D35881}" destId="{915D9142-78C3-4D17-99B2-C166E5CA64C9}" srcOrd="0" destOrd="0" presId="urn:microsoft.com/office/officeart/2005/8/layout/hierarchy1"/>
    <dgm:cxn modelId="{CF35A865-10F1-4494-8F51-39439064FD3F}" type="presParOf" srcId="{915D9142-78C3-4D17-99B2-C166E5CA64C9}" destId="{2604B16B-2848-4CA6-9D8B-2BA470411659}" srcOrd="0" destOrd="0" presId="urn:microsoft.com/office/officeart/2005/8/layout/hierarchy1"/>
    <dgm:cxn modelId="{55FC78BF-F6E9-4557-8240-351BBB58A35D}" type="presParOf" srcId="{915D9142-78C3-4D17-99B2-C166E5CA64C9}" destId="{0A07241A-D690-4D4C-A337-C4081652696E}" srcOrd="1" destOrd="0" presId="urn:microsoft.com/office/officeart/2005/8/layout/hierarchy1"/>
    <dgm:cxn modelId="{39E977A7-76C8-4C8F-80DA-3936426E7401}" type="presParOf" srcId="{A3E85533-CBFC-49E3-A0EA-DCEFB0D35881}" destId="{29A15829-9DA6-42C4-AC14-1047152964A5}" srcOrd="1" destOrd="0" presId="urn:microsoft.com/office/officeart/2005/8/layout/hierarchy1"/>
    <dgm:cxn modelId="{A696EB99-E2B0-4670-BC5F-4F458EBD1DDA}" type="presParOf" srcId="{9EF6E850-BB2C-4F2E-8A91-2BBC50AD65A2}" destId="{FA02ACD7-EFB4-4A2D-B157-441AA5AF72D5}" srcOrd="1" destOrd="0" presId="urn:microsoft.com/office/officeart/2005/8/layout/hierarchy1"/>
    <dgm:cxn modelId="{37084857-A451-48D5-9C63-4C22C824A9E4}" type="presParOf" srcId="{FA02ACD7-EFB4-4A2D-B157-441AA5AF72D5}" destId="{F5951303-23DC-437F-B814-96C0ECD8BC4F}" srcOrd="0" destOrd="0" presId="urn:microsoft.com/office/officeart/2005/8/layout/hierarchy1"/>
    <dgm:cxn modelId="{1FF29809-2679-4CBB-B15B-F15E1B68E2CB}" type="presParOf" srcId="{F5951303-23DC-437F-B814-96C0ECD8BC4F}" destId="{72979BE6-F9AB-488F-8404-7EA1377D5554}" srcOrd="0" destOrd="0" presId="urn:microsoft.com/office/officeart/2005/8/layout/hierarchy1"/>
    <dgm:cxn modelId="{0EF761DB-1DED-4EDD-8D70-25DACC725259}" type="presParOf" srcId="{F5951303-23DC-437F-B814-96C0ECD8BC4F}" destId="{48FB092C-71F5-4A5C-AE7C-F3892C617C48}" srcOrd="1" destOrd="0" presId="urn:microsoft.com/office/officeart/2005/8/layout/hierarchy1"/>
    <dgm:cxn modelId="{B1DBC877-24E9-4064-9C5A-E2A8CF1D4C74}" type="presParOf" srcId="{FA02ACD7-EFB4-4A2D-B157-441AA5AF72D5}" destId="{DDB963F9-53FF-4863-8C3A-3B2BD88994D6}" srcOrd="1" destOrd="0" presId="urn:microsoft.com/office/officeart/2005/8/layout/hierarchy1"/>
    <dgm:cxn modelId="{CC874254-D7CF-4D52-944D-E67FCA69D836}" type="presParOf" srcId="{9EF6E850-BB2C-4F2E-8A91-2BBC50AD65A2}" destId="{1981EBD6-A4AA-4773-AB30-A0BB78DB639E}" srcOrd="2" destOrd="0" presId="urn:microsoft.com/office/officeart/2005/8/layout/hierarchy1"/>
    <dgm:cxn modelId="{02301B25-1521-4C2A-A0B3-11262219B8C4}" type="presParOf" srcId="{1981EBD6-A4AA-4773-AB30-A0BB78DB639E}" destId="{C2970A6D-BCBD-4739-BDDD-64C5AE6785C2}" srcOrd="0" destOrd="0" presId="urn:microsoft.com/office/officeart/2005/8/layout/hierarchy1"/>
    <dgm:cxn modelId="{A31E4084-9A0C-4B3F-ACC6-D7ED8C7E0694}" type="presParOf" srcId="{C2970A6D-BCBD-4739-BDDD-64C5AE6785C2}" destId="{5E7BAF2F-C10E-44F3-8A27-4E7B7ABEEA98}" srcOrd="0" destOrd="0" presId="urn:microsoft.com/office/officeart/2005/8/layout/hierarchy1"/>
    <dgm:cxn modelId="{A85E1467-4916-46DE-878F-EDF881891649}" type="presParOf" srcId="{C2970A6D-BCBD-4739-BDDD-64C5AE6785C2}" destId="{C9E0A435-3ED6-4E11-A9F3-08EC23F74EAC}" srcOrd="1" destOrd="0" presId="urn:microsoft.com/office/officeart/2005/8/layout/hierarchy1"/>
    <dgm:cxn modelId="{922EC60C-0BA9-4AE5-A4CD-24AE243BDF2E}" type="presParOf" srcId="{1981EBD6-A4AA-4773-AB30-A0BB78DB639E}" destId="{629E95DA-E295-44B2-AFAC-BACB747C2A3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9468B-F62C-437D-B46E-88F8AFF5734F}">
      <dsp:nvSpPr>
        <dsp:cNvPr id="0" name=""/>
        <dsp:cNvSpPr/>
      </dsp:nvSpPr>
      <dsp:spPr>
        <a:xfrm>
          <a:off x="0" y="2264"/>
          <a:ext cx="591343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9F9BE3-914A-4B3B-8C1B-5F3A11B6F42A}">
      <dsp:nvSpPr>
        <dsp:cNvPr id="0" name=""/>
        <dsp:cNvSpPr/>
      </dsp:nvSpPr>
      <dsp:spPr>
        <a:xfrm>
          <a:off x="0" y="2264"/>
          <a:ext cx="5913437" cy="1544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reason we plan to follow this framework is because we have a well-defined business goal with this project. We also have that dataset already available for us to use for analysis. </a:t>
          </a:r>
        </a:p>
      </dsp:txBody>
      <dsp:txXfrm>
        <a:off x="0" y="2264"/>
        <a:ext cx="5913437" cy="1544186"/>
      </dsp:txXfrm>
    </dsp:sp>
    <dsp:sp modelId="{3C16649F-C191-441E-9548-1D2FD9298EFE}">
      <dsp:nvSpPr>
        <dsp:cNvPr id="0" name=""/>
        <dsp:cNvSpPr/>
      </dsp:nvSpPr>
      <dsp:spPr>
        <a:xfrm>
          <a:off x="0" y="1546450"/>
          <a:ext cx="5913437" cy="0"/>
        </a:xfrm>
        <a:prstGeom prst="line">
          <a:avLst/>
        </a:prstGeom>
        <a:gradFill rotWithShape="0">
          <a:gsLst>
            <a:gs pos="0">
              <a:schemeClr val="accent2">
                <a:hueOff val="-1696488"/>
                <a:satOff val="5592"/>
                <a:lumOff val="598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696488"/>
                <a:satOff val="5592"/>
                <a:lumOff val="598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696488"/>
                <a:satOff val="5592"/>
                <a:lumOff val="598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1696488"/>
              <a:satOff val="5592"/>
              <a:lumOff val="598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BB3E42-490C-42DE-9DA3-A00AB34CA480}">
      <dsp:nvSpPr>
        <dsp:cNvPr id="0" name=""/>
        <dsp:cNvSpPr/>
      </dsp:nvSpPr>
      <dsp:spPr>
        <a:xfrm>
          <a:off x="0" y="1546450"/>
          <a:ext cx="5913437" cy="1544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Since we have the data provided to us (as opposed to us collecting it from various sources), we do not have enough familiarity with the data at the get-go to define an analysis plan right away. </a:t>
          </a:r>
        </a:p>
      </dsp:txBody>
      <dsp:txXfrm>
        <a:off x="0" y="1546450"/>
        <a:ext cx="5913437" cy="1544186"/>
      </dsp:txXfrm>
    </dsp:sp>
    <dsp:sp modelId="{1179A65A-A0AF-4AD0-9D85-FD6F057E51B3}">
      <dsp:nvSpPr>
        <dsp:cNvPr id="0" name=""/>
        <dsp:cNvSpPr/>
      </dsp:nvSpPr>
      <dsp:spPr>
        <a:xfrm>
          <a:off x="0" y="3090637"/>
          <a:ext cx="5913437" cy="0"/>
        </a:xfrm>
        <a:prstGeom prst="line">
          <a:avLst/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3392975"/>
              <a:satOff val="11185"/>
              <a:lumOff val="119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6D39D0-F6B5-47AD-870E-3F9496E0C117}">
      <dsp:nvSpPr>
        <dsp:cNvPr id="0" name=""/>
        <dsp:cNvSpPr/>
      </dsp:nvSpPr>
      <dsp:spPr>
        <a:xfrm>
          <a:off x="0" y="3090637"/>
          <a:ext cx="5913437" cy="1544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Working with the data while preprocessing and modelling will help us get familiar with the data parallelly while defining the analysis goals. This will help us with modelling the data.</a:t>
          </a:r>
        </a:p>
      </dsp:txBody>
      <dsp:txXfrm>
        <a:off x="0" y="3090637"/>
        <a:ext cx="5913437" cy="15441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45DD7D-2E56-4F9A-9C7C-DDF948B884B6}">
      <dsp:nvSpPr>
        <dsp:cNvPr id="0" name=""/>
        <dsp:cNvSpPr/>
      </dsp:nvSpPr>
      <dsp:spPr>
        <a:xfrm>
          <a:off x="0" y="0"/>
          <a:ext cx="6547152" cy="126827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D75D56-C8E0-44B9-88AF-873E360E34DE}">
      <dsp:nvSpPr>
        <dsp:cNvPr id="0" name=""/>
        <dsp:cNvSpPr/>
      </dsp:nvSpPr>
      <dsp:spPr>
        <a:xfrm>
          <a:off x="383653" y="287864"/>
          <a:ext cx="697552" cy="6975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A49099-0DBB-43BC-BABC-39891ABF2E9E}">
      <dsp:nvSpPr>
        <dsp:cNvPr id="0" name=""/>
        <dsp:cNvSpPr/>
      </dsp:nvSpPr>
      <dsp:spPr>
        <a:xfrm>
          <a:off x="1464860" y="2502"/>
          <a:ext cx="5082292" cy="1268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226" tIns="134226" rIns="134226" bIns="13422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 dirty="0"/>
            <a:t>The data we will be using for analysis is located on Credit One’s database. </a:t>
          </a:r>
        </a:p>
      </dsp:txBody>
      <dsp:txXfrm>
        <a:off x="1464860" y="2502"/>
        <a:ext cx="5082292" cy="1268277"/>
      </dsp:txXfrm>
    </dsp:sp>
    <dsp:sp modelId="{C8F962DB-C619-45CF-B08A-4EB263E262AB}">
      <dsp:nvSpPr>
        <dsp:cNvPr id="0" name=""/>
        <dsp:cNvSpPr/>
      </dsp:nvSpPr>
      <dsp:spPr>
        <a:xfrm>
          <a:off x="0" y="1587848"/>
          <a:ext cx="6547152" cy="126827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C53077-D89C-41B2-A2B7-C9831E185860}">
      <dsp:nvSpPr>
        <dsp:cNvPr id="0" name=""/>
        <dsp:cNvSpPr/>
      </dsp:nvSpPr>
      <dsp:spPr>
        <a:xfrm>
          <a:off x="383653" y="1873211"/>
          <a:ext cx="697552" cy="6975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06A658-C534-4638-A90E-F23BF1F43B68}">
      <dsp:nvSpPr>
        <dsp:cNvPr id="0" name=""/>
        <dsp:cNvSpPr/>
      </dsp:nvSpPr>
      <dsp:spPr>
        <a:xfrm>
          <a:off x="1464860" y="1587848"/>
          <a:ext cx="5082292" cy="1268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226" tIns="134226" rIns="134226" bIns="13422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This data will be loaded into Python Pandas data-frame by connecting to the database. A Pandas data-frame provides the ability to house data from database table in Python. </a:t>
          </a:r>
        </a:p>
      </dsp:txBody>
      <dsp:txXfrm>
        <a:off x="1464860" y="1587848"/>
        <a:ext cx="5082292" cy="1268277"/>
      </dsp:txXfrm>
    </dsp:sp>
    <dsp:sp modelId="{ED3E7215-FD30-4615-9DCD-4F8E2905E343}">
      <dsp:nvSpPr>
        <dsp:cNvPr id="0" name=""/>
        <dsp:cNvSpPr/>
      </dsp:nvSpPr>
      <dsp:spPr>
        <a:xfrm>
          <a:off x="0" y="3173195"/>
          <a:ext cx="6547152" cy="126827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820C8A-BDBF-4B4D-93A6-C8E93E6625FF}">
      <dsp:nvSpPr>
        <dsp:cNvPr id="0" name=""/>
        <dsp:cNvSpPr/>
      </dsp:nvSpPr>
      <dsp:spPr>
        <a:xfrm>
          <a:off x="383653" y="3458557"/>
          <a:ext cx="697552" cy="6975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5D164-655E-407D-AC29-76C8AD91B8F9}">
      <dsp:nvSpPr>
        <dsp:cNvPr id="0" name=""/>
        <dsp:cNvSpPr/>
      </dsp:nvSpPr>
      <dsp:spPr>
        <a:xfrm>
          <a:off x="1464860" y="3173195"/>
          <a:ext cx="5082292" cy="1268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226" tIns="134226" rIns="134226" bIns="13422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data can also be exported into an excel file. </a:t>
          </a:r>
        </a:p>
      </dsp:txBody>
      <dsp:txXfrm>
        <a:off x="1464860" y="3173195"/>
        <a:ext cx="5082292" cy="1268277"/>
      </dsp:txXfrm>
    </dsp:sp>
    <dsp:sp modelId="{4D6E88A1-6C35-4CD0-8058-107A095A1303}">
      <dsp:nvSpPr>
        <dsp:cNvPr id="0" name=""/>
        <dsp:cNvSpPr/>
      </dsp:nvSpPr>
      <dsp:spPr>
        <a:xfrm>
          <a:off x="0" y="4758541"/>
          <a:ext cx="6547152" cy="126827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E1C0E3-2A25-4620-9E39-721FEC9E4DDF}">
      <dsp:nvSpPr>
        <dsp:cNvPr id="0" name=""/>
        <dsp:cNvSpPr/>
      </dsp:nvSpPr>
      <dsp:spPr>
        <a:xfrm>
          <a:off x="383653" y="5043903"/>
          <a:ext cx="697552" cy="69755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3D8567-307D-47AD-939B-9D53139DC47A}">
      <dsp:nvSpPr>
        <dsp:cNvPr id="0" name=""/>
        <dsp:cNvSpPr/>
      </dsp:nvSpPr>
      <dsp:spPr>
        <a:xfrm>
          <a:off x="1464860" y="4758541"/>
          <a:ext cx="5082292" cy="1268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226" tIns="134226" rIns="134226" bIns="13422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From here on the data from the data-frame will be used for analysis and modelling.</a:t>
          </a:r>
        </a:p>
      </dsp:txBody>
      <dsp:txXfrm>
        <a:off x="1464860" y="4758541"/>
        <a:ext cx="5082292" cy="12682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887045-F2F5-4BD3-ADC6-2E497B12D1FE}">
      <dsp:nvSpPr>
        <dsp:cNvPr id="0" name=""/>
        <dsp:cNvSpPr/>
      </dsp:nvSpPr>
      <dsp:spPr>
        <a:xfrm>
          <a:off x="0" y="454"/>
          <a:ext cx="9604375" cy="10635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65C672-8E55-4A3C-9202-EE39943C84E6}">
      <dsp:nvSpPr>
        <dsp:cNvPr id="0" name=""/>
        <dsp:cNvSpPr/>
      </dsp:nvSpPr>
      <dsp:spPr>
        <a:xfrm>
          <a:off x="321714" y="239746"/>
          <a:ext cx="584935" cy="5849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84987E-6460-4986-AEC7-07B963E9B0FB}">
      <dsp:nvSpPr>
        <dsp:cNvPr id="0" name=""/>
        <dsp:cNvSpPr/>
      </dsp:nvSpPr>
      <dsp:spPr>
        <a:xfrm>
          <a:off x="1228364" y="454"/>
          <a:ext cx="8376010" cy="1063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556" tIns="112556" rIns="112556" bIns="112556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Data will be examined to look for any duplicate values. Duplicates will be removed such that only one instance of the duplicate observation will be retained for analysis. </a:t>
          </a:r>
        </a:p>
      </dsp:txBody>
      <dsp:txXfrm>
        <a:off x="1228364" y="454"/>
        <a:ext cx="8376010" cy="1063519"/>
      </dsp:txXfrm>
    </dsp:sp>
    <dsp:sp modelId="{1B4F79E7-9701-434E-9B03-4223E8F5980F}">
      <dsp:nvSpPr>
        <dsp:cNvPr id="0" name=""/>
        <dsp:cNvSpPr/>
      </dsp:nvSpPr>
      <dsp:spPr>
        <a:xfrm>
          <a:off x="0" y="1329853"/>
          <a:ext cx="9604375" cy="106351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73E0DA-3013-4339-8E15-A48453479629}">
      <dsp:nvSpPr>
        <dsp:cNvPr id="0" name=""/>
        <dsp:cNvSpPr/>
      </dsp:nvSpPr>
      <dsp:spPr>
        <a:xfrm>
          <a:off x="321714" y="1569145"/>
          <a:ext cx="584935" cy="5849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7C9F8E-20FC-4B7E-BE1D-D712897F47AA}">
      <dsp:nvSpPr>
        <dsp:cNvPr id="0" name=""/>
        <dsp:cNvSpPr/>
      </dsp:nvSpPr>
      <dsp:spPr>
        <a:xfrm>
          <a:off x="1228364" y="1329853"/>
          <a:ext cx="8376010" cy="1063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556" tIns="112556" rIns="112556" bIns="112556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Any observations with missing values will be dropped from the dataset, so as to not skew the analysis. We are not seeing a lot of missing values. </a:t>
          </a:r>
        </a:p>
      </dsp:txBody>
      <dsp:txXfrm>
        <a:off x="1228364" y="1329853"/>
        <a:ext cx="8376010" cy="1063519"/>
      </dsp:txXfrm>
    </dsp:sp>
    <dsp:sp modelId="{732F5457-413C-4F6F-8234-96285AFAE374}">
      <dsp:nvSpPr>
        <dsp:cNvPr id="0" name=""/>
        <dsp:cNvSpPr/>
      </dsp:nvSpPr>
      <dsp:spPr>
        <a:xfrm>
          <a:off x="0" y="2659253"/>
          <a:ext cx="9604375" cy="106351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40318E-A1B5-47DA-B00F-590048186DCD}">
      <dsp:nvSpPr>
        <dsp:cNvPr id="0" name=""/>
        <dsp:cNvSpPr/>
      </dsp:nvSpPr>
      <dsp:spPr>
        <a:xfrm>
          <a:off x="321714" y="2898544"/>
          <a:ext cx="584935" cy="5849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5DD380-4839-436D-AD3B-BB50B8F1EB41}">
      <dsp:nvSpPr>
        <dsp:cNvPr id="0" name=""/>
        <dsp:cNvSpPr/>
      </dsp:nvSpPr>
      <dsp:spPr>
        <a:xfrm>
          <a:off x="1228364" y="2659253"/>
          <a:ext cx="8376010" cy="1063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556" tIns="112556" rIns="112556" bIns="112556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Data will also be converted into a usable numerical format as most data analysis models perform better with numerical data as opposed to textual data.</a:t>
          </a:r>
        </a:p>
      </dsp:txBody>
      <dsp:txXfrm>
        <a:off x="1228364" y="2659253"/>
        <a:ext cx="8376010" cy="10635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04B16B-2848-4CA6-9D8B-2BA470411659}">
      <dsp:nvSpPr>
        <dsp:cNvPr id="0" name=""/>
        <dsp:cNvSpPr/>
      </dsp:nvSpPr>
      <dsp:spPr>
        <a:xfrm>
          <a:off x="0" y="662041"/>
          <a:ext cx="2701230" cy="17152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A07241A-D690-4D4C-A337-C4081652696E}">
      <dsp:nvSpPr>
        <dsp:cNvPr id="0" name=""/>
        <dsp:cNvSpPr/>
      </dsp:nvSpPr>
      <dsp:spPr>
        <a:xfrm>
          <a:off x="300136" y="947171"/>
          <a:ext cx="2701230" cy="1715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We have more female customers than male</a:t>
          </a:r>
        </a:p>
      </dsp:txBody>
      <dsp:txXfrm>
        <a:off x="350375" y="997410"/>
        <a:ext cx="2600752" cy="1614803"/>
      </dsp:txXfrm>
    </dsp:sp>
    <dsp:sp modelId="{72979BE6-F9AB-488F-8404-7EA1377D5554}">
      <dsp:nvSpPr>
        <dsp:cNvPr id="0" name=""/>
        <dsp:cNvSpPr/>
      </dsp:nvSpPr>
      <dsp:spPr>
        <a:xfrm>
          <a:off x="3301503" y="662041"/>
          <a:ext cx="2701230" cy="17152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FB092C-71F5-4A5C-AE7C-F3892C617C48}">
      <dsp:nvSpPr>
        <dsp:cNvPr id="0" name=""/>
        <dsp:cNvSpPr/>
      </dsp:nvSpPr>
      <dsp:spPr>
        <a:xfrm>
          <a:off x="3601640" y="947171"/>
          <a:ext cx="2701230" cy="1715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Most customers are university educated</a:t>
          </a:r>
        </a:p>
      </dsp:txBody>
      <dsp:txXfrm>
        <a:off x="3651879" y="997410"/>
        <a:ext cx="2600752" cy="1614803"/>
      </dsp:txXfrm>
    </dsp:sp>
    <dsp:sp modelId="{5E7BAF2F-C10E-44F3-8A27-4E7B7ABEEA98}">
      <dsp:nvSpPr>
        <dsp:cNvPr id="0" name=""/>
        <dsp:cNvSpPr/>
      </dsp:nvSpPr>
      <dsp:spPr>
        <a:xfrm>
          <a:off x="6603007" y="662041"/>
          <a:ext cx="2701230" cy="17152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E0A435-3ED6-4E11-A9F3-08EC23F74EAC}">
      <dsp:nvSpPr>
        <dsp:cNvPr id="0" name=""/>
        <dsp:cNvSpPr/>
      </dsp:nvSpPr>
      <dsp:spPr>
        <a:xfrm>
          <a:off x="6903144" y="947171"/>
          <a:ext cx="2701230" cy="1715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Most customers are between 25-35 years of age</a:t>
          </a:r>
        </a:p>
      </dsp:txBody>
      <dsp:txXfrm>
        <a:off x="6953383" y="997410"/>
        <a:ext cx="2600752" cy="1614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54A4-925D-47F7-87A2-2972FC62ADC2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AD18438-0284-408D-8FE9-17DF80C2E1C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92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54A4-925D-47F7-87A2-2972FC62ADC2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8438-0284-408D-8FE9-17DF80C2E1C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892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54A4-925D-47F7-87A2-2972FC62ADC2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8438-0284-408D-8FE9-17DF80C2E1C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804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54A4-925D-47F7-87A2-2972FC62ADC2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8438-0284-408D-8FE9-17DF80C2E1C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206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54A4-925D-47F7-87A2-2972FC62ADC2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8438-0284-408D-8FE9-17DF80C2E1C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44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54A4-925D-47F7-87A2-2972FC62ADC2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8438-0284-408D-8FE9-17DF80C2E1C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534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54A4-925D-47F7-87A2-2972FC62ADC2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8438-0284-408D-8FE9-17DF80C2E1C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90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54A4-925D-47F7-87A2-2972FC62ADC2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8438-0284-408D-8FE9-17DF80C2E1C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88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54A4-925D-47F7-87A2-2972FC62ADC2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8438-0284-408D-8FE9-17DF80C2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71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54A4-925D-47F7-87A2-2972FC62ADC2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8438-0284-408D-8FE9-17DF80C2E1C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271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93054A4-925D-47F7-87A2-2972FC62ADC2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8438-0284-408D-8FE9-17DF80C2E1C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84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054A4-925D-47F7-87A2-2972FC62ADC2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AD18438-0284-408D-8FE9-17DF80C2E1C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69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9C0055-6BE3-4457-A2AE-2F0FF66F3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071" y="1584552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en-US" sz="7200" dirty="0">
                <a:solidFill>
                  <a:srgbClr val="454545"/>
                </a:solidFill>
              </a:rPr>
              <a:t>Data Analysis for credit 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9C5837-ABDB-44BE-B71C-B1DC71C8E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5372" y="4133234"/>
            <a:ext cx="9120954" cy="744373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sz="2100" dirty="0">
                <a:solidFill>
                  <a:schemeClr val="accent1"/>
                </a:solidFill>
              </a:rPr>
              <a:t>By Smitha </a:t>
            </a:r>
            <a:r>
              <a:rPr lang="en-US" sz="2100" dirty="0" err="1">
                <a:solidFill>
                  <a:schemeClr val="accent1"/>
                </a:solidFill>
              </a:rPr>
              <a:t>Palampalli</a:t>
            </a:r>
            <a:endParaRPr lang="en-US" sz="2100" dirty="0">
              <a:solidFill>
                <a:schemeClr val="accent1"/>
              </a:solidFill>
            </a:endParaRP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Course 2 Task 1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471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FB012BB-CC53-4665-A3BF-905306E92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Business goal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0E513-7FF0-4290-8A9B-F53D6ACE0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5673119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The business goal of this data analysis effort is to determine if there are any factors which influence or can help predict if a customer will default on their payment.</a:t>
            </a:r>
          </a:p>
        </p:txBody>
      </p:sp>
      <p:pic>
        <p:nvPicPr>
          <p:cNvPr id="11" name="Graphic 10" descr="Target">
            <a:extLst>
              <a:ext uri="{FF2B5EF4-FFF2-40B4-BE49-F238E27FC236}">
                <a16:creationId xmlns:a16="http://schemas.microsoft.com/office/drawing/2014/main" id="{DBBCB8A0-9181-44E7-BC65-DB75EDAD8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23751" y="843375"/>
            <a:ext cx="4068149" cy="406814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960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2DDE8-A21C-41E7-A81E-EA09B1D70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Framework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728215-AF76-4536-B9A6-A60E86092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190" y="2019549"/>
            <a:ext cx="9607661" cy="801943"/>
          </a:xfrm>
        </p:spPr>
        <p:txBody>
          <a:bodyPr>
            <a:normAutofit/>
          </a:bodyPr>
          <a:lstStyle/>
          <a:p>
            <a:r>
              <a:rPr lang="en-US" cap="none" dirty="0"/>
              <a:t>With this effort we will be following the </a:t>
            </a:r>
            <a:r>
              <a:rPr lang="en-US" b="1" cap="none" dirty="0" err="1"/>
              <a:t>Zumel</a:t>
            </a:r>
            <a:r>
              <a:rPr lang="en-US" b="1" cap="none" dirty="0"/>
              <a:t> and Mount framework</a:t>
            </a:r>
            <a:r>
              <a:rPr lang="en-US" cap="none" dirty="0"/>
              <a:t>. The steps followed within this framework 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E3CD4-C6FF-41C7-95E0-A829DCA01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50848" y="3103669"/>
            <a:ext cx="4645152" cy="264445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Define the Business Goal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Collect and Manage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Build the 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3A0721-5676-4F46-AEA0-ECE29F517A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699" y="3138247"/>
            <a:ext cx="4645152" cy="263737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400" dirty="0"/>
              <a:t>Evaluate the Model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400" dirty="0"/>
              <a:t>Share the Results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400" dirty="0"/>
              <a:t>Deploy and Maintain the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68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4D038FC-9379-44EF-B8A8-35E54D88D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WHY ZUMEL AND MOUNT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FFA249BF-F27B-4EA4-8ABE-4565639B70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6538704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85882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86B93D-0879-4BC3-B616-90E504482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0E885D-F4D2-48FD-95D9-DA0751F3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7A82A3-0CAE-424B-AC69-EE198A581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992" y="2307409"/>
            <a:ext cx="3157577" cy="3747316"/>
          </a:xfrm>
        </p:spPr>
        <p:txBody>
          <a:bodyPr anchor="t">
            <a:normAutofit/>
          </a:bodyPr>
          <a:lstStyle/>
          <a:p>
            <a:r>
              <a:rPr lang="en-US" b="1" dirty="0"/>
              <a:t>Data Source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EC1CB8-4497-451C-9F6C-6BC9B6505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992" y="2146542"/>
            <a:ext cx="315757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599AF7C-8D7E-4D1B-AB28-587084B3D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6BC424-31F2-4B27-BA18-88694DF61E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390002"/>
              </p:ext>
            </p:extLst>
          </p:nvPr>
        </p:nvGraphicFramePr>
        <p:xfrm>
          <a:off x="504421" y="414339"/>
          <a:ext cx="6547153" cy="6029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2690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425C9-C573-4A7E-A34D-81CE4DB28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 metrics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A6ABDE-8CD4-41BE-BC94-B078A43EE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9607660" cy="80194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 have a little over 30,000 records of customer information.  The data has the following demographic and payment information for each customer: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853FA-346C-4B13-8505-70B1E1D67F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/>
            <a:r>
              <a:rPr lang="en-US" sz="2200" dirty="0"/>
              <a:t>Credit Balance</a:t>
            </a:r>
          </a:p>
          <a:p>
            <a:pPr lvl="0"/>
            <a:r>
              <a:rPr lang="en-US" sz="2200" dirty="0"/>
              <a:t>Gender</a:t>
            </a:r>
          </a:p>
          <a:p>
            <a:pPr lvl="0"/>
            <a:r>
              <a:rPr lang="en-US" sz="2200" dirty="0"/>
              <a:t>Education </a:t>
            </a:r>
          </a:p>
          <a:p>
            <a:pPr lvl="0"/>
            <a:r>
              <a:rPr lang="en-US" sz="2200" dirty="0"/>
              <a:t>Marital Status</a:t>
            </a:r>
          </a:p>
          <a:p>
            <a:pPr lvl="0"/>
            <a:r>
              <a:rPr lang="en-US" sz="2200" dirty="0"/>
              <a:t>Age</a:t>
            </a:r>
          </a:p>
          <a:p>
            <a:pPr lvl="0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6ABD0A-102B-4A85-B2A9-90750390035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Payment History for the last 6 months - whether full partial or no payment was made </a:t>
            </a:r>
          </a:p>
          <a:p>
            <a:pPr lvl="0"/>
            <a:r>
              <a:rPr lang="en-US" dirty="0"/>
              <a:t>Bill Amount for the last 6 months</a:t>
            </a:r>
          </a:p>
          <a:p>
            <a:pPr lvl="0"/>
            <a:r>
              <a:rPr lang="en-US" dirty="0"/>
              <a:t>Payment Amount for the last 6 months</a:t>
            </a:r>
          </a:p>
          <a:p>
            <a:r>
              <a:rPr lang="en-US" dirty="0"/>
              <a:t>Client’s Payment Default status in the current month</a:t>
            </a:r>
          </a:p>
        </p:txBody>
      </p:sp>
    </p:spTree>
    <p:extLst>
      <p:ext uri="{BB962C8B-B14F-4D97-AF65-F5344CB8AC3E}">
        <p14:creationId xmlns:p14="http://schemas.microsoft.com/office/powerpoint/2010/main" val="680381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E67998-5CFD-4C2B-B622-A9F2BDD84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 dirty="0"/>
              <a:t>Preprocessing of Data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FBA588BB-83C8-43DA-AE60-E53C6D1294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439623"/>
              </p:ext>
            </p:extLst>
          </p:nvPr>
        </p:nvGraphicFramePr>
        <p:xfrm>
          <a:off x="1450478" y="2902989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ADC950FE-045A-4A98-8F12-6BDCB3C90D66}"/>
              </a:ext>
            </a:extLst>
          </p:cNvPr>
          <p:cNvSpPr txBox="1">
            <a:spLocks/>
          </p:cNvSpPr>
          <p:nvPr/>
        </p:nvSpPr>
        <p:spPr>
          <a:xfrm>
            <a:off x="1450175" y="2019475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cap="none" dirty="0"/>
              <a:t>Preprocessing of data will be done to identify and handle any issues with data.</a:t>
            </a:r>
          </a:p>
        </p:txBody>
      </p:sp>
    </p:spTree>
    <p:extLst>
      <p:ext uri="{BB962C8B-B14F-4D97-AF65-F5344CB8AC3E}">
        <p14:creationId xmlns:p14="http://schemas.microsoft.com/office/powerpoint/2010/main" val="2010629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9673C-CF5B-42AA-B8BB-6BBEE3852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/>
              <a:t>Flowchart of the Data Science Process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EB5780-1935-40B7-B277-959E650B27B3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/>
          <a:stretch/>
        </p:blipFill>
        <p:spPr>
          <a:xfrm>
            <a:off x="4618374" y="1282307"/>
            <a:ext cx="6282919" cy="3534248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144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B070A-8CCC-4C23-9815-C6AE02444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Initial Insights: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6EBBF6-7467-44E9-8C6B-9F77A34D40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1600903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354087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478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Data Analysis for credit one</vt:lpstr>
      <vt:lpstr>Business goal</vt:lpstr>
      <vt:lpstr>Data Science Framework</vt:lpstr>
      <vt:lpstr>WHY ZUMEL AND MOUNT </vt:lpstr>
      <vt:lpstr>Data Source</vt:lpstr>
      <vt:lpstr>Credit metrics</vt:lpstr>
      <vt:lpstr>Preprocessing of Data</vt:lpstr>
      <vt:lpstr>Flowchart of the Data Science Process</vt:lpstr>
      <vt:lpstr>Initial Insights: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for credit one</dc:title>
  <dc:creator>arjun</dc:creator>
  <cp:lastModifiedBy>arjun</cp:lastModifiedBy>
  <cp:revision>2</cp:revision>
  <dcterms:created xsi:type="dcterms:W3CDTF">2020-08-30T02:38:12Z</dcterms:created>
  <dcterms:modified xsi:type="dcterms:W3CDTF">2020-08-30T02:45:02Z</dcterms:modified>
</cp:coreProperties>
</file>