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Measurements w/ Fan + Portable Charger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2/14/18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876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6971675" y="242500"/>
            <a:ext cx="2051100" cy="4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2 hour run powered by battery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spikes on this run in temperature were related to fan angle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spike around the 14min. mark had the fan pointed tangentially to the heatsink</a:t>
            </a:r>
            <a:endParaRPr/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Tail off at the end is after stress program met its 2 hour timeout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876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971675" y="242500"/>
            <a:ext cx="20511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2 hour run powered by battery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run was done almost directly after the first run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6971675" y="242500"/>
            <a:ext cx="20511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</a:t>
            </a:r>
            <a:r>
              <a:rPr lang="en"/>
              <a:t> 2 hour run powered by battery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run was done a few days later, battery pack wasn’t recharged at all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6876" cy="483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6971675" y="242500"/>
            <a:ext cx="20511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</a:t>
            </a:r>
            <a:r>
              <a:rPr lang="en"/>
              <a:t> 2 hour run powered by battery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run was done almost directly after the 3rd run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6876" cy="483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035" y="0"/>
            <a:ext cx="381696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2057925"/>
            <a:ext cx="38169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plate tagging for plate cropping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Replacement of</a:t>
            </a:r>
            <a:r>
              <a:rPr lang="en" sz="1800"/>
              <a:t> </a:t>
            </a:r>
            <a:r>
              <a:rPr lang="en" sz="1800"/>
              <a:t>openALPR US XML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2000+ plates have</a:t>
            </a:r>
            <a:r>
              <a:rPr lang="en" sz="1800"/>
              <a:t> been used to train openALPR; therefo</a:t>
            </a:r>
            <a:r>
              <a:rPr lang="en" sz="1800"/>
              <a:t>re 3000+ must be manually cropped and used for trto justify replacing the US XML</a:t>
            </a:r>
            <a:endParaRPr sz="1800"/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327026" cy="205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700" y="3131750"/>
            <a:ext cx="1794324" cy="113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