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ource Code Pro"/>
      <p:regular r:id="rId9"/>
      <p:bold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alpr/train-detector" TargetMode="External"/><Relationship Id="rId4" Type="http://schemas.openxmlformats.org/officeDocument/2006/relationships/hyperlink" Target="https://github.com/openalpr/plate_tagger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Thermal Measurements using Portable Charger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of RPi over 5 minute interval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5625"/>
            <a:ext cx="4565026" cy="30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025" y="1486975"/>
            <a:ext cx="4565024" cy="306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of RPi over 10 minute interval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00" y="1468825"/>
            <a:ext cx="5055762" cy="36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openALPR plate detection training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68825"/>
            <a:ext cx="47448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Train-detector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>
                <a:solidFill>
                  <a:schemeClr val="accent5"/>
                </a:solidFill>
                <a:hlinkClick r:id="rId4"/>
              </a:rPr>
              <a:t>OpenALPR Plate Tagger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Tags images with license plate locations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Images can then be used with train-detector to train OpenALPR algorithm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 100s to 1000s of positive images to train detector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height, width, and country of license plates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350" y="1924700"/>
            <a:ext cx="4087650" cy="3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