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Testing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2950"/>
            <a:ext cx="4634859" cy="27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775" y="1652950"/>
            <a:ext cx="4643425" cy="27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Graphs added on: 2/27/18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25" y="2056050"/>
            <a:ext cx="3532750" cy="21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147" y="2110650"/>
            <a:ext cx="3637825" cy="21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Degrees Testing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847" y="1152472"/>
            <a:ext cx="6056076" cy="36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