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69" r:id="rId4"/>
    <p:sldId id="282" r:id="rId5"/>
    <p:sldId id="281" r:id="rId6"/>
    <p:sldId id="283" r:id="rId7"/>
    <p:sldId id="260" r:id="rId8"/>
    <p:sldId id="271" r:id="rId9"/>
    <p:sldId id="261" r:id="rId10"/>
    <p:sldId id="262" r:id="rId11"/>
    <p:sldId id="272" r:id="rId12"/>
    <p:sldId id="268" r:id="rId13"/>
    <p:sldId id="273" r:id="rId14"/>
    <p:sldId id="263" r:id="rId15"/>
    <p:sldId id="284" r:id="rId16"/>
    <p:sldId id="275" r:id="rId17"/>
    <p:sldId id="259" r:id="rId18"/>
    <p:sldId id="265" r:id="rId19"/>
    <p:sldId id="285" r:id="rId20"/>
    <p:sldId id="277" r:id="rId21"/>
    <p:sldId id="270" r:id="rId22"/>
    <p:sldId id="26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11462-C639-43AD-BFEF-B5525765A16B}" v="104" dt="2023-05-24T20:23:4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200" autoAdjust="0"/>
  </p:normalViewPr>
  <p:slideViewPr>
    <p:cSldViewPr snapToGrid="0">
      <p:cViewPr varScale="1">
        <p:scale>
          <a:sx n="68" d="100"/>
          <a:sy n="68" d="100"/>
        </p:scale>
        <p:origin x="70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mith" userId="206eb8e9bb530816" providerId="LiveId" clId="{B3BCB9CA-FF44-4F86-9B49-D42CD9A2CD01}"/>
    <pc:docChg chg="undo custSel addSld modSld sldOrd">
      <pc:chgData name="David Smith" userId="206eb8e9bb530816" providerId="LiveId" clId="{B3BCB9CA-FF44-4F86-9B49-D42CD9A2CD01}" dt="2023-04-05T12:28:34.213" v="6858" actId="14100"/>
      <pc:docMkLst>
        <pc:docMk/>
      </pc:docMkLst>
      <pc:sldChg chg="addSp delSp modSp mod">
        <pc:chgData name="David Smith" userId="206eb8e9bb530816" providerId="LiveId" clId="{B3BCB9CA-FF44-4F86-9B49-D42CD9A2CD01}" dt="2023-03-31T18:14:37.010" v="3099" actId="14100"/>
        <pc:sldMkLst>
          <pc:docMk/>
          <pc:sldMk cId="1868455790" sldId="257"/>
        </pc:sldMkLst>
        <pc:spChg chg="add del">
          <ac:chgData name="David Smith" userId="206eb8e9bb530816" providerId="LiveId" clId="{B3BCB9CA-FF44-4F86-9B49-D42CD9A2CD01}" dt="2023-03-26T14:12:25.299" v="2208"/>
          <ac:spMkLst>
            <pc:docMk/>
            <pc:sldMk cId="1868455790" sldId="257"/>
            <ac:spMk id="2" creationId="{9A418999-3E4D-F677-85D1-6B6F9F5F26AB}"/>
          </ac:spMkLst>
        </pc:spChg>
        <pc:spChg chg="add mod">
          <ac:chgData name="David Smith" userId="206eb8e9bb530816" providerId="LiveId" clId="{B3BCB9CA-FF44-4F86-9B49-D42CD9A2CD01}" dt="2023-03-26T15:07:06.913" v="2905" actId="1076"/>
          <ac:spMkLst>
            <pc:docMk/>
            <pc:sldMk cId="1868455790" sldId="257"/>
            <ac:spMk id="3" creationId="{33A9FD25-6DA0-8088-38ED-3ECC3093045B}"/>
          </ac:spMkLst>
        </pc:spChg>
        <pc:spChg chg="add del mod">
          <ac:chgData name="David Smith" userId="206eb8e9bb530816" providerId="LiveId" clId="{B3BCB9CA-FF44-4F86-9B49-D42CD9A2CD01}" dt="2023-03-26T14:17:19.580" v="2289" actId="478"/>
          <ac:spMkLst>
            <pc:docMk/>
            <pc:sldMk cId="1868455790" sldId="257"/>
            <ac:spMk id="4" creationId="{C2122797-41C3-4EF4-0FBD-8497269CCDF4}"/>
          </ac:spMkLst>
        </pc:spChg>
        <pc:spChg chg="add del mod">
          <ac:chgData name="David Smith" userId="206eb8e9bb530816" providerId="LiveId" clId="{B3BCB9CA-FF44-4F86-9B49-D42CD9A2CD01}" dt="2023-03-25T08:32:10.355" v="238" actId="478"/>
          <ac:spMkLst>
            <pc:docMk/>
            <pc:sldMk cId="1868455790" sldId="257"/>
            <ac:spMk id="5" creationId="{5139BBD8-3E65-91A6-065C-89889B35A085}"/>
          </ac:spMkLst>
        </pc:spChg>
        <pc:spChg chg="add del mod">
          <ac:chgData name="David Smith" userId="206eb8e9bb530816" providerId="LiveId" clId="{B3BCB9CA-FF44-4F86-9B49-D42CD9A2CD01}" dt="2023-03-26T14:15:56.159" v="2217" actId="478"/>
          <ac:spMkLst>
            <pc:docMk/>
            <pc:sldMk cId="1868455790" sldId="257"/>
            <ac:spMk id="5" creationId="{8F2B4A12-B87D-9428-B1E7-73116CD09F91}"/>
          </ac:spMkLst>
        </pc:spChg>
        <pc:spChg chg="mod">
          <ac:chgData name="David Smith" userId="206eb8e9bb530816" providerId="LiveId" clId="{B3BCB9CA-FF44-4F86-9B49-D42CD9A2CD01}" dt="2023-03-25T08:20:54.957" v="23" actId="6549"/>
          <ac:spMkLst>
            <pc:docMk/>
            <pc:sldMk cId="1868455790" sldId="257"/>
            <ac:spMk id="6" creationId="{EDC87B12-8DDC-ABC9-7F02-B8824F143885}"/>
          </ac:spMkLst>
        </pc:spChg>
        <pc:spChg chg="add mod">
          <ac:chgData name="David Smith" userId="206eb8e9bb530816" providerId="LiveId" clId="{B3BCB9CA-FF44-4F86-9B49-D42CD9A2CD01}" dt="2023-03-31T18:13:50.823" v="3098" actId="6549"/>
          <ac:spMkLst>
            <pc:docMk/>
            <pc:sldMk cId="1868455790" sldId="257"/>
            <ac:spMk id="7" creationId="{AF5B9BA9-600E-7F10-7579-33C1B193082F}"/>
          </ac:spMkLst>
        </pc:spChg>
        <pc:spChg chg="add del mod">
          <ac:chgData name="David Smith" userId="206eb8e9bb530816" providerId="LiveId" clId="{B3BCB9CA-FF44-4F86-9B49-D42CD9A2CD01}" dt="2023-03-26T15:01:41.978" v="2541" actId="478"/>
          <ac:spMkLst>
            <pc:docMk/>
            <pc:sldMk cId="1868455790" sldId="257"/>
            <ac:spMk id="8" creationId="{66EF92FC-E641-475E-35E8-1073F633F82E}"/>
          </ac:spMkLst>
        </pc:spChg>
        <pc:spChg chg="add del mod">
          <ac:chgData name="David Smith" userId="206eb8e9bb530816" providerId="LiveId" clId="{B3BCB9CA-FF44-4F86-9B49-D42CD9A2CD01}" dt="2023-03-26T15:01:43.336" v="2542" actId="478"/>
          <ac:spMkLst>
            <pc:docMk/>
            <pc:sldMk cId="1868455790" sldId="257"/>
            <ac:spMk id="9" creationId="{0F2687E6-2FAB-2A6C-5C36-6AE68C65770D}"/>
          </ac:spMkLst>
        </pc:spChg>
        <pc:spChg chg="add del mod ord">
          <ac:chgData name="David Smith" userId="206eb8e9bb530816" providerId="LiveId" clId="{B3BCB9CA-FF44-4F86-9B49-D42CD9A2CD01}" dt="2023-03-26T15:05:33.210" v="2692" actId="478"/>
          <ac:spMkLst>
            <pc:docMk/>
            <pc:sldMk cId="1868455790" sldId="257"/>
            <ac:spMk id="10" creationId="{7CD5D142-523C-4403-C3C7-4B95F24ABD41}"/>
          </ac:spMkLst>
        </pc:spChg>
        <pc:spChg chg="add mod">
          <ac:chgData name="David Smith" userId="206eb8e9bb530816" providerId="LiveId" clId="{B3BCB9CA-FF44-4F86-9B49-D42CD9A2CD01}" dt="2023-03-26T14:19:33.876" v="2306" actId="14100"/>
          <ac:spMkLst>
            <pc:docMk/>
            <pc:sldMk cId="1868455790" sldId="257"/>
            <ac:spMk id="11" creationId="{F22826EA-76DA-C6BE-3BA8-4AE0D98B4694}"/>
          </ac:spMkLst>
        </pc:spChg>
        <pc:spChg chg="add mod">
          <ac:chgData name="David Smith" userId="206eb8e9bb530816" providerId="LiveId" clId="{B3BCB9CA-FF44-4F86-9B49-D42CD9A2CD01}" dt="2023-03-26T14:20:35.380" v="2322" actId="14100"/>
          <ac:spMkLst>
            <pc:docMk/>
            <pc:sldMk cId="1868455790" sldId="257"/>
            <ac:spMk id="12" creationId="{E9245FC3-EAFD-AF52-2266-B673C07F37D9}"/>
          </ac:spMkLst>
        </pc:spChg>
        <pc:spChg chg="add mod">
          <ac:chgData name="David Smith" userId="206eb8e9bb530816" providerId="LiveId" clId="{B3BCB9CA-FF44-4F86-9B49-D42CD9A2CD01}" dt="2023-03-26T14:20:22.983" v="2317" actId="692"/>
          <ac:spMkLst>
            <pc:docMk/>
            <pc:sldMk cId="1868455790" sldId="257"/>
            <ac:spMk id="13" creationId="{6C18B1CB-EFB9-D95B-1757-DDD0CD57232C}"/>
          </ac:spMkLst>
        </pc:spChg>
        <pc:spChg chg="add mod">
          <ac:chgData name="David Smith" userId="206eb8e9bb530816" providerId="LiveId" clId="{B3BCB9CA-FF44-4F86-9B49-D42CD9A2CD01}" dt="2023-03-26T15:03:18.849" v="2629" actId="554"/>
          <ac:spMkLst>
            <pc:docMk/>
            <pc:sldMk cId="1868455790" sldId="257"/>
            <ac:spMk id="14" creationId="{67311CC7-82E8-E054-A8CB-19D6B10811BB}"/>
          </ac:spMkLst>
        </pc:spChg>
        <pc:spChg chg="add mod">
          <ac:chgData name="David Smith" userId="206eb8e9bb530816" providerId="LiveId" clId="{B3BCB9CA-FF44-4F86-9B49-D42CD9A2CD01}" dt="2023-03-26T15:07:51.114" v="2908" actId="20577"/>
          <ac:spMkLst>
            <pc:docMk/>
            <pc:sldMk cId="1868455790" sldId="257"/>
            <ac:spMk id="15" creationId="{5EB12886-8C2F-89D0-262E-2B64F43DF4D6}"/>
          </ac:spMkLst>
        </pc:spChg>
        <pc:spChg chg="add mod">
          <ac:chgData name="David Smith" userId="206eb8e9bb530816" providerId="LiveId" clId="{B3BCB9CA-FF44-4F86-9B49-D42CD9A2CD01}" dt="2023-03-26T15:03:18.849" v="2629" actId="554"/>
          <ac:spMkLst>
            <pc:docMk/>
            <pc:sldMk cId="1868455790" sldId="257"/>
            <ac:spMk id="16" creationId="{00744CB8-B35F-E8D3-252E-994ECBBBAA05}"/>
          </ac:spMkLst>
        </pc:spChg>
        <pc:spChg chg="add mod">
          <ac:chgData name="David Smith" userId="206eb8e9bb530816" providerId="LiveId" clId="{B3BCB9CA-FF44-4F86-9B49-D42CD9A2CD01}" dt="2023-03-26T14:26:50.279" v="2472" actId="1076"/>
          <ac:spMkLst>
            <pc:docMk/>
            <pc:sldMk cId="1868455790" sldId="257"/>
            <ac:spMk id="19" creationId="{CD833177-5989-7807-E5E3-E681634E330A}"/>
          </ac:spMkLst>
        </pc:spChg>
        <pc:spChg chg="add del mod">
          <ac:chgData name="David Smith" userId="206eb8e9bb530816" providerId="LiveId" clId="{B3BCB9CA-FF44-4F86-9B49-D42CD9A2CD01}" dt="2023-03-26T14:27:06.474" v="2479" actId="478"/>
          <ac:spMkLst>
            <pc:docMk/>
            <pc:sldMk cId="1868455790" sldId="257"/>
            <ac:spMk id="20" creationId="{3673769F-0E30-EB5D-F8E9-415F8CE56D31}"/>
          </ac:spMkLst>
        </pc:spChg>
        <pc:spChg chg="add mod">
          <ac:chgData name="David Smith" userId="206eb8e9bb530816" providerId="LiveId" clId="{B3BCB9CA-FF44-4F86-9B49-D42CD9A2CD01}" dt="2023-03-26T14:27:22.378" v="2495" actId="1036"/>
          <ac:spMkLst>
            <pc:docMk/>
            <pc:sldMk cId="1868455790" sldId="257"/>
            <ac:spMk id="21" creationId="{68E8ADFB-CF96-F01B-CA12-FDAFC754163D}"/>
          </ac:spMkLst>
        </pc:spChg>
        <pc:spChg chg="add del mod">
          <ac:chgData name="David Smith" userId="206eb8e9bb530816" providerId="LiveId" clId="{B3BCB9CA-FF44-4F86-9B49-D42CD9A2CD01}" dt="2023-03-26T14:27:29.434" v="2497" actId="478"/>
          <ac:spMkLst>
            <pc:docMk/>
            <pc:sldMk cId="1868455790" sldId="257"/>
            <ac:spMk id="22" creationId="{540B31FD-E67D-2BA2-E616-3703A2AE8D9B}"/>
          </ac:spMkLst>
        </pc:spChg>
        <pc:picChg chg="add mod">
          <ac:chgData name="David Smith" userId="206eb8e9bb530816" providerId="LiveId" clId="{B3BCB9CA-FF44-4F86-9B49-D42CD9A2CD01}" dt="2023-03-26T14:26:51.551" v="2473" actId="1076"/>
          <ac:picMkLst>
            <pc:docMk/>
            <pc:sldMk cId="1868455790" sldId="257"/>
            <ac:picMk id="18" creationId="{4AF39F9F-E950-17DB-9D47-9CB013AAADF4}"/>
          </ac:picMkLst>
        </pc:picChg>
        <pc:cxnChg chg="add mod">
          <ac:chgData name="David Smith" userId="206eb8e9bb530816" providerId="LiveId" clId="{B3BCB9CA-FF44-4F86-9B49-D42CD9A2CD01}" dt="2023-03-26T14:28:56.841" v="2539" actId="14100"/>
          <ac:cxnSpMkLst>
            <pc:docMk/>
            <pc:sldMk cId="1868455790" sldId="257"/>
            <ac:cxnSpMk id="24" creationId="{FBBB74B1-DE89-4B50-5AD4-945F603B8CB4}"/>
          </ac:cxnSpMkLst>
        </pc:cxnChg>
        <pc:cxnChg chg="add mod">
          <ac:chgData name="David Smith" userId="206eb8e9bb530816" providerId="LiveId" clId="{B3BCB9CA-FF44-4F86-9B49-D42CD9A2CD01}" dt="2023-03-26T14:28:02.914" v="2514" actId="14100"/>
          <ac:cxnSpMkLst>
            <pc:docMk/>
            <pc:sldMk cId="1868455790" sldId="257"/>
            <ac:cxnSpMk id="26" creationId="{C620265B-9AC8-6CFB-08EB-41A33D181A3B}"/>
          </ac:cxnSpMkLst>
        </pc:cxnChg>
        <pc:cxnChg chg="add mod">
          <ac:chgData name="David Smith" userId="206eb8e9bb530816" providerId="LiveId" clId="{B3BCB9CA-FF44-4F86-9B49-D42CD9A2CD01}" dt="2023-03-26T14:28:09.436" v="2517" actId="14100"/>
          <ac:cxnSpMkLst>
            <pc:docMk/>
            <pc:sldMk cId="1868455790" sldId="257"/>
            <ac:cxnSpMk id="29" creationId="{53012CDF-C347-7CEF-91BB-3F42D28F487F}"/>
          </ac:cxnSpMkLst>
        </pc:cxnChg>
        <pc:cxnChg chg="add mod">
          <ac:chgData name="David Smith" userId="206eb8e9bb530816" providerId="LiveId" clId="{B3BCB9CA-FF44-4F86-9B49-D42CD9A2CD01}" dt="2023-03-26T14:28:24.845" v="2522" actId="14100"/>
          <ac:cxnSpMkLst>
            <pc:docMk/>
            <pc:sldMk cId="1868455790" sldId="257"/>
            <ac:cxnSpMk id="32" creationId="{6ABF7201-6C95-3F14-B826-1F4382506416}"/>
          </ac:cxnSpMkLst>
        </pc:cxnChg>
        <pc:cxnChg chg="add mod">
          <ac:chgData name="David Smith" userId="206eb8e9bb530816" providerId="LiveId" clId="{B3BCB9CA-FF44-4F86-9B49-D42CD9A2CD01}" dt="2023-03-26T14:28:36.538" v="2529" actId="1037"/>
          <ac:cxnSpMkLst>
            <pc:docMk/>
            <pc:sldMk cId="1868455790" sldId="257"/>
            <ac:cxnSpMk id="37" creationId="{F19353DB-D267-01EB-7D36-65A3FAC9B685}"/>
          </ac:cxnSpMkLst>
        </pc:cxnChg>
        <pc:cxnChg chg="add mod">
          <ac:chgData name="David Smith" userId="206eb8e9bb530816" providerId="LiveId" clId="{B3BCB9CA-FF44-4F86-9B49-D42CD9A2CD01}" dt="2023-03-26T14:28:50.154" v="2538" actId="1038"/>
          <ac:cxnSpMkLst>
            <pc:docMk/>
            <pc:sldMk cId="1868455790" sldId="257"/>
            <ac:cxnSpMk id="40" creationId="{C8D36348-EA31-416C-7BCF-592A7857EEE4}"/>
          </ac:cxnSpMkLst>
        </pc:cxnChg>
        <pc:cxnChg chg="add mod">
          <ac:chgData name="David Smith" userId="206eb8e9bb530816" providerId="LiveId" clId="{B3BCB9CA-FF44-4F86-9B49-D42CD9A2CD01}" dt="2023-03-26T15:03:34.072" v="2637" actId="692"/>
          <ac:cxnSpMkLst>
            <pc:docMk/>
            <pc:sldMk cId="1868455790" sldId="257"/>
            <ac:cxnSpMk id="45" creationId="{3FD06A2C-F0CB-AEF2-9DF1-087E6BC32E5D}"/>
          </ac:cxnSpMkLst>
        </pc:cxnChg>
        <pc:cxnChg chg="add mod">
          <ac:chgData name="David Smith" userId="206eb8e9bb530816" providerId="LiveId" clId="{B3BCB9CA-FF44-4F86-9B49-D42CD9A2CD01}" dt="2023-03-26T15:03:39.200" v="2640" actId="14100"/>
          <ac:cxnSpMkLst>
            <pc:docMk/>
            <pc:sldMk cId="1868455790" sldId="257"/>
            <ac:cxnSpMk id="46" creationId="{C5A27B58-46F9-0DBA-5A3C-45380F4DF646}"/>
          </ac:cxnSpMkLst>
        </pc:cxnChg>
        <pc:cxnChg chg="add mod">
          <ac:chgData name="David Smith" userId="206eb8e9bb530816" providerId="LiveId" clId="{B3BCB9CA-FF44-4F86-9B49-D42CD9A2CD01}" dt="2023-03-31T18:14:37.010" v="3099" actId="14100"/>
          <ac:cxnSpMkLst>
            <pc:docMk/>
            <pc:sldMk cId="1868455790" sldId="257"/>
            <ac:cxnSpMk id="48" creationId="{A609BE0F-30A2-E0A3-05A7-AA7F1D59B576}"/>
          </ac:cxnSpMkLst>
        </pc:cxnChg>
        <pc:cxnChg chg="add mod">
          <ac:chgData name="David Smith" userId="206eb8e9bb530816" providerId="LiveId" clId="{B3BCB9CA-FF44-4F86-9B49-D42CD9A2CD01}" dt="2023-03-26T15:03:57.863" v="2644" actId="692"/>
          <ac:cxnSpMkLst>
            <pc:docMk/>
            <pc:sldMk cId="1868455790" sldId="257"/>
            <ac:cxnSpMk id="49" creationId="{9F396F5A-4E05-DF87-ADEE-98B7FA762F4E}"/>
          </ac:cxnSpMkLst>
        </pc:cxnChg>
        <pc:cxnChg chg="add del mod">
          <ac:chgData name="David Smith" userId="206eb8e9bb530816" providerId="LiveId" clId="{B3BCB9CA-FF44-4F86-9B49-D42CD9A2CD01}" dt="2023-03-26T15:05:01.242" v="2665" actId="478"/>
          <ac:cxnSpMkLst>
            <pc:docMk/>
            <pc:sldMk cId="1868455790" sldId="257"/>
            <ac:cxnSpMk id="52" creationId="{33D7F671-5ED9-06ED-68BF-CAFB8FF009CB}"/>
          </ac:cxnSpMkLst>
        </pc:cxnChg>
        <pc:cxnChg chg="add del mod">
          <ac:chgData name="David Smith" userId="206eb8e9bb530816" providerId="LiveId" clId="{B3BCB9CA-FF44-4F86-9B49-D42CD9A2CD01}" dt="2023-03-26T15:04:28.058" v="2654" actId="478"/>
          <ac:cxnSpMkLst>
            <pc:docMk/>
            <pc:sldMk cId="1868455790" sldId="257"/>
            <ac:cxnSpMk id="53" creationId="{E7B1F591-7BD2-3A3E-A85D-1E960B65CADB}"/>
          </ac:cxnSpMkLst>
        </pc:cxnChg>
        <pc:cxnChg chg="add mod">
          <ac:chgData name="David Smith" userId="206eb8e9bb530816" providerId="LiveId" clId="{B3BCB9CA-FF44-4F86-9B49-D42CD9A2CD01}" dt="2023-03-26T15:04:56.466" v="2664" actId="14100"/>
          <ac:cxnSpMkLst>
            <pc:docMk/>
            <pc:sldMk cId="1868455790" sldId="257"/>
            <ac:cxnSpMk id="61" creationId="{F6C2CD85-3427-1C80-5629-31A8C563C91E}"/>
          </ac:cxnSpMkLst>
        </pc:cxnChg>
        <pc:cxnChg chg="add mod">
          <ac:chgData name="David Smith" userId="206eb8e9bb530816" providerId="LiveId" clId="{B3BCB9CA-FF44-4F86-9B49-D42CD9A2CD01}" dt="2023-03-26T15:05:12.955" v="2668" actId="692"/>
          <ac:cxnSpMkLst>
            <pc:docMk/>
            <pc:sldMk cId="1868455790" sldId="257"/>
            <ac:cxnSpMk id="65" creationId="{E6CEED7B-3EDE-1BE0-CF6F-41972CBD65BD}"/>
          </ac:cxnSpMkLst>
        </pc:cxnChg>
      </pc:sldChg>
      <pc:sldChg chg="addSp delSp modSp add mod">
        <pc:chgData name="David Smith" userId="206eb8e9bb530816" providerId="LiveId" clId="{B3BCB9CA-FF44-4F86-9B49-D42CD9A2CD01}" dt="2023-03-25T08:36:40.765" v="736" actId="1076"/>
        <pc:sldMkLst>
          <pc:docMk/>
          <pc:sldMk cId="1017289430" sldId="258"/>
        </pc:sldMkLst>
        <pc:spChg chg="add mod">
          <ac:chgData name="David Smith" userId="206eb8e9bb530816" providerId="LiveId" clId="{B3BCB9CA-FF44-4F86-9B49-D42CD9A2CD01}" dt="2023-03-25T08:35:52.514" v="593" actId="14100"/>
          <ac:spMkLst>
            <pc:docMk/>
            <pc:sldMk cId="1017289430" sldId="258"/>
            <ac:spMk id="2" creationId="{0C36DC3C-4566-A2DA-9B8E-6ECFB51EB0C9}"/>
          </ac:spMkLst>
        </pc:spChg>
        <pc:spChg chg="del">
          <ac:chgData name="David Smith" userId="206eb8e9bb530816" providerId="LiveId" clId="{B3BCB9CA-FF44-4F86-9B49-D42CD9A2CD01}" dt="2023-03-25T08:33:22.755" v="347" actId="478"/>
          <ac:spMkLst>
            <pc:docMk/>
            <pc:sldMk cId="1017289430" sldId="258"/>
            <ac:spMk id="3" creationId="{33A9FD25-6DA0-8088-38ED-3ECC3093045B}"/>
          </ac:spMkLst>
        </pc:spChg>
        <pc:spChg chg="del">
          <ac:chgData name="David Smith" userId="206eb8e9bb530816" providerId="LiveId" clId="{B3BCB9CA-FF44-4F86-9B49-D42CD9A2CD01}" dt="2023-03-25T08:33:22.755" v="347" actId="478"/>
          <ac:spMkLst>
            <pc:docMk/>
            <pc:sldMk cId="1017289430" sldId="258"/>
            <ac:spMk id="4" creationId="{C2122797-41C3-4EF4-0FBD-8497269CCDF4}"/>
          </ac:spMkLst>
        </pc:spChg>
        <pc:spChg chg="add mod">
          <ac:chgData name="David Smith" userId="206eb8e9bb530816" providerId="LiveId" clId="{B3BCB9CA-FF44-4F86-9B49-D42CD9A2CD01}" dt="2023-03-25T08:36:37.988" v="734" actId="1076"/>
          <ac:spMkLst>
            <pc:docMk/>
            <pc:sldMk cId="1017289430" sldId="258"/>
            <ac:spMk id="5" creationId="{FECF154D-A4CA-FE2F-B285-8C42975B7908}"/>
          </ac:spMkLst>
        </pc:spChg>
        <pc:spChg chg="mod">
          <ac:chgData name="David Smith" userId="206eb8e9bb530816" providerId="LiveId" clId="{B3BCB9CA-FF44-4F86-9B49-D42CD9A2CD01}" dt="2023-03-25T08:33:46.757" v="429" actId="5793"/>
          <ac:spMkLst>
            <pc:docMk/>
            <pc:sldMk cId="1017289430" sldId="258"/>
            <ac:spMk id="6" creationId="{EDC87B12-8DDC-ABC9-7F02-B8824F143885}"/>
          </ac:spMkLst>
        </pc:spChg>
        <pc:spChg chg="add mod">
          <ac:chgData name="David Smith" userId="206eb8e9bb530816" providerId="LiveId" clId="{B3BCB9CA-FF44-4F86-9B49-D42CD9A2CD01}" dt="2023-03-25T08:36:40.765" v="736" actId="1076"/>
          <ac:spMkLst>
            <pc:docMk/>
            <pc:sldMk cId="1017289430" sldId="258"/>
            <ac:spMk id="7" creationId="{1A14220E-4ADA-2696-95A9-D013B02174C3}"/>
          </ac:spMkLst>
        </pc:spChg>
        <pc:spChg chg="del mod">
          <ac:chgData name="David Smith" userId="206eb8e9bb530816" providerId="LiveId" clId="{B3BCB9CA-FF44-4F86-9B49-D42CD9A2CD01}" dt="2023-03-25T08:33:24.482" v="349" actId="478"/>
          <ac:spMkLst>
            <pc:docMk/>
            <pc:sldMk cId="1017289430" sldId="258"/>
            <ac:spMk id="8" creationId="{66EF92FC-E641-475E-35E8-1073F633F82E}"/>
          </ac:spMkLst>
        </pc:spChg>
        <pc:spChg chg="del mod">
          <ac:chgData name="David Smith" userId="206eb8e9bb530816" providerId="LiveId" clId="{B3BCB9CA-FF44-4F86-9B49-D42CD9A2CD01}" dt="2023-03-25T08:33:24.482" v="349" actId="478"/>
          <ac:spMkLst>
            <pc:docMk/>
            <pc:sldMk cId="1017289430" sldId="258"/>
            <ac:spMk id="9" creationId="{0F2687E6-2FAB-2A6C-5C36-6AE68C65770D}"/>
          </ac:spMkLst>
        </pc:spChg>
      </pc:sldChg>
      <pc:sldChg chg="addSp delSp modSp add mod">
        <pc:chgData name="David Smith" userId="206eb8e9bb530816" providerId="LiveId" clId="{B3BCB9CA-FF44-4F86-9B49-D42CD9A2CD01}" dt="2023-03-25T08:54:55.541" v="2206" actId="20577"/>
        <pc:sldMkLst>
          <pc:docMk/>
          <pc:sldMk cId="3232137545" sldId="259"/>
        </pc:sldMkLst>
        <pc:spChg chg="del">
          <ac:chgData name="David Smith" userId="206eb8e9bb530816" providerId="LiveId" clId="{B3BCB9CA-FF44-4F86-9B49-D42CD9A2CD01}" dt="2023-03-25T08:37:44.241" v="765" actId="478"/>
          <ac:spMkLst>
            <pc:docMk/>
            <pc:sldMk cId="3232137545" sldId="259"/>
            <ac:spMk id="2" creationId="{0C36DC3C-4566-A2DA-9B8E-6ECFB51EB0C9}"/>
          </ac:spMkLst>
        </pc:spChg>
        <pc:spChg chg="add mod">
          <ac:chgData name="David Smith" userId="206eb8e9bb530816" providerId="LiveId" clId="{B3BCB9CA-FF44-4F86-9B49-D42CD9A2CD01}" dt="2023-03-25T08:54:55.541" v="2206" actId="20577"/>
          <ac:spMkLst>
            <pc:docMk/>
            <pc:sldMk cId="3232137545" sldId="259"/>
            <ac:spMk id="3" creationId="{8608756B-FE73-208F-BA6A-4196D523A3C9}"/>
          </ac:spMkLst>
        </pc:spChg>
        <pc:spChg chg="del">
          <ac:chgData name="David Smith" userId="206eb8e9bb530816" providerId="LiveId" clId="{B3BCB9CA-FF44-4F86-9B49-D42CD9A2CD01}" dt="2023-03-25T08:37:44.241" v="765" actId="478"/>
          <ac:spMkLst>
            <pc:docMk/>
            <pc:sldMk cId="3232137545" sldId="259"/>
            <ac:spMk id="5" creationId="{FECF154D-A4CA-FE2F-B285-8C42975B7908}"/>
          </ac:spMkLst>
        </pc:spChg>
        <pc:spChg chg="mod">
          <ac:chgData name="David Smith" userId="206eb8e9bb530816" providerId="LiveId" clId="{B3BCB9CA-FF44-4F86-9B49-D42CD9A2CD01}" dt="2023-03-25T08:37:40.080" v="764" actId="20577"/>
          <ac:spMkLst>
            <pc:docMk/>
            <pc:sldMk cId="3232137545" sldId="259"/>
            <ac:spMk id="6" creationId="{EDC87B12-8DDC-ABC9-7F02-B8824F143885}"/>
          </ac:spMkLst>
        </pc:spChg>
        <pc:spChg chg="del">
          <ac:chgData name="David Smith" userId="206eb8e9bb530816" providerId="LiveId" clId="{B3BCB9CA-FF44-4F86-9B49-D42CD9A2CD01}" dt="2023-03-25T08:37:44.241" v="765" actId="478"/>
          <ac:spMkLst>
            <pc:docMk/>
            <pc:sldMk cId="3232137545" sldId="259"/>
            <ac:spMk id="7" creationId="{1A14220E-4ADA-2696-95A9-D013B02174C3}"/>
          </ac:spMkLst>
        </pc:spChg>
      </pc:sldChg>
      <pc:sldChg chg="addSp delSp modSp add mod ord">
        <pc:chgData name="David Smith" userId="206eb8e9bb530816" providerId="LiveId" clId="{B3BCB9CA-FF44-4F86-9B49-D42CD9A2CD01}" dt="2023-03-31T18:15:27.952" v="3107" actId="20577"/>
        <pc:sldMkLst>
          <pc:docMk/>
          <pc:sldMk cId="2726131323" sldId="260"/>
        </pc:sldMkLst>
        <pc:spChg chg="add mod">
          <ac:chgData name="David Smith" userId="206eb8e9bb530816" providerId="LiveId" clId="{B3BCB9CA-FF44-4F86-9B49-D42CD9A2CD01}" dt="2023-03-31T18:15:27.952" v="3107" actId="20577"/>
          <ac:spMkLst>
            <pc:docMk/>
            <pc:sldMk cId="2726131323" sldId="260"/>
            <ac:spMk id="2" creationId="{BE5D0E8F-5129-84E0-4623-C958C0BC7BEF}"/>
          </ac:spMkLst>
        </pc:spChg>
        <pc:spChg chg="del mod">
          <ac:chgData name="David Smith" userId="206eb8e9bb530816" providerId="LiveId" clId="{B3BCB9CA-FF44-4F86-9B49-D42CD9A2CD01}" dt="2023-03-25T08:40:30.670" v="1048" actId="478"/>
          <ac:spMkLst>
            <pc:docMk/>
            <pc:sldMk cId="2726131323" sldId="260"/>
            <ac:spMk id="3" creationId="{8608756B-FE73-208F-BA6A-4196D523A3C9}"/>
          </ac:spMkLst>
        </pc:spChg>
        <pc:spChg chg="mod">
          <ac:chgData name="David Smith" userId="206eb8e9bb530816" providerId="LiveId" clId="{B3BCB9CA-FF44-4F86-9B49-D42CD9A2CD01}" dt="2023-03-25T08:41:11.901" v="1135" actId="20577"/>
          <ac:spMkLst>
            <pc:docMk/>
            <pc:sldMk cId="2726131323" sldId="260"/>
            <ac:spMk id="6" creationId="{EDC87B12-8DDC-ABC9-7F02-B8824F143885}"/>
          </ac:spMkLst>
        </pc:spChg>
        <pc:picChg chg="add mod">
          <ac:chgData name="David Smith" userId="206eb8e9bb530816" providerId="LiveId" clId="{B3BCB9CA-FF44-4F86-9B49-D42CD9A2CD01}" dt="2023-03-31T18:15:07.226" v="3101" actId="1076"/>
          <ac:picMkLst>
            <pc:docMk/>
            <pc:sldMk cId="2726131323" sldId="260"/>
            <ac:picMk id="4" creationId="{9370DAF5-FB16-5261-ABBC-1F0802CC3616}"/>
          </ac:picMkLst>
        </pc:picChg>
      </pc:sldChg>
      <pc:sldChg chg="addSp delSp modSp add mod">
        <pc:chgData name="David Smith" userId="206eb8e9bb530816" providerId="LiveId" clId="{B3BCB9CA-FF44-4F86-9B49-D42CD9A2CD01}" dt="2023-04-05T12:10:02.603" v="6568" actId="20577"/>
        <pc:sldMkLst>
          <pc:docMk/>
          <pc:sldMk cId="761578170" sldId="261"/>
        </pc:sldMkLst>
        <pc:spChg chg="del">
          <ac:chgData name="David Smith" userId="206eb8e9bb530816" providerId="LiveId" clId="{B3BCB9CA-FF44-4F86-9B49-D42CD9A2CD01}" dt="2023-03-26T15:26:35.160" v="3043" actId="478"/>
          <ac:spMkLst>
            <pc:docMk/>
            <pc:sldMk cId="761578170" sldId="261"/>
            <ac:spMk id="2" creationId="{0C36DC3C-4566-A2DA-9B8E-6ECFB51EB0C9}"/>
          </ac:spMkLst>
        </pc:spChg>
        <pc:spChg chg="add del mod">
          <ac:chgData name="David Smith" userId="206eb8e9bb530816" providerId="LiveId" clId="{B3BCB9CA-FF44-4F86-9B49-D42CD9A2CD01}" dt="2023-03-31T18:30:33.266" v="3116" actId="478"/>
          <ac:spMkLst>
            <pc:docMk/>
            <pc:sldMk cId="761578170" sldId="261"/>
            <ac:spMk id="2" creationId="{FC79F7C1-8AAF-AC6E-2CC4-8964B0AF1797}"/>
          </ac:spMkLst>
        </pc:spChg>
        <pc:spChg chg="add mod">
          <ac:chgData name="David Smith" userId="206eb8e9bb530816" providerId="LiveId" clId="{B3BCB9CA-FF44-4F86-9B49-D42CD9A2CD01}" dt="2023-04-05T12:10:02.603" v="6568" actId="20577"/>
          <ac:spMkLst>
            <pc:docMk/>
            <pc:sldMk cId="761578170" sldId="261"/>
            <ac:spMk id="3" creationId="{C90F93AE-3801-1D15-CB30-51C9B3C799E6}"/>
          </ac:spMkLst>
        </pc:spChg>
        <pc:spChg chg="add mod">
          <ac:chgData name="David Smith" userId="206eb8e9bb530816" providerId="LiveId" clId="{B3BCB9CA-FF44-4F86-9B49-D42CD9A2CD01}" dt="2023-03-31T18:50:09.715" v="3845" actId="5793"/>
          <ac:spMkLst>
            <pc:docMk/>
            <pc:sldMk cId="761578170" sldId="261"/>
            <ac:spMk id="4" creationId="{E742FDD4-9CAA-A64E-A556-410A1FBAE68B}"/>
          </ac:spMkLst>
        </pc:spChg>
        <pc:spChg chg="del">
          <ac:chgData name="David Smith" userId="206eb8e9bb530816" providerId="LiveId" clId="{B3BCB9CA-FF44-4F86-9B49-D42CD9A2CD01}" dt="2023-03-26T15:26:35.160" v="3043" actId="478"/>
          <ac:spMkLst>
            <pc:docMk/>
            <pc:sldMk cId="761578170" sldId="261"/>
            <ac:spMk id="5" creationId="{FECF154D-A4CA-FE2F-B285-8C42975B7908}"/>
          </ac:spMkLst>
        </pc:spChg>
        <pc:spChg chg="mod">
          <ac:chgData name="David Smith" userId="206eb8e9bb530816" providerId="LiveId" clId="{B3BCB9CA-FF44-4F86-9B49-D42CD9A2CD01}" dt="2023-03-26T15:26:46.264" v="3096" actId="20577"/>
          <ac:spMkLst>
            <pc:docMk/>
            <pc:sldMk cId="761578170" sldId="261"/>
            <ac:spMk id="6" creationId="{EDC87B12-8DDC-ABC9-7F02-B8824F143885}"/>
          </ac:spMkLst>
        </pc:spChg>
        <pc:spChg chg="del">
          <ac:chgData name="David Smith" userId="206eb8e9bb530816" providerId="LiveId" clId="{B3BCB9CA-FF44-4F86-9B49-D42CD9A2CD01}" dt="2023-03-26T15:26:35.160" v="3043" actId="478"/>
          <ac:spMkLst>
            <pc:docMk/>
            <pc:sldMk cId="761578170" sldId="261"/>
            <ac:spMk id="7" creationId="{1A14220E-4ADA-2696-95A9-D013B02174C3}"/>
          </ac:spMkLst>
        </pc:spChg>
      </pc:sldChg>
      <pc:sldChg chg="addSp delSp modSp add mod">
        <pc:chgData name="David Smith" userId="206eb8e9bb530816" providerId="LiveId" clId="{B3BCB9CA-FF44-4F86-9B49-D42CD9A2CD01}" dt="2023-04-05T12:26:37.529" v="6853" actId="20577"/>
        <pc:sldMkLst>
          <pc:docMk/>
          <pc:sldMk cId="1590167354" sldId="262"/>
        </pc:sldMkLst>
        <pc:spChg chg="add mod">
          <ac:chgData name="David Smith" userId="206eb8e9bb530816" providerId="LiveId" clId="{B3BCB9CA-FF44-4F86-9B49-D42CD9A2CD01}" dt="2023-04-04T16:40:21.791" v="6360" actId="14100"/>
          <ac:spMkLst>
            <pc:docMk/>
            <pc:sldMk cId="1590167354" sldId="262"/>
            <ac:spMk id="2" creationId="{6988611D-8AC3-7BFD-2433-86F0FE3FEB1B}"/>
          </ac:spMkLst>
        </pc:spChg>
        <pc:spChg chg="mod">
          <ac:chgData name="David Smith" userId="206eb8e9bb530816" providerId="LiveId" clId="{B3BCB9CA-FF44-4F86-9B49-D42CD9A2CD01}" dt="2023-04-05T12:26:37.529" v="6853" actId="20577"/>
          <ac:spMkLst>
            <pc:docMk/>
            <pc:sldMk cId="1590167354" sldId="262"/>
            <ac:spMk id="3" creationId="{C90F93AE-3801-1D15-CB30-51C9B3C799E6}"/>
          </ac:spMkLst>
        </pc:spChg>
        <pc:spChg chg="mod">
          <ac:chgData name="David Smith" userId="206eb8e9bb530816" providerId="LiveId" clId="{B3BCB9CA-FF44-4F86-9B49-D42CD9A2CD01}" dt="2023-04-04T16:36:38.498" v="6278" actId="1076"/>
          <ac:spMkLst>
            <pc:docMk/>
            <pc:sldMk cId="1590167354" sldId="262"/>
            <ac:spMk id="4" creationId="{E742FDD4-9CAA-A64E-A556-410A1FBAE68B}"/>
          </ac:spMkLst>
        </pc:spChg>
        <pc:spChg chg="add del mod">
          <ac:chgData name="David Smith" userId="206eb8e9bb530816" providerId="LiveId" clId="{B3BCB9CA-FF44-4F86-9B49-D42CD9A2CD01}" dt="2023-04-05T12:20:16.873" v="6595" actId="478"/>
          <ac:spMkLst>
            <pc:docMk/>
            <pc:sldMk cId="1590167354" sldId="262"/>
            <ac:spMk id="5" creationId="{AA520B25-DB08-864B-AFDE-31BC7CBF321B}"/>
          </ac:spMkLst>
        </pc:spChg>
        <pc:spChg chg="mod">
          <ac:chgData name="David Smith" userId="206eb8e9bb530816" providerId="LiveId" clId="{B3BCB9CA-FF44-4F86-9B49-D42CD9A2CD01}" dt="2023-03-31T18:35:16.735" v="3454" actId="20577"/>
          <ac:spMkLst>
            <pc:docMk/>
            <pc:sldMk cId="1590167354" sldId="262"/>
            <ac:spMk id="6" creationId="{EDC87B12-8DDC-ABC9-7F02-B8824F143885}"/>
          </ac:spMkLst>
        </pc:spChg>
        <pc:spChg chg="add del mod">
          <ac:chgData name="David Smith" userId="206eb8e9bb530816" providerId="LiveId" clId="{B3BCB9CA-FF44-4F86-9B49-D42CD9A2CD01}" dt="2023-04-05T12:20:16.873" v="6595" actId="478"/>
          <ac:spMkLst>
            <pc:docMk/>
            <pc:sldMk cId="1590167354" sldId="262"/>
            <ac:spMk id="7" creationId="{310856CC-F112-F2AD-3C74-BD97B71C0CC3}"/>
          </ac:spMkLst>
        </pc:spChg>
        <pc:spChg chg="add mod">
          <ac:chgData name="David Smith" userId="206eb8e9bb530816" providerId="LiveId" clId="{B3BCB9CA-FF44-4F86-9B49-D42CD9A2CD01}" dt="2023-04-04T16:47:13.482" v="6558" actId="20577"/>
          <ac:spMkLst>
            <pc:docMk/>
            <pc:sldMk cId="1590167354" sldId="262"/>
            <ac:spMk id="8" creationId="{499780D2-7829-EBDE-33B2-735CBA8FD124}"/>
          </ac:spMkLst>
        </pc:spChg>
        <pc:spChg chg="add mod">
          <ac:chgData name="David Smith" userId="206eb8e9bb530816" providerId="LiveId" clId="{B3BCB9CA-FF44-4F86-9B49-D42CD9A2CD01}" dt="2023-04-05T12:19:36.922" v="6590" actId="6549"/>
          <ac:spMkLst>
            <pc:docMk/>
            <pc:sldMk cId="1590167354" sldId="262"/>
            <ac:spMk id="10" creationId="{BEFD0081-16ED-BAF9-FC7F-7207F032646C}"/>
          </ac:spMkLst>
        </pc:spChg>
      </pc:sldChg>
      <pc:sldChg chg="addSp delSp modSp add mod">
        <pc:chgData name="David Smith" userId="206eb8e9bb530816" providerId="LiveId" clId="{B3BCB9CA-FF44-4F86-9B49-D42CD9A2CD01}" dt="2023-03-31T18:54:37.230" v="4525" actId="20577"/>
        <pc:sldMkLst>
          <pc:docMk/>
          <pc:sldMk cId="2523984147" sldId="263"/>
        </pc:sldMkLst>
        <pc:spChg chg="del">
          <ac:chgData name="David Smith" userId="206eb8e9bb530816" providerId="LiveId" clId="{B3BCB9CA-FF44-4F86-9B49-D42CD9A2CD01}" dt="2023-03-31T18:51:11.249" v="3928" actId="478"/>
          <ac:spMkLst>
            <pc:docMk/>
            <pc:sldMk cId="2523984147" sldId="263"/>
            <ac:spMk id="2" creationId="{6988611D-8AC3-7BFD-2433-86F0FE3FEB1B}"/>
          </ac:spMkLst>
        </pc:spChg>
        <pc:spChg chg="del">
          <ac:chgData name="David Smith" userId="206eb8e9bb530816" providerId="LiveId" clId="{B3BCB9CA-FF44-4F86-9B49-D42CD9A2CD01}" dt="2023-03-31T18:51:11.249" v="3928" actId="478"/>
          <ac:spMkLst>
            <pc:docMk/>
            <pc:sldMk cId="2523984147" sldId="263"/>
            <ac:spMk id="3" creationId="{C90F93AE-3801-1D15-CB30-51C9B3C799E6}"/>
          </ac:spMkLst>
        </pc:spChg>
        <pc:spChg chg="del mod">
          <ac:chgData name="David Smith" userId="206eb8e9bb530816" providerId="LiveId" clId="{B3BCB9CA-FF44-4F86-9B49-D42CD9A2CD01}" dt="2023-03-31T18:51:15.213" v="3932" actId="478"/>
          <ac:spMkLst>
            <pc:docMk/>
            <pc:sldMk cId="2523984147" sldId="263"/>
            <ac:spMk id="4" creationId="{E742FDD4-9CAA-A64E-A556-410A1FBAE68B}"/>
          </ac:spMkLst>
        </pc:spChg>
        <pc:spChg chg="del">
          <ac:chgData name="David Smith" userId="206eb8e9bb530816" providerId="LiveId" clId="{B3BCB9CA-FF44-4F86-9B49-D42CD9A2CD01}" dt="2023-03-31T18:51:12.639" v="3930" actId="478"/>
          <ac:spMkLst>
            <pc:docMk/>
            <pc:sldMk cId="2523984147" sldId="263"/>
            <ac:spMk id="5" creationId="{AA520B25-DB08-864B-AFDE-31BC7CBF321B}"/>
          </ac:spMkLst>
        </pc:spChg>
        <pc:spChg chg="mod">
          <ac:chgData name="David Smith" userId="206eb8e9bb530816" providerId="LiveId" clId="{B3BCB9CA-FF44-4F86-9B49-D42CD9A2CD01}" dt="2023-03-31T18:51:08.894" v="3927" actId="20577"/>
          <ac:spMkLst>
            <pc:docMk/>
            <pc:sldMk cId="2523984147" sldId="263"/>
            <ac:spMk id="6" creationId="{EDC87B12-8DDC-ABC9-7F02-B8824F143885}"/>
          </ac:spMkLst>
        </pc:spChg>
        <pc:spChg chg="del">
          <ac:chgData name="David Smith" userId="206eb8e9bb530816" providerId="LiveId" clId="{B3BCB9CA-FF44-4F86-9B49-D42CD9A2CD01}" dt="2023-03-31T18:51:14.125" v="3931" actId="478"/>
          <ac:spMkLst>
            <pc:docMk/>
            <pc:sldMk cId="2523984147" sldId="263"/>
            <ac:spMk id="7" creationId="{310856CC-F112-F2AD-3C74-BD97B71C0CC3}"/>
          </ac:spMkLst>
        </pc:spChg>
        <pc:spChg chg="add mod">
          <ac:chgData name="David Smith" userId="206eb8e9bb530816" providerId="LiveId" clId="{B3BCB9CA-FF44-4F86-9B49-D42CD9A2CD01}" dt="2023-03-31T18:54:37.230" v="4525" actId="20577"/>
          <ac:spMkLst>
            <pc:docMk/>
            <pc:sldMk cId="2523984147" sldId="263"/>
            <ac:spMk id="8" creationId="{9BA73278-CABB-7C43-FABD-9BB1A6C2C3CB}"/>
          </ac:spMkLst>
        </pc:spChg>
      </pc:sldChg>
      <pc:sldChg chg="addSp delSp modSp add mod">
        <pc:chgData name="David Smith" userId="206eb8e9bb530816" providerId="LiveId" clId="{B3BCB9CA-FF44-4F86-9B49-D42CD9A2CD01}" dt="2023-03-31T18:57:03.295" v="5124" actId="20577"/>
        <pc:sldMkLst>
          <pc:docMk/>
          <pc:sldMk cId="3273321232" sldId="264"/>
        </pc:sldMkLst>
        <pc:spChg chg="add mod">
          <ac:chgData name="David Smith" userId="206eb8e9bb530816" providerId="LiveId" clId="{B3BCB9CA-FF44-4F86-9B49-D42CD9A2CD01}" dt="2023-03-31T18:57:03.295" v="5124" actId="20577"/>
          <ac:spMkLst>
            <pc:docMk/>
            <pc:sldMk cId="3273321232" sldId="264"/>
            <ac:spMk id="2" creationId="{085DD7B2-63DE-D8EF-0A78-F714BB4FB4E6}"/>
          </ac:spMkLst>
        </pc:spChg>
        <pc:spChg chg="mod">
          <ac:chgData name="David Smith" userId="206eb8e9bb530816" providerId="LiveId" clId="{B3BCB9CA-FF44-4F86-9B49-D42CD9A2CD01}" dt="2023-03-31T18:55:15.086" v="4583" actId="20577"/>
          <ac:spMkLst>
            <pc:docMk/>
            <pc:sldMk cId="3273321232" sldId="264"/>
            <ac:spMk id="6" creationId="{EDC87B12-8DDC-ABC9-7F02-B8824F143885}"/>
          </ac:spMkLst>
        </pc:spChg>
        <pc:spChg chg="del">
          <ac:chgData name="David Smith" userId="206eb8e9bb530816" providerId="LiveId" clId="{B3BCB9CA-FF44-4F86-9B49-D42CD9A2CD01}" dt="2023-03-31T18:54:54.225" v="4527" actId="478"/>
          <ac:spMkLst>
            <pc:docMk/>
            <pc:sldMk cId="3273321232" sldId="264"/>
            <ac:spMk id="8" creationId="{9BA73278-CABB-7C43-FABD-9BB1A6C2C3CB}"/>
          </ac:spMkLst>
        </pc:spChg>
      </pc:sldChg>
      <pc:sldChg chg="addSp delSp modSp add mod">
        <pc:chgData name="David Smith" userId="206eb8e9bb530816" providerId="LiveId" clId="{B3BCB9CA-FF44-4F86-9B49-D42CD9A2CD01}" dt="2023-04-03T07:12:01.161" v="5890" actId="20577"/>
        <pc:sldMkLst>
          <pc:docMk/>
          <pc:sldMk cId="2417529089" sldId="265"/>
        </pc:sldMkLst>
        <pc:spChg chg="del">
          <ac:chgData name="David Smith" userId="206eb8e9bb530816" providerId="LiveId" clId="{B3BCB9CA-FF44-4F86-9B49-D42CD9A2CD01}" dt="2023-04-03T07:08:01.088" v="5167" actId="478"/>
          <ac:spMkLst>
            <pc:docMk/>
            <pc:sldMk cId="2417529089" sldId="265"/>
            <ac:spMk id="2" creationId="{0C36DC3C-4566-A2DA-9B8E-6ECFB51EB0C9}"/>
          </ac:spMkLst>
        </pc:spChg>
        <pc:spChg chg="add mod">
          <ac:chgData name="David Smith" userId="206eb8e9bb530816" providerId="LiveId" clId="{B3BCB9CA-FF44-4F86-9B49-D42CD9A2CD01}" dt="2023-04-03T07:12:01.161" v="5890" actId="20577"/>
          <ac:spMkLst>
            <pc:docMk/>
            <pc:sldMk cId="2417529089" sldId="265"/>
            <ac:spMk id="3" creationId="{ABB94920-8E98-F74E-9713-731FE4177539}"/>
          </ac:spMkLst>
        </pc:spChg>
        <pc:spChg chg="del">
          <ac:chgData name="David Smith" userId="206eb8e9bb530816" providerId="LiveId" clId="{B3BCB9CA-FF44-4F86-9B49-D42CD9A2CD01}" dt="2023-04-03T07:08:01.088" v="5167" actId="478"/>
          <ac:spMkLst>
            <pc:docMk/>
            <pc:sldMk cId="2417529089" sldId="265"/>
            <ac:spMk id="5" creationId="{FECF154D-A4CA-FE2F-B285-8C42975B7908}"/>
          </ac:spMkLst>
        </pc:spChg>
        <pc:spChg chg="mod">
          <ac:chgData name="David Smith" userId="206eb8e9bb530816" providerId="LiveId" clId="{B3BCB9CA-FF44-4F86-9B49-D42CD9A2CD01}" dt="2023-04-03T07:08:14.686" v="5234" actId="20577"/>
          <ac:spMkLst>
            <pc:docMk/>
            <pc:sldMk cId="2417529089" sldId="265"/>
            <ac:spMk id="6" creationId="{EDC87B12-8DDC-ABC9-7F02-B8824F143885}"/>
          </ac:spMkLst>
        </pc:spChg>
        <pc:spChg chg="del">
          <ac:chgData name="David Smith" userId="206eb8e9bb530816" providerId="LiveId" clId="{B3BCB9CA-FF44-4F86-9B49-D42CD9A2CD01}" dt="2023-04-03T07:08:01.088" v="5167" actId="478"/>
          <ac:spMkLst>
            <pc:docMk/>
            <pc:sldMk cId="2417529089" sldId="265"/>
            <ac:spMk id="7" creationId="{1A14220E-4ADA-2696-95A9-D013B02174C3}"/>
          </ac:spMkLst>
        </pc:spChg>
      </pc:sldChg>
      <pc:sldChg chg="delSp modSp add mod">
        <pc:chgData name="David Smith" userId="206eb8e9bb530816" providerId="LiveId" clId="{B3BCB9CA-FF44-4F86-9B49-D42CD9A2CD01}" dt="2023-04-03T07:12:49.865" v="5904" actId="478"/>
        <pc:sldMkLst>
          <pc:docMk/>
          <pc:sldMk cId="4007359851" sldId="266"/>
        </pc:sldMkLst>
        <pc:spChg chg="del">
          <ac:chgData name="David Smith" userId="206eb8e9bb530816" providerId="LiveId" clId="{B3BCB9CA-FF44-4F86-9B49-D42CD9A2CD01}" dt="2023-04-03T07:12:49.865" v="5904" actId="478"/>
          <ac:spMkLst>
            <pc:docMk/>
            <pc:sldMk cId="4007359851" sldId="266"/>
            <ac:spMk id="3" creationId="{8608756B-FE73-208F-BA6A-4196D523A3C9}"/>
          </ac:spMkLst>
        </pc:spChg>
        <pc:spChg chg="mod">
          <ac:chgData name="David Smith" userId="206eb8e9bb530816" providerId="LiveId" clId="{B3BCB9CA-FF44-4F86-9B49-D42CD9A2CD01}" dt="2023-04-03T07:12:47.897" v="5903" actId="20577"/>
          <ac:spMkLst>
            <pc:docMk/>
            <pc:sldMk cId="4007359851" sldId="266"/>
            <ac:spMk id="6" creationId="{EDC87B12-8DDC-ABC9-7F02-B8824F143885}"/>
          </ac:spMkLst>
        </pc:spChg>
      </pc:sldChg>
      <pc:sldChg chg="modSp add mod">
        <pc:chgData name="David Smith" userId="206eb8e9bb530816" providerId="LiveId" clId="{B3BCB9CA-FF44-4F86-9B49-D42CD9A2CD01}" dt="2023-04-03T07:14:21.113" v="6241" actId="20577"/>
        <pc:sldMkLst>
          <pc:docMk/>
          <pc:sldMk cId="3347634107" sldId="267"/>
        </pc:sldMkLst>
        <pc:spChg chg="mod">
          <ac:chgData name="David Smith" userId="206eb8e9bb530816" providerId="LiveId" clId="{B3BCB9CA-FF44-4F86-9B49-D42CD9A2CD01}" dt="2023-04-03T07:14:21.113" v="6241" actId="20577"/>
          <ac:spMkLst>
            <pc:docMk/>
            <pc:sldMk cId="3347634107" sldId="267"/>
            <ac:spMk id="3" creationId="{ABB94920-8E98-F74E-9713-731FE4177539}"/>
          </ac:spMkLst>
        </pc:spChg>
        <pc:spChg chg="mod">
          <ac:chgData name="David Smith" userId="206eb8e9bb530816" providerId="LiveId" clId="{B3BCB9CA-FF44-4F86-9B49-D42CD9A2CD01}" dt="2023-04-03T07:13:05.225" v="5930" actId="20577"/>
          <ac:spMkLst>
            <pc:docMk/>
            <pc:sldMk cId="3347634107" sldId="267"/>
            <ac:spMk id="6" creationId="{EDC87B12-8DDC-ABC9-7F02-B8824F143885}"/>
          </ac:spMkLst>
        </pc:spChg>
      </pc:sldChg>
      <pc:sldChg chg="addSp delSp modSp add mod">
        <pc:chgData name="David Smith" userId="206eb8e9bb530816" providerId="LiveId" clId="{B3BCB9CA-FF44-4F86-9B49-D42CD9A2CD01}" dt="2023-04-05T12:28:34.213" v="6858" actId="14100"/>
        <pc:sldMkLst>
          <pc:docMk/>
          <pc:sldMk cId="3082876168" sldId="268"/>
        </pc:sldMkLst>
        <pc:spChg chg="del">
          <ac:chgData name="David Smith" userId="206eb8e9bb530816" providerId="LiveId" clId="{B3BCB9CA-FF44-4F86-9B49-D42CD9A2CD01}" dt="2023-04-05T12:20:10.765" v="6593" actId="478"/>
          <ac:spMkLst>
            <pc:docMk/>
            <pc:sldMk cId="3082876168" sldId="268"/>
            <ac:spMk id="2" creationId="{6988611D-8AC3-7BFD-2433-86F0FE3FEB1B}"/>
          </ac:spMkLst>
        </pc:spChg>
        <pc:spChg chg="mod">
          <ac:chgData name="David Smith" userId="206eb8e9bb530816" providerId="LiveId" clId="{B3BCB9CA-FF44-4F86-9B49-D42CD9A2CD01}" dt="2023-04-05T12:26:39.961" v="6855" actId="20577"/>
          <ac:spMkLst>
            <pc:docMk/>
            <pc:sldMk cId="3082876168" sldId="268"/>
            <ac:spMk id="3" creationId="{C90F93AE-3801-1D15-CB30-51C9B3C799E6}"/>
          </ac:spMkLst>
        </pc:spChg>
        <pc:spChg chg="del">
          <ac:chgData name="David Smith" userId="206eb8e9bb530816" providerId="LiveId" clId="{B3BCB9CA-FF44-4F86-9B49-D42CD9A2CD01}" dt="2023-04-05T12:20:10.765" v="6593" actId="478"/>
          <ac:spMkLst>
            <pc:docMk/>
            <pc:sldMk cId="3082876168" sldId="268"/>
            <ac:spMk id="4" creationId="{E742FDD4-9CAA-A64E-A556-410A1FBAE68B}"/>
          </ac:spMkLst>
        </pc:spChg>
        <pc:spChg chg="mod">
          <ac:chgData name="David Smith" userId="206eb8e9bb530816" providerId="LiveId" clId="{B3BCB9CA-FF44-4F86-9B49-D42CD9A2CD01}" dt="2023-04-05T12:28:34.213" v="6858" actId="14100"/>
          <ac:spMkLst>
            <pc:docMk/>
            <pc:sldMk cId="3082876168" sldId="268"/>
            <ac:spMk id="5" creationId="{AA520B25-DB08-864B-AFDE-31BC7CBF321B}"/>
          </ac:spMkLst>
        </pc:spChg>
        <pc:spChg chg="mod">
          <ac:chgData name="David Smith" userId="206eb8e9bb530816" providerId="LiveId" clId="{B3BCB9CA-FF44-4F86-9B49-D42CD9A2CD01}" dt="2023-04-05T12:28:29.046" v="6857" actId="1076"/>
          <ac:spMkLst>
            <pc:docMk/>
            <pc:sldMk cId="3082876168" sldId="268"/>
            <ac:spMk id="7" creationId="{310856CC-F112-F2AD-3C74-BD97B71C0CC3}"/>
          </ac:spMkLst>
        </pc:spChg>
        <pc:spChg chg="mod">
          <ac:chgData name="David Smith" userId="206eb8e9bb530816" providerId="LiveId" clId="{B3BCB9CA-FF44-4F86-9B49-D42CD9A2CD01}" dt="2023-04-05T12:20:38.634" v="6629" actId="20577"/>
          <ac:spMkLst>
            <pc:docMk/>
            <pc:sldMk cId="3082876168" sldId="268"/>
            <ac:spMk id="8" creationId="{499780D2-7829-EBDE-33B2-735CBA8FD124}"/>
          </ac:spMkLst>
        </pc:spChg>
        <pc:spChg chg="del">
          <ac:chgData name="David Smith" userId="206eb8e9bb530816" providerId="LiveId" clId="{B3BCB9CA-FF44-4F86-9B49-D42CD9A2CD01}" dt="2023-04-05T12:20:14.348" v="6594" actId="478"/>
          <ac:spMkLst>
            <pc:docMk/>
            <pc:sldMk cId="3082876168" sldId="268"/>
            <ac:spMk id="10" creationId="{BEFD0081-16ED-BAF9-FC7F-7207F032646C}"/>
          </ac:spMkLst>
        </pc:spChg>
        <pc:spChg chg="add mod">
          <ac:chgData name="David Smith" userId="206eb8e9bb530816" providerId="LiveId" clId="{B3BCB9CA-FF44-4F86-9B49-D42CD9A2CD01}" dt="2023-04-05T12:25:52.954" v="6838" actId="20577"/>
          <ac:spMkLst>
            <pc:docMk/>
            <pc:sldMk cId="3082876168" sldId="268"/>
            <ac:spMk id="11" creationId="{110B780C-7C6A-BB16-410B-21E290472F34}"/>
          </ac:spMkLst>
        </pc:spChg>
        <pc:graphicFrameChg chg="add del mod">
          <ac:chgData name="David Smith" userId="206eb8e9bb530816" providerId="LiveId" clId="{B3BCB9CA-FF44-4F86-9B49-D42CD9A2CD01}" dt="2023-04-05T12:22:27.803" v="6684"/>
          <ac:graphicFrameMkLst>
            <pc:docMk/>
            <pc:sldMk cId="3082876168" sldId="268"/>
            <ac:graphicFrameMk id="9" creationId="{915EA6D4-A2B0-0B37-2C0F-E16F47C93875}"/>
          </ac:graphicFrameMkLst>
        </pc:graphicFrameChg>
      </pc:sldChg>
    </pc:docChg>
  </pc:docChgLst>
  <pc:docChgLst>
    <pc:chgData name="David Smith" userId="206eb8e9bb530816" providerId="LiveId" clId="{37C11462-C639-43AD-BFEF-B5525765A16B}"/>
    <pc:docChg chg="undo custSel addSld delSld modSld sldOrd">
      <pc:chgData name="David Smith" userId="206eb8e9bb530816" providerId="LiveId" clId="{37C11462-C639-43AD-BFEF-B5525765A16B}" dt="2023-05-25T17:32:10.129" v="7386" actId="20577"/>
      <pc:docMkLst>
        <pc:docMk/>
      </pc:docMkLst>
      <pc:sldChg chg="addSp delSp modSp mod">
        <pc:chgData name="David Smith" userId="206eb8e9bb530816" providerId="LiveId" clId="{37C11462-C639-43AD-BFEF-B5525765A16B}" dt="2023-05-23T20:00:21.428" v="5749" actId="20577"/>
        <pc:sldMkLst>
          <pc:docMk/>
          <pc:sldMk cId="364042556" sldId="256"/>
        </pc:sldMkLst>
        <pc:spChg chg="mod">
          <ac:chgData name="David Smith" userId="206eb8e9bb530816" providerId="LiveId" clId="{37C11462-C639-43AD-BFEF-B5525765A16B}" dt="2023-05-23T20:00:21.428" v="5749" actId="20577"/>
          <ac:spMkLst>
            <pc:docMk/>
            <pc:sldMk cId="364042556" sldId="256"/>
            <ac:spMk id="7" creationId="{83A4A455-EC28-F1FD-6A89-DB39D887F8A5}"/>
          </ac:spMkLst>
        </pc:spChg>
        <pc:spChg chg="add del mod">
          <ac:chgData name="David Smith" userId="206eb8e9bb530816" providerId="LiveId" clId="{37C11462-C639-43AD-BFEF-B5525765A16B}" dt="2023-05-12T20:14:58.961" v="1318"/>
          <ac:spMkLst>
            <pc:docMk/>
            <pc:sldMk cId="364042556" sldId="256"/>
            <ac:spMk id="8" creationId="{F81372E8-27EB-1ECB-45BF-A9675F2174B1}"/>
          </ac:spMkLst>
        </pc:spChg>
        <pc:picChg chg="add mod">
          <ac:chgData name="David Smith" userId="206eb8e9bb530816" providerId="LiveId" clId="{37C11462-C639-43AD-BFEF-B5525765A16B}" dt="2023-05-12T20:16:23.270" v="1348" actId="1076"/>
          <ac:picMkLst>
            <pc:docMk/>
            <pc:sldMk cId="364042556" sldId="256"/>
            <ac:picMk id="3" creationId="{BD9D652B-FE42-99D2-CB5E-32477BE30D3C}"/>
          </ac:picMkLst>
        </pc:picChg>
        <pc:picChg chg="add mod">
          <ac:chgData name="David Smith" userId="206eb8e9bb530816" providerId="LiveId" clId="{37C11462-C639-43AD-BFEF-B5525765A16B}" dt="2023-05-12T20:15:24.921" v="1347" actId="1035"/>
          <ac:picMkLst>
            <pc:docMk/>
            <pc:sldMk cId="364042556" sldId="256"/>
            <ac:picMk id="5" creationId="{227B9F86-28A7-BF5E-5482-FEA0D5255461}"/>
          </ac:picMkLst>
        </pc:picChg>
        <pc:picChg chg="add mod modCrop">
          <ac:chgData name="David Smith" userId="206eb8e9bb530816" providerId="LiveId" clId="{37C11462-C639-43AD-BFEF-B5525765A16B}" dt="2023-05-12T20:15:24.921" v="1347" actId="1035"/>
          <ac:picMkLst>
            <pc:docMk/>
            <pc:sldMk cId="364042556" sldId="256"/>
            <ac:picMk id="10" creationId="{4420F099-3989-1B88-419E-0259031A5FD4}"/>
          </ac:picMkLst>
        </pc:picChg>
      </pc:sldChg>
      <pc:sldChg chg="addSp modSp del mod">
        <pc:chgData name="David Smith" userId="206eb8e9bb530816" providerId="LiveId" clId="{37C11462-C639-43AD-BFEF-B5525765A16B}" dt="2023-05-21T10:32:03.026" v="4677" actId="47"/>
        <pc:sldMkLst>
          <pc:docMk/>
          <pc:sldMk cId="1868455790" sldId="257"/>
        </pc:sldMkLst>
        <pc:spChg chg="add mod">
          <ac:chgData name="David Smith" userId="206eb8e9bb530816" providerId="LiveId" clId="{37C11462-C639-43AD-BFEF-B5525765A16B}" dt="2023-05-19T20:25:43.456" v="3413" actId="1076"/>
          <ac:spMkLst>
            <pc:docMk/>
            <pc:sldMk cId="1868455790" sldId="257"/>
            <ac:spMk id="2" creationId="{917894B0-F843-1C1D-AD4A-BD8A06334C45}"/>
          </ac:spMkLst>
        </pc:spChg>
        <pc:spChg chg="mod">
          <ac:chgData name="David Smith" userId="206eb8e9bb530816" providerId="LiveId" clId="{37C11462-C639-43AD-BFEF-B5525765A16B}" dt="2023-05-20T05:51:55.842" v="3744" actId="20577"/>
          <ac:spMkLst>
            <pc:docMk/>
            <pc:sldMk cId="1868455790" sldId="257"/>
            <ac:spMk id="15" creationId="{5EB12886-8C2F-89D0-262E-2B64F43DF4D6}"/>
          </ac:spMkLst>
        </pc:spChg>
      </pc:sldChg>
      <pc:sldChg chg="del">
        <pc:chgData name="David Smith" userId="206eb8e9bb530816" providerId="LiveId" clId="{37C11462-C639-43AD-BFEF-B5525765A16B}" dt="2023-05-15T18:07:02.994" v="1842" actId="47"/>
        <pc:sldMkLst>
          <pc:docMk/>
          <pc:sldMk cId="1017289430" sldId="258"/>
        </pc:sldMkLst>
      </pc:sldChg>
      <pc:sldChg chg="modSp mod ord">
        <pc:chgData name="David Smith" userId="206eb8e9bb530816" providerId="LiveId" clId="{37C11462-C639-43AD-BFEF-B5525765A16B}" dt="2023-05-24T20:32:59.167" v="7128" actId="20577"/>
        <pc:sldMkLst>
          <pc:docMk/>
          <pc:sldMk cId="3232137545" sldId="259"/>
        </pc:sldMkLst>
        <pc:spChg chg="mod">
          <ac:chgData name="David Smith" userId="206eb8e9bb530816" providerId="LiveId" clId="{37C11462-C639-43AD-BFEF-B5525765A16B}" dt="2023-05-24T20:32:59.167" v="7128" actId="20577"/>
          <ac:spMkLst>
            <pc:docMk/>
            <pc:sldMk cId="3232137545" sldId="259"/>
            <ac:spMk id="3" creationId="{8608756B-FE73-208F-BA6A-4196D523A3C9}"/>
          </ac:spMkLst>
        </pc:spChg>
        <pc:spChg chg="mod">
          <ac:chgData name="David Smith" userId="206eb8e9bb530816" providerId="LiveId" clId="{37C11462-C639-43AD-BFEF-B5525765A16B}" dt="2023-05-08T16:58:55.969" v="970" actId="20577"/>
          <ac:spMkLst>
            <pc:docMk/>
            <pc:sldMk cId="3232137545" sldId="259"/>
            <ac:spMk id="6" creationId="{EDC87B12-8DDC-ABC9-7F02-B8824F143885}"/>
          </ac:spMkLst>
        </pc:spChg>
      </pc:sldChg>
      <pc:sldChg chg="addSp modSp mod modNotesTx">
        <pc:chgData name="David Smith" userId="206eb8e9bb530816" providerId="LiveId" clId="{37C11462-C639-43AD-BFEF-B5525765A16B}" dt="2023-05-25T17:32:10.129" v="7386" actId="20577"/>
        <pc:sldMkLst>
          <pc:docMk/>
          <pc:sldMk cId="2726131323" sldId="260"/>
        </pc:sldMkLst>
        <pc:spChg chg="mod">
          <ac:chgData name="David Smith" userId="206eb8e9bb530816" providerId="LiveId" clId="{37C11462-C639-43AD-BFEF-B5525765A16B}" dt="2023-05-25T17:31:55.024" v="7310" actId="21"/>
          <ac:spMkLst>
            <pc:docMk/>
            <pc:sldMk cId="2726131323" sldId="260"/>
            <ac:spMk id="2" creationId="{BE5D0E8F-5129-84E0-4623-C958C0BC7BEF}"/>
          </ac:spMkLst>
        </pc:spChg>
        <pc:spChg chg="add mod">
          <ac:chgData name="David Smith" userId="206eb8e9bb530816" providerId="LiveId" clId="{37C11462-C639-43AD-BFEF-B5525765A16B}" dt="2023-05-21T10:53:28.779" v="4786" actId="1036"/>
          <ac:spMkLst>
            <pc:docMk/>
            <pc:sldMk cId="2726131323" sldId="260"/>
            <ac:spMk id="3" creationId="{A77EACEC-B137-05A0-636B-540804DD2F80}"/>
          </ac:spMkLst>
        </pc:spChg>
        <pc:picChg chg="mod">
          <ac:chgData name="David Smith" userId="206eb8e9bb530816" providerId="LiveId" clId="{37C11462-C639-43AD-BFEF-B5525765A16B}" dt="2023-05-21T10:53:28.779" v="4786" actId="1036"/>
          <ac:picMkLst>
            <pc:docMk/>
            <pc:sldMk cId="2726131323" sldId="260"/>
            <ac:picMk id="4" creationId="{9370DAF5-FB16-5261-ABBC-1F0802CC3616}"/>
          </ac:picMkLst>
        </pc:picChg>
      </pc:sldChg>
      <pc:sldChg chg="addSp delSp modSp mod">
        <pc:chgData name="David Smith" userId="206eb8e9bb530816" providerId="LiveId" clId="{37C11462-C639-43AD-BFEF-B5525765A16B}" dt="2023-05-21T12:08:10.995" v="5734" actId="20577"/>
        <pc:sldMkLst>
          <pc:docMk/>
          <pc:sldMk cId="761578170" sldId="261"/>
        </pc:sldMkLst>
        <pc:spChg chg="del mod">
          <ac:chgData name="David Smith" userId="206eb8e9bb530816" providerId="LiveId" clId="{37C11462-C639-43AD-BFEF-B5525765A16B}" dt="2023-05-17T06:34:57.433" v="2679" actId="478"/>
          <ac:spMkLst>
            <pc:docMk/>
            <pc:sldMk cId="761578170" sldId="261"/>
            <ac:spMk id="2" creationId="{8CBF2506-108A-18AC-9AAB-CF127BACB91B}"/>
          </ac:spMkLst>
        </pc:spChg>
        <pc:spChg chg="add del mod">
          <ac:chgData name="David Smith" userId="206eb8e9bb530816" providerId="LiveId" clId="{37C11462-C639-43AD-BFEF-B5525765A16B}" dt="2023-05-21T11:20:11.666" v="5425" actId="478"/>
          <ac:spMkLst>
            <pc:docMk/>
            <pc:sldMk cId="761578170" sldId="261"/>
            <ac:spMk id="2" creationId="{C32BD79C-9031-5B57-9911-E5F9EB7C190A}"/>
          </ac:spMkLst>
        </pc:spChg>
        <pc:spChg chg="del mod">
          <ac:chgData name="David Smith" userId="206eb8e9bb530816" providerId="LiveId" clId="{37C11462-C639-43AD-BFEF-B5525765A16B}" dt="2023-05-17T06:27:36.863" v="2395" actId="478"/>
          <ac:spMkLst>
            <pc:docMk/>
            <pc:sldMk cId="761578170" sldId="261"/>
            <ac:spMk id="3" creationId="{C90F93AE-3801-1D15-CB30-51C9B3C799E6}"/>
          </ac:spMkLst>
        </pc:spChg>
        <pc:spChg chg="del">
          <ac:chgData name="David Smith" userId="206eb8e9bb530816" providerId="LiveId" clId="{37C11462-C639-43AD-BFEF-B5525765A16B}" dt="2023-05-08T17:01:26.454" v="1227" actId="478"/>
          <ac:spMkLst>
            <pc:docMk/>
            <pc:sldMk cId="761578170" sldId="261"/>
            <ac:spMk id="4" creationId="{E742FDD4-9CAA-A64E-A556-410A1FBAE68B}"/>
          </ac:spMkLst>
        </pc:spChg>
        <pc:spChg chg="add mod">
          <ac:chgData name="David Smith" userId="206eb8e9bb530816" providerId="LiveId" clId="{37C11462-C639-43AD-BFEF-B5525765A16B}" dt="2023-05-17T06:35:10.620" v="2688" actId="21"/>
          <ac:spMkLst>
            <pc:docMk/>
            <pc:sldMk cId="761578170" sldId="261"/>
            <ac:spMk id="7" creationId="{32F0D478-BE3E-C322-F1A1-0651F5B7786B}"/>
          </ac:spMkLst>
        </pc:spChg>
        <pc:spChg chg="add mod">
          <ac:chgData name="David Smith" userId="206eb8e9bb530816" providerId="LiveId" clId="{37C11462-C639-43AD-BFEF-B5525765A16B}" dt="2023-05-21T12:08:10.995" v="5734" actId="20577"/>
          <ac:spMkLst>
            <pc:docMk/>
            <pc:sldMk cId="761578170" sldId="261"/>
            <ac:spMk id="9" creationId="{293FA265-6D40-7770-4E2C-111A778B7C58}"/>
          </ac:spMkLst>
        </pc:spChg>
        <pc:picChg chg="add mod">
          <ac:chgData name="David Smith" userId="206eb8e9bb530816" providerId="LiveId" clId="{37C11462-C639-43AD-BFEF-B5525765A16B}" dt="2023-05-21T11:20:08.640" v="5424" actId="1076"/>
          <ac:picMkLst>
            <pc:docMk/>
            <pc:sldMk cId="761578170" sldId="261"/>
            <ac:picMk id="4" creationId="{5BAF37AA-7D43-5C5C-E954-8ADCAEB2F3A8}"/>
          </ac:picMkLst>
        </pc:picChg>
        <pc:picChg chg="add del mod">
          <ac:chgData name="David Smith" userId="206eb8e9bb530816" providerId="LiveId" clId="{37C11462-C639-43AD-BFEF-B5525765A16B}" dt="2023-05-21T11:20:06.154" v="5422" actId="478"/>
          <ac:picMkLst>
            <pc:docMk/>
            <pc:sldMk cId="761578170" sldId="261"/>
            <ac:picMk id="5" creationId="{10DBDEB8-E451-354A-AB24-8E4AAE31E9C5}"/>
          </ac:picMkLst>
        </pc:picChg>
      </pc:sldChg>
      <pc:sldChg chg="addSp delSp modSp mod">
        <pc:chgData name="David Smith" userId="206eb8e9bb530816" providerId="LiveId" clId="{37C11462-C639-43AD-BFEF-B5525765A16B}" dt="2023-05-24T20:26:42.537" v="6847" actId="20577"/>
        <pc:sldMkLst>
          <pc:docMk/>
          <pc:sldMk cId="1590167354" sldId="262"/>
        </pc:sldMkLst>
        <pc:spChg chg="add del mod">
          <ac:chgData name="David Smith" userId="206eb8e9bb530816" providerId="LiveId" clId="{37C11462-C639-43AD-BFEF-B5525765A16B}" dt="2023-05-24T20:26:30.717" v="6837" actId="478"/>
          <ac:spMkLst>
            <pc:docMk/>
            <pc:sldMk cId="1590167354" sldId="262"/>
            <ac:spMk id="2" creationId="{57DCAC8A-C913-15F6-DE76-4B59B60D2A7E}"/>
          </ac:spMkLst>
        </pc:spChg>
        <pc:spChg chg="del">
          <ac:chgData name="David Smith" userId="206eb8e9bb530816" providerId="LiveId" clId="{37C11462-C639-43AD-BFEF-B5525765A16B}" dt="2023-05-03T06:42:15.729" v="8" actId="478"/>
          <ac:spMkLst>
            <pc:docMk/>
            <pc:sldMk cId="1590167354" sldId="262"/>
            <ac:spMk id="2" creationId="{6988611D-8AC3-7BFD-2433-86F0FE3FEB1B}"/>
          </ac:spMkLst>
        </pc:spChg>
        <pc:spChg chg="del">
          <ac:chgData name="David Smith" userId="206eb8e9bb530816" providerId="LiveId" clId="{37C11462-C639-43AD-BFEF-B5525765A16B}" dt="2023-05-03T06:41:34.695" v="0" actId="478"/>
          <ac:spMkLst>
            <pc:docMk/>
            <pc:sldMk cId="1590167354" sldId="262"/>
            <ac:spMk id="3" creationId="{C90F93AE-3801-1D15-CB30-51C9B3C799E6}"/>
          </ac:spMkLst>
        </pc:spChg>
        <pc:spChg chg="mod">
          <ac:chgData name="David Smith" userId="206eb8e9bb530816" providerId="LiveId" clId="{37C11462-C639-43AD-BFEF-B5525765A16B}" dt="2023-05-24T20:26:42.537" v="6847" actId="20577"/>
          <ac:spMkLst>
            <pc:docMk/>
            <pc:sldMk cId="1590167354" sldId="262"/>
            <ac:spMk id="4" creationId="{E742FDD4-9CAA-A64E-A556-410A1FBAE68B}"/>
          </ac:spMkLst>
        </pc:spChg>
        <pc:spChg chg="mod">
          <ac:chgData name="David Smith" userId="206eb8e9bb530816" providerId="LiveId" clId="{37C11462-C639-43AD-BFEF-B5525765A16B}" dt="2023-05-24T20:26:03.204" v="6738" actId="6549"/>
          <ac:spMkLst>
            <pc:docMk/>
            <pc:sldMk cId="1590167354" sldId="262"/>
            <ac:spMk id="6" creationId="{EDC87B12-8DDC-ABC9-7F02-B8824F143885}"/>
          </ac:spMkLst>
        </pc:spChg>
        <pc:spChg chg="del">
          <ac:chgData name="David Smith" userId="206eb8e9bb530816" providerId="LiveId" clId="{37C11462-C639-43AD-BFEF-B5525765A16B}" dt="2023-05-03T06:42:01.331" v="7" actId="478"/>
          <ac:spMkLst>
            <pc:docMk/>
            <pc:sldMk cId="1590167354" sldId="262"/>
            <ac:spMk id="8" creationId="{499780D2-7829-EBDE-33B2-735CBA8FD124}"/>
          </ac:spMkLst>
        </pc:spChg>
        <pc:spChg chg="del">
          <ac:chgData name="David Smith" userId="206eb8e9bb530816" providerId="LiveId" clId="{37C11462-C639-43AD-BFEF-B5525765A16B}" dt="2023-05-03T06:42:15.729" v="8" actId="478"/>
          <ac:spMkLst>
            <pc:docMk/>
            <pc:sldMk cId="1590167354" sldId="262"/>
            <ac:spMk id="10" creationId="{BEFD0081-16ED-BAF9-FC7F-7207F032646C}"/>
          </ac:spMkLst>
        </pc:spChg>
        <pc:picChg chg="add">
          <ac:chgData name="David Smith" userId="206eb8e9bb530816" providerId="LiveId" clId="{37C11462-C639-43AD-BFEF-B5525765A16B}" dt="2023-05-21T11:21:38.804" v="5427" actId="22"/>
          <ac:picMkLst>
            <pc:docMk/>
            <pc:sldMk cId="1590167354" sldId="262"/>
            <ac:picMk id="3" creationId="{FE613B04-D7B4-539B-219D-34EBF1437561}"/>
          </ac:picMkLst>
        </pc:picChg>
        <pc:picChg chg="add del mod">
          <ac:chgData name="David Smith" userId="206eb8e9bb530816" providerId="LiveId" clId="{37C11462-C639-43AD-BFEF-B5525765A16B}" dt="2023-05-03T06:42:01.331" v="7" actId="478"/>
          <ac:picMkLst>
            <pc:docMk/>
            <pc:sldMk cId="1590167354" sldId="262"/>
            <ac:picMk id="7" creationId="{4918DEBB-2667-834D-155C-0C560822A4A0}"/>
          </ac:picMkLst>
        </pc:picChg>
        <pc:picChg chg="add del mod">
          <ac:chgData name="David Smith" userId="206eb8e9bb530816" providerId="LiveId" clId="{37C11462-C639-43AD-BFEF-B5525765A16B}" dt="2023-05-21T11:21:38.020" v="5426" actId="478"/>
          <ac:picMkLst>
            <pc:docMk/>
            <pc:sldMk cId="1590167354" sldId="262"/>
            <ac:picMk id="11" creationId="{61A56C77-E6C6-B3C5-2370-2ACE7E7572D8}"/>
          </ac:picMkLst>
        </pc:picChg>
      </pc:sldChg>
      <pc:sldChg chg="addSp delSp modSp mod">
        <pc:chgData name="David Smith" userId="206eb8e9bb530816" providerId="LiveId" clId="{37C11462-C639-43AD-BFEF-B5525765A16B}" dt="2023-05-21T11:24:53.772" v="5436" actId="478"/>
        <pc:sldMkLst>
          <pc:docMk/>
          <pc:sldMk cId="2523984147" sldId="263"/>
        </pc:sldMkLst>
        <pc:spChg chg="add del mod">
          <ac:chgData name="David Smith" userId="206eb8e9bb530816" providerId="LiveId" clId="{37C11462-C639-43AD-BFEF-B5525765A16B}" dt="2023-05-21T11:23:50.997" v="5435" actId="478"/>
          <ac:spMkLst>
            <pc:docMk/>
            <pc:sldMk cId="2523984147" sldId="263"/>
            <ac:spMk id="2" creationId="{EEB764EE-AFC6-B084-CC93-D1E6534ADD89}"/>
          </ac:spMkLst>
        </pc:spChg>
        <pc:spChg chg="add del mod">
          <ac:chgData name="David Smith" userId="206eb8e9bb530816" providerId="LiveId" clId="{37C11462-C639-43AD-BFEF-B5525765A16B}" dt="2023-05-21T11:24:53.772" v="5436" actId="478"/>
          <ac:spMkLst>
            <pc:docMk/>
            <pc:sldMk cId="2523984147" sldId="263"/>
            <ac:spMk id="4" creationId="{7E8DC69F-7071-85F2-F811-1F4C73D91741}"/>
          </ac:spMkLst>
        </pc:spChg>
        <pc:spChg chg="add mod">
          <ac:chgData name="David Smith" userId="206eb8e9bb530816" providerId="LiveId" clId="{37C11462-C639-43AD-BFEF-B5525765A16B}" dt="2023-05-04T07:00:48.827" v="280" actId="1076"/>
          <ac:spMkLst>
            <pc:docMk/>
            <pc:sldMk cId="2523984147" sldId="263"/>
            <ac:spMk id="7" creationId="{EA81C386-901F-AE46-CC8F-C3239C175688}"/>
          </ac:spMkLst>
        </pc:spChg>
        <pc:spChg chg="mod">
          <ac:chgData name="David Smith" userId="206eb8e9bb530816" providerId="LiveId" clId="{37C11462-C639-43AD-BFEF-B5525765A16B}" dt="2023-05-04T07:10:05.043" v="489" actId="20577"/>
          <ac:spMkLst>
            <pc:docMk/>
            <pc:sldMk cId="2523984147" sldId="263"/>
            <ac:spMk id="8" creationId="{9BA73278-CABB-7C43-FABD-9BB1A6C2C3CB}"/>
          </ac:spMkLst>
        </pc:spChg>
        <pc:spChg chg="add mod">
          <ac:chgData name="David Smith" userId="206eb8e9bb530816" providerId="LiveId" clId="{37C11462-C639-43AD-BFEF-B5525765A16B}" dt="2023-05-04T07:10:08.515" v="492" actId="20577"/>
          <ac:spMkLst>
            <pc:docMk/>
            <pc:sldMk cId="2523984147" sldId="263"/>
            <ac:spMk id="10" creationId="{8B8E956B-6184-F23B-0A1D-EE7C59740D47}"/>
          </ac:spMkLst>
        </pc:spChg>
        <pc:picChg chg="add del mod">
          <ac:chgData name="David Smith" userId="206eb8e9bb530816" providerId="LiveId" clId="{37C11462-C639-43AD-BFEF-B5525765A16B}" dt="2023-05-21T11:23:40.422" v="5432" actId="478"/>
          <ac:picMkLst>
            <pc:docMk/>
            <pc:sldMk cId="2523984147" sldId="263"/>
            <ac:picMk id="3" creationId="{911DA931-1C09-7A6D-EA20-8DD9362C154D}"/>
          </ac:picMkLst>
        </pc:picChg>
        <pc:picChg chg="add mod">
          <ac:chgData name="David Smith" userId="206eb8e9bb530816" providerId="LiveId" clId="{37C11462-C639-43AD-BFEF-B5525765A16B}" dt="2023-05-04T07:00:30.383" v="275" actId="1076"/>
          <ac:picMkLst>
            <pc:docMk/>
            <pc:sldMk cId="2523984147" sldId="263"/>
            <ac:picMk id="5" creationId="{D5794C9E-5A5B-32F7-C9FC-BF44170F6040}"/>
          </ac:picMkLst>
        </pc:picChg>
        <pc:picChg chg="add mod">
          <ac:chgData name="David Smith" userId="206eb8e9bb530816" providerId="LiveId" clId="{37C11462-C639-43AD-BFEF-B5525765A16B}" dt="2023-05-21T11:23:45.116" v="5434" actId="1076"/>
          <ac:picMkLst>
            <pc:docMk/>
            <pc:sldMk cId="2523984147" sldId="263"/>
            <ac:picMk id="11" creationId="{F32281BE-5ED2-6EF2-EA66-FC0B00FC1312}"/>
          </ac:picMkLst>
        </pc:picChg>
      </pc:sldChg>
      <pc:sldChg chg="delSp modSp del mod">
        <pc:chgData name="David Smith" userId="206eb8e9bb530816" providerId="LiveId" clId="{37C11462-C639-43AD-BFEF-B5525765A16B}" dt="2023-05-15T18:06:49.751" v="1841" actId="47"/>
        <pc:sldMkLst>
          <pc:docMk/>
          <pc:sldMk cId="3273321232" sldId="264"/>
        </pc:sldMkLst>
        <pc:spChg chg="del mod">
          <ac:chgData name="David Smith" userId="206eb8e9bb530816" providerId="LiveId" clId="{37C11462-C639-43AD-BFEF-B5525765A16B}" dt="2023-05-15T18:06:48.586" v="1840" actId="478"/>
          <ac:spMkLst>
            <pc:docMk/>
            <pc:sldMk cId="3273321232" sldId="264"/>
            <ac:spMk id="2" creationId="{085DD7B2-63DE-D8EF-0A78-F714BB4FB4E6}"/>
          </ac:spMkLst>
        </pc:spChg>
      </pc:sldChg>
      <pc:sldChg chg="addSp delSp modSp mod">
        <pc:chgData name="David Smith" userId="206eb8e9bb530816" providerId="LiveId" clId="{37C11462-C639-43AD-BFEF-B5525765A16B}" dt="2023-05-24T20:19:08.519" v="6409" actId="6549"/>
        <pc:sldMkLst>
          <pc:docMk/>
          <pc:sldMk cId="2417529089" sldId="265"/>
        </pc:sldMkLst>
        <pc:spChg chg="add del">
          <ac:chgData name="David Smith" userId="206eb8e9bb530816" providerId="LiveId" clId="{37C11462-C639-43AD-BFEF-B5525765A16B}" dt="2023-05-24T20:18:59.066" v="6406" actId="478"/>
          <ac:spMkLst>
            <pc:docMk/>
            <pc:sldMk cId="2417529089" sldId="265"/>
            <ac:spMk id="2" creationId="{397C996E-2311-D6DB-3C0A-04319204ED12}"/>
          </ac:spMkLst>
        </pc:spChg>
        <pc:spChg chg="mod">
          <ac:chgData name="David Smith" userId="206eb8e9bb530816" providerId="LiveId" clId="{37C11462-C639-43AD-BFEF-B5525765A16B}" dt="2023-05-24T20:19:08.519" v="6409" actId="6549"/>
          <ac:spMkLst>
            <pc:docMk/>
            <pc:sldMk cId="2417529089" sldId="265"/>
            <ac:spMk id="3" creationId="{ABB94920-8E98-F74E-9713-731FE4177539}"/>
          </ac:spMkLst>
        </pc:spChg>
        <pc:spChg chg="add del mod">
          <ac:chgData name="David Smith" userId="206eb8e9bb530816" providerId="LiveId" clId="{37C11462-C639-43AD-BFEF-B5525765A16B}" dt="2023-05-24T20:18:57.675" v="6405" actId="478"/>
          <ac:spMkLst>
            <pc:docMk/>
            <pc:sldMk cId="2417529089" sldId="265"/>
            <ac:spMk id="5" creationId="{4EBDC631-956B-4A5F-0A8D-794B8B432579}"/>
          </ac:spMkLst>
        </pc:spChg>
        <pc:spChg chg="mod">
          <ac:chgData name="David Smith" userId="206eb8e9bb530816" providerId="LiveId" clId="{37C11462-C639-43AD-BFEF-B5525765A16B}" dt="2023-05-24T20:14:07.923" v="6091" actId="20577"/>
          <ac:spMkLst>
            <pc:docMk/>
            <pc:sldMk cId="2417529089" sldId="265"/>
            <ac:spMk id="6" creationId="{EDC87B12-8DDC-ABC9-7F02-B8824F143885}"/>
          </ac:spMkLst>
        </pc:spChg>
        <pc:spChg chg="add del mod">
          <ac:chgData name="David Smith" userId="206eb8e9bb530816" providerId="LiveId" clId="{37C11462-C639-43AD-BFEF-B5525765A16B}" dt="2023-05-24T20:18:56.618" v="6404" actId="478"/>
          <ac:spMkLst>
            <pc:docMk/>
            <pc:sldMk cId="2417529089" sldId="265"/>
            <ac:spMk id="7" creationId="{4662D04A-B21F-4D06-7123-9ACEA2E2E17C}"/>
          </ac:spMkLst>
        </pc:spChg>
        <pc:picChg chg="add del mod">
          <ac:chgData name="David Smith" userId="206eb8e9bb530816" providerId="LiveId" clId="{37C11462-C639-43AD-BFEF-B5525765A16B}" dt="2023-05-15T18:11:04.351" v="2014" actId="21"/>
          <ac:picMkLst>
            <pc:docMk/>
            <pc:sldMk cId="2417529089" sldId="265"/>
            <ac:picMk id="4" creationId="{411177E0-79E2-6045-2342-4CC503272578}"/>
          </ac:picMkLst>
        </pc:picChg>
        <pc:picChg chg="add del mod">
          <ac:chgData name="David Smith" userId="206eb8e9bb530816" providerId="LiveId" clId="{37C11462-C639-43AD-BFEF-B5525765A16B}" dt="2023-05-24T20:14:26.442" v="6122" actId="478"/>
          <ac:picMkLst>
            <pc:docMk/>
            <pc:sldMk cId="2417529089" sldId="265"/>
            <ac:picMk id="4" creationId="{678803DC-B7F0-5A71-087A-3891DDAE9F5A}"/>
          </ac:picMkLst>
        </pc:picChg>
      </pc:sldChg>
      <pc:sldChg chg="addSp modSp mod">
        <pc:chgData name="David Smith" userId="206eb8e9bb530816" providerId="LiveId" clId="{37C11462-C639-43AD-BFEF-B5525765A16B}" dt="2023-05-19T20:22:32.059" v="3342" actId="1076"/>
        <pc:sldMkLst>
          <pc:docMk/>
          <pc:sldMk cId="4007359851" sldId="266"/>
        </pc:sldMkLst>
        <pc:spChg chg="add mod">
          <ac:chgData name="David Smith" userId="206eb8e9bb530816" providerId="LiveId" clId="{37C11462-C639-43AD-BFEF-B5525765A16B}" dt="2023-05-19T20:22:32.059" v="3342" actId="1076"/>
          <ac:spMkLst>
            <pc:docMk/>
            <pc:sldMk cId="4007359851" sldId="266"/>
            <ac:spMk id="2" creationId="{0E7E5018-20D0-13CD-7B0A-CC81FA35BFF5}"/>
          </ac:spMkLst>
        </pc:spChg>
      </pc:sldChg>
      <pc:sldChg chg="modSp mod">
        <pc:chgData name="David Smith" userId="206eb8e9bb530816" providerId="LiveId" clId="{37C11462-C639-43AD-BFEF-B5525765A16B}" dt="2023-05-24T20:22:56.623" v="6591" actId="20577"/>
        <pc:sldMkLst>
          <pc:docMk/>
          <pc:sldMk cId="3347634107" sldId="267"/>
        </pc:sldMkLst>
        <pc:spChg chg="mod">
          <ac:chgData name="David Smith" userId="206eb8e9bb530816" providerId="LiveId" clId="{37C11462-C639-43AD-BFEF-B5525765A16B}" dt="2023-05-24T20:22:56.623" v="6591" actId="20577"/>
          <ac:spMkLst>
            <pc:docMk/>
            <pc:sldMk cId="3347634107" sldId="267"/>
            <ac:spMk id="3" creationId="{ABB94920-8E98-F74E-9713-731FE4177539}"/>
          </ac:spMkLst>
        </pc:spChg>
        <pc:picChg chg="mod">
          <ac:chgData name="David Smith" userId="206eb8e9bb530816" providerId="LiveId" clId="{37C11462-C639-43AD-BFEF-B5525765A16B}" dt="2023-05-17T06:47:07.005" v="2830" actId="1076"/>
          <ac:picMkLst>
            <pc:docMk/>
            <pc:sldMk cId="3347634107" sldId="267"/>
            <ac:picMk id="11" creationId="{2A9967D5-08DD-4165-8E42-A755310C9EBB}"/>
          </ac:picMkLst>
        </pc:picChg>
      </pc:sldChg>
      <pc:sldChg chg="addSp delSp modSp mod">
        <pc:chgData name="David Smith" userId="206eb8e9bb530816" providerId="LiveId" clId="{37C11462-C639-43AD-BFEF-B5525765A16B}" dt="2023-05-25T06:33:58.108" v="7130" actId="255"/>
        <pc:sldMkLst>
          <pc:docMk/>
          <pc:sldMk cId="3082876168" sldId="268"/>
        </pc:sldMkLst>
        <pc:spChg chg="del">
          <ac:chgData name="David Smith" userId="206eb8e9bb530816" providerId="LiveId" clId="{37C11462-C639-43AD-BFEF-B5525765A16B}" dt="2023-05-03T06:46:12.361" v="101" actId="478"/>
          <ac:spMkLst>
            <pc:docMk/>
            <pc:sldMk cId="3082876168" sldId="268"/>
            <ac:spMk id="3" creationId="{C90F93AE-3801-1D15-CB30-51C9B3C799E6}"/>
          </ac:spMkLst>
        </pc:spChg>
        <pc:spChg chg="del">
          <ac:chgData name="David Smith" userId="206eb8e9bb530816" providerId="LiveId" clId="{37C11462-C639-43AD-BFEF-B5525765A16B}" dt="2023-05-03T06:46:04.010" v="100" actId="478"/>
          <ac:spMkLst>
            <pc:docMk/>
            <pc:sldMk cId="3082876168" sldId="268"/>
            <ac:spMk id="5" creationId="{AA520B25-DB08-864B-AFDE-31BC7CBF321B}"/>
          </ac:spMkLst>
        </pc:spChg>
        <pc:spChg chg="mod">
          <ac:chgData name="David Smith" userId="206eb8e9bb530816" providerId="LiveId" clId="{37C11462-C639-43AD-BFEF-B5525765A16B}" dt="2023-05-17T06:38:44.107" v="2767" actId="20577"/>
          <ac:spMkLst>
            <pc:docMk/>
            <pc:sldMk cId="3082876168" sldId="268"/>
            <ac:spMk id="6" creationId="{EDC87B12-8DDC-ABC9-7F02-B8824F143885}"/>
          </ac:spMkLst>
        </pc:spChg>
        <pc:spChg chg="del">
          <ac:chgData name="David Smith" userId="206eb8e9bb530816" providerId="LiveId" clId="{37C11462-C639-43AD-BFEF-B5525765A16B}" dt="2023-05-03T06:46:04.010" v="100" actId="478"/>
          <ac:spMkLst>
            <pc:docMk/>
            <pc:sldMk cId="3082876168" sldId="268"/>
            <ac:spMk id="7" creationId="{310856CC-F112-F2AD-3C74-BD97B71C0CC3}"/>
          </ac:spMkLst>
        </pc:spChg>
        <pc:spChg chg="mod">
          <ac:chgData name="David Smith" userId="206eb8e9bb530816" providerId="LiveId" clId="{37C11462-C639-43AD-BFEF-B5525765A16B}" dt="2023-05-25T06:33:58.108" v="7130" actId="255"/>
          <ac:spMkLst>
            <pc:docMk/>
            <pc:sldMk cId="3082876168" sldId="268"/>
            <ac:spMk id="8" creationId="{499780D2-7829-EBDE-33B2-735CBA8FD124}"/>
          </ac:spMkLst>
        </pc:spChg>
        <pc:spChg chg="add mod">
          <ac:chgData name="David Smith" userId="206eb8e9bb530816" providerId="LiveId" clId="{37C11462-C639-43AD-BFEF-B5525765A16B}" dt="2023-05-03T06:46:23.431" v="105" actId="1076"/>
          <ac:spMkLst>
            <pc:docMk/>
            <pc:sldMk cId="3082876168" sldId="268"/>
            <ac:spMk id="9" creationId="{0DD5FB3E-D011-88D2-84EB-D725C07B5665}"/>
          </ac:spMkLst>
        </pc:spChg>
        <pc:spChg chg="del">
          <ac:chgData name="David Smith" userId="206eb8e9bb530816" providerId="LiveId" clId="{37C11462-C639-43AD-BFEF-B5525765A16B}" dt="2023-05-03T06:46:04.010" v="100" actId="478"/>
          <ac:spMkLst>
            <pc:docMk/>
            <pc:sldMk cId="3082876168" sldId="268"/>
            <ac:spMk id="11" creationId="{110B780C-7C6A-BB16-410B-21E290472F34}"/>
          </ac:spMkLst>
        </pc:spChg>
        <pc:picChg chg="add del mod">
          <ac:chgData name="David Smith" userId="206eb8e9bb530816" providerId="LiveId" clId="{37C11462-C639-43AD-BFEF-B5525765A16B}" dt="2023-05-03T07:09:51.668" v="113" actId="478"/>
          <ac:picMkLst>
            <pc:docMk/>
            <pc:sldMk cId="3082876168" sldId="268"/>
            <ac:picMk id="4" creationId="{C912CDF6-9558-DD0F-3574-8A484CEDA9AD}"/>
          </ac:picMkLst>
        </pc:picChg>
        <pc:picChg chg="add mod">
          <ac:chgData name="David Smith" userId="206eb8e9bb530816" providerId="LiveId" clId="{37C11462-C639-43AD-BFEF-B5525765A16B}" dt="2023-05-03T07:09:55.118" v="115" actId="1076"/>
          <ac:picMkLst>
            <pc:docMk/>
            <pc:sldMk cId="3082876168" sldId="268"/>
            <ac:picMk id="12" creationId="{1885F176-3AA6-55A6-26C5-E4EEAD99A77E}"/>
          </ac:picMkLst>
        </pc:picChg>
      </pc:sldChg>
      <pc:sldChg chg="modSp mod">
        <pc:chgData name="David Smith" userId="206eb8e9bb530816" providerId="LiveId" clId="{37C11462-C639-43AD-BFEF-B5525765A16B}" dt="2023-05-19T20:26:12.295" v="3432" actId="6549"/>
        <pc:sldMkLst>
          <pc:docMk/>
          <pc:sldMk cId="1898792754" sldId="269"/>
        </pc:sldMkLst>
        <pc:spChg chg="mod">
          <ac:chgData name="David Smith" userId="206eb8e9bb530816" providerId="LiveId" clId="{37C11462-C639-43AD-BFEF-B5525765A16B}" dt="2023-05-19T20:26:12.295" v="3432" actId="6549"/>
          <ac:spMkLst>
            <pc:docMk/>
            <pc:sldMk cId="1898792754" sldId="269"/>
            <ac:spMk id="7" creationId="{83A4A455-EC28-F1FD-6A89-DB39D887F8A5}"/>
          </ac:spMkLst>
        </pc:spChg>
      </pc:sldChg>
      <pc:sldChg chg="addSp delSp modSp mod">
        <pc:chgData name="David Smith" userId="206eb8e9bb530816" providerId="LiveId" clId="{37C11462-C639-43AD-BFEF-B5525765A16B}" dt="2023-05-21T11:14:37.777" v="5421" actId="20577"/>
        <pc:sldMkLst>
          <pc:docMk/>
          <pc:sldMk cId="3486773576" sldId="271"/>
        </pc:sldMkLst>
        <pc:spChg chg="mod">
          <ac:chgData name="David Smith" userId="206eb8e9bb530816" providerId="LiveId" clId="{37C11462-C639-43AD-BFEF-B5525765A16B}" dt="2023-05-21T11:12:31.826" v="5373" actId="20577"/>
          <ac:spMkLst>
            <pc:docMk/>
            <pc:sldMk cId="3486773576" sldId="271"/>
            <ac:spMk id="2" creationId="{BE5D0E8F-5129-84E0-4623-C958C0BC7BEF}"/>
          </ac:spMkLst>
        </pc:spChg>
        <pc:spChg chg="add mod">
          <ac:chgData name="David Smith" userId="206eb8e9bb530816" providerId="LiveId" clId="{37C11462-C639-43AD-BFEF-B5525765A16B}" dt="2023-05-21T11:04:10.628" v="4885" actId="1076"/>
          <ac:spMkLst>
            <pc:docMk/>
            <pc:sldMk cId="3486773576" sldId="271"/>
            <ac:spMk id="3" creationId="{8E93FC3F-359F-8092-1210-FDEC56A523D9}"/>
          </ac:spMkLst>
        </pc:spChg>
        <pc:spChg chg="mod">
          <ac:chgData name="David Smith" userId="206eb8e9bb530816" providerId="LiveId" clId="{37C11462-C639-43AD-BFEF-B5525765A16B}" dt="2023-05-21T11:14:37.777" v="5421" actId="20577"/>
          <ac:spMkLst>
            <pc:docMk/>
            <pc:sldMk cId="3486773576" sldId="271"/>
            <ac:spMk id="6" creationId="{EDC87B12-8DDC-ABC9-7F02-B8824F143885}"/>
          </ac:spMkLst>
        </pc:spChg>
        <pc:spChg chg="add mod">
          <ac:chgData name="David Smith" userId="206eb8e9bb530816" providerId="LiveId" clId="{37C11462-C639-43AD-BFEF-B5525765A16B}" dt="2023-05-21T11:12:17.109" v="5370" actId="1036"/>
          <ac:spMkLst>
            <pc:docMk/>
            <pc:sldMk cId="3486773576" sldId="271"/>
            <ac:spMk id="9" creationId="{538C787C-F839-5991-BFEA-02F0D9C3EF8A}"/>
          </ac:spMkLst>
        </pc:spChg>
        <pc:picChg chg="add mod">
          <ac:chgData name="David Smith" userId="206eb8e9bb530816" providerId="LiveId" clId="{37C11462-C639-43AD-BFEF-B5525765A16B}" dt="2023-05-21T11:04:10.628" v="4885" actId="1076"/>
          <ac:picMkLst>
            <pc:docMk/>
            <pc:sldMk cId="3486773576" sldId="271"/>
            <ac:picMk id="5" creationId="{DC254617-D85D-9F82-7F34-AB4CFCCDD007}"/>
          </ac:picMkLst>
        </pc:picChg>
        <pc:picChg chg="add del mod">
          <ac:chgData name="David Smith" userId="206eb8e9bb530816" providerId="LiveId" clId="{37C11462-C639-43AD-BFEF-B5525765A16B}" dt="2023-05-21T11:14:18.063" v="5376" actId="478"/>
          <ac:picMkLst>
            <pc:docMk/>
            <pc:sldMk cId="3486773576" sldId="271"/>
            <ac:picMk id="8" creationId="{F03CEF98-CC87-9DDF-E7EB-E38B2633917D}"/>
          </ac:picMkLst>
        </pc:picChg>
        <pc:picChg chg="add mod">
          <ac:chgData name="David Smith" userId="206eb8e9bb530816" providerId="LiveId" clId="{37C11462-C639-43AD-BFEF-B5525765A16B}" dt="2023-05-21T11:14:25.311" v="5400" actId="1037"/>
          <ac:picMkLst>
            <pc:docMk/>
            <pc:sldMk cId="3486773576" sldId="271"/>
            <ac:picMk id="11" creationId="{67F22C17-17D1-AD71-5388-27313EF9607F}"/>
          </ac:picMkLst>
        </pc:picChg>
        <pc:picChg chg="add mod">
          <ac:chgData name="David Smith" userId="206eb8e9bb530816" providerId="LiveId" clId="{37C11462-C639-43AD-BFEF-B5525765A16B}" dt="2023-05-21T11:14:21.452" v="5378" actId="1076"/>
          <ac:picMkLst>
            <pc:docMk/>
            <pc:sldMk cId="3486773576" sldId="271"/>
            <ac:picMk id="13" creationId="{31132FF9-3D73-5293-8C39-7DA5DF025C6D}"/>
          </ac:picMkLst>
        </pc:picChg>
      </pc:sldChg>
      <pc:sldChg chg="addSp delSp modSp add mod">
        <pc:chgData name="David Smith" userId="206eb8e9bb530816" providerId="LiveId" clId="{37C11462-C639-43AD-BFEF-B5525765A16B}" dt="2023-05-19T20:35:15.638" v="3691" actId="20577"/>
        <pc:sldMkLst>
          <pc:docMk/>
          <pc:sldMk cId="2915881242" sldId="272"/>
        </pc:sldMkLst>
        <pc:spChg chg="del">
          <ac:chgData name="David Smith" userId="206eb8e9bb530816" providerId="LiveId" clId="{37C11462-C639-43AD-BFEF-B5525765A16B}" dt="2023-05-03T06:41:55.729" v="4" actId="478"/>
          <ac:spMkLst>
            <pc:docMk/>
            <pc:sldMk cId="2915881242" sldId="272"/>
            <ac:spMk id="2" creationId="{6988611D-8AC3-7BFD-2433-86F0FE3FEB1B}"/>
          </ac:spMkLst>
        </pc:spChg>
        <pc:spChg chg="del">
          <ac:chgData name="David Smith" userId="206eb8e9bb530816" providerId="LiveId" clId="{37C11462-C639-43AD-BFEF-B5525765A16B}" dt="2023-05-03T06:41:55.729" v="4" actId="478"/>
          <ac:spMkLst>
            <pc:docMk/>
            <pc:sldMk cId="2915881242" sldId="272"/>
            <ac:spMk id="4" creationId="{E742FDD4-9CAA-A64E-A556-410A1FBAE68B}"/>
          </ac:spMkLst>
        </pc:spChg>
        <pc:spChg chg="mod">
          <ac:chgData name="David Smith" userId="206eb8e9bb530816" providerId="LiveId" clId="{37C11462-C639-43AD-BFEF-B5525765A16B}" dt="2023-05-17T06:38:37.419" v="2758" actId="20577"/>
          <ac:spMkLst>
            <pc:docMk/>
            <pc:sldMk cId="2915881242" sldId="272"/>
            <ac:spMk id="6" creationId="{EDC87B12-8DDC-ABC9-7F02-B8824F143885}"/>
          </ac:spMkLst>
        </pc:spChg>
        <pc:spChg chg="mod">
          <ac:chgData name="David Smith" userId="206eb8e9bb530816" providerId="LiveId" clId="{37C11462-C639-43AD-BFEF-B5525765A16B}" dt="2023-05-19T20:35:15.638" v="3691" actId="20577"/>
          <ac:spMkLst>
            <pc:docMk/>
            <pc:sldMk cId="2915881242" sldId="272"/>
            <ac:spMk id="8" creationId="{499780D2-7829-EBDE-33B2-735CBA8FD124}"/>
          </ac:spMkLst>
        </pc:spChg>
        <pc:spChg chg="del">
          <ac:chgData name="David Smith" userId="206eb8e9bb530816" providerId="LiveId" clId="{37C11462-C639-43AD-BFEF-B5525765A16B}" dt="2023-05-03T06:41:55.729" v="4" actId="478"/>
          <ac:spMkLst>
            <pc:docMk/>
            <pc:sldMk cId="2915881242" sldId="272"/>
            <ac:spMk id="10" creationId="{BEFD0081-16ED-BAF9-FC7F-7207F032646C}"/>
          </ac:spMkLst>
        </pc:spChg>
        <pc:spChg chg="add mod">
          <ac:chgData name="David Smith" userId="206eb8e9bb530816" providerId="LiveId" clId="{37C11462-C639-43AD-BFEF-B5525765A16B}" dt="2023-05-03T06:45:21.057" v="95" actId="13822"/>
          <ac:spMkLst>
            <pc:docMk/>
            <pc:sldMk cId="2915881242" sldId="272"/>
            <ac:spMk id="11" creationId="{FA7AF2EF-4DCF-D72A-B19E-AEE9E45ED9C2}"/>
          </ac:spMkLst>
        </pc:spChg>
        <pc:picChg chg="add del mod">
          <ac:chgData name="David Smith" userId="206eb8e9bb530816" providerId="LiveId" clId="{37C11462-C639-43AD-BFEF-B5525765A16B}" dt="2023-05-03T06:43:18.580" v="18" actId="478"/>
          <ac:picMkLst>
            <pc:docMk/>
            <pc:sldMk cId="2915881242" sldId="272"/>
            <ac:picMk id="5" creationId="{048E2E80-A34E-D5E0-B65C-E1786F09560C}"/>
          </ac:picMkLst>
        </pc:picChg>
        <pc:picChg chg="mod">
          <ac:chgData name="David Smith" userId="206eb8e9bb530816" providerId="LiveId" clId="{37C11462-C639-43AD-BFEF-B5525765A16B}" dt="2023-05-03T06:45:24.601" v="98" actId="1036"/>
          <ac:picMkLst>
            <pc:docMk/>
            <pc:sldMk cId="2915881242" sldId="272"/>
            <ac:picMk id="7" creationId="{4918DEBB-2667-834D-155C-0C560822A4A0}"/>
          </ac:picMkLst>
        </pc:picChg>
      </pc:sldChg>
      <pc:sldChg chg="addSp delSp modSp add mod">
        <pc:chgData name="David Smith" userId="206eb8e9bb530816" providerId="LiveId" clId="{37C11462-C639-43AD-BFEF-B5525765A16B}" dt="2023-05-25T06:34:49.048" v="7174" actId="20577"/>
        <pc:sldMkLst>
          <pc:docMk/>
          <pc:sldMk cId="217356953" sldId="273"/>
        </pc:sldMkLst>
        <pc:spChg chg="del">
          <ac:chgData name="David Smith" userId="206eb8e9bb530816" providerId="LiveId" clId="{37C11462-C639-43AD-BFEF-B5525765A16B}" dt="2023-05-03T06:46:41.931" v="109" actId="478"/>
          <ac:spMkLst>
            <pc:docMk/>
            <pc:sldMk cId="217356953" sldId="273"/>
            <ac:spMk id="3" creationId="{C90F93AE-3801-1D15-CB30-51C9B3C799E6}"/>
          </ac:spMkLst>
        </pc:spChg>
        <pc:spChg chg="mod">
          <ac:chgData name="David Smith" userId="206eb8e9bb530816" providerId="LiveId" clId="{37C11462-C639-43AD-BFEF-B5525765A16B}" dt="2023-05-19T20:33:51.187" v="3674" actId="20577"/>
          <ac:spMkLst>
            <pc:docMk/>
            <pc:sldMk cId="217356953" sldId="273"/>
            <ac:spMk id="5" creationId="{AA520B25-DB08-864B-AFDE-31BC7CBF321B}"/>
          </ac:spMkLst>
        </pc:spChg>
        <pc:spChg chg="mod">
          <ac:chgData name="David Smith" userId="206eb8e9bb530816" providerId="LiveId" clId="{37C11462-C639-43AD-BFEF-B5525765A16B}" dt="2023-05-25T06:34:49.048" v="7174" actId="20577"/>
          <ac:spMkLst>
            <pc:docMk/>
            <pc:sldMk cId="217356953" sldId="273"/>
            <ac:spMk id="6" creationId="{EDC87B12-8DDC-ABC9-7F02-B8824F143885}"/>
          </ac:spMkLst>
        </pc:spChg>
        <pc:spChg chg="del mod">
          <ac:chgData name="David Smith" userId="206eb8e9bb530816" providerId="LiveId" clId="{37C11462-C639-43AD-BFEF-B5525765A16B}" dt="2023-05-03T07:23:34.572" v="117" actId="478"/>
          <ac:spMkLst>
            <pc:docMk/>
            <pc:sldMk cId="217356953" sldId="273"/>
            <ac:spMk id="7" creationId="{310856CC-F112-F2AD-3C74-BD97B71C0CC3}"/>
          </ac:spMkLst>
        </pc:spChg>
        <pc:spChg chg="del">
          <ac:chgData name="David Smith" userId="206eb8e9bb530816" providerId="LiveId" clId="{37C11462-C639-43AD-BFEF-B5525765A16B}" dt="2023-05-03T06:46:41.931" v="109" actId="478"/>
          <ac:spMkLst>
            <pc:docMk/>
            <pc:sldMk cId="217356953" sldId="273"/>
            <ac:spMk id="8" creationId="{499780D2-7829-EBDE-33B2-735CBA8FD124}"/>
          </ac:spMkLst>
        </pc:spChg>
        <pc:spChg chg="mod">
          <ac:chgData name="David Smith" userId="206eb8e9bb530816" providerId="LiveId" clId="{37C11462-C639-43AD-BFEF-B5525765A16B}" dt="2023-05-21T11:23:13.399" v="5431" actId="20577"/>
          <ac:spMkLst>
            <pc:docMk/>
            <pc:sldMk cId="217356953" sldId="273"/>
            <ac:spMk id="11" creationId="{110B780C-7C6A-BB16-410B-21E290472F34}"/>
          </ac:spMkLst>
        </pc:spChg>
        <pc:picChg chg="add del mod">
          <ac:chgData name="David Smith" userId="206eb8e9bb530816" providerId="LiveId" clId="{37C11462-C639-43AD-BFEF-B5525765A16B}" dt="2023-05-21T11:23:09.259" v="5429" actId="478"/>
          <ac:picMkLst>
            <pc:docMk/>
            <pc:sldMk cId="217356953" sldId="273"/>
            <ac:picMk id="3" creationId="{3510ED57-9FBF-1E87-87EB-28A2C5DFAAE3}"/>
          </ac:picMkLst>
        </pc:picChg>
        <pc:picChg chg="add del mod">
          <ac:chgData name="David Smith" userId="206eb8e9bb530816" providerId="LiveId" clId="{37C11462-C639-43AD-BFEF-B5525765A16B}" dt="2023-05-17T06:38:20.216" v="2749" actId="478"/>
          <ac:picMkLst>
            <pc:docMk/>
            <pc:sldMk cId="217356953" sldId="273"/>
            <ac:picMk id="4" creationId="{60D6B6FB-8366-2E0B-BF50-870DB2220D4C}"/>
          </ac:picMkLst>
        </pc:picChg>
        <pc:picChg chg="add">
          <ac:chgData name="David Smith" userId="206eb8e9bb530816" providerId="LiveId" clId="{37C11462-C639-43AD-BFEF-B5525765A16B}" dt="2023-05-21T11:23:09.952" v="5430" actId="22"/>
          <ac:picMkLst>
            <pc:docMk/>
            <pc:sldMk cId="217356953" sldId="273"/>
            <ac:picMk id="4" creationId="{A6443E7F-D4D1-0024-F7A5-8AE48B72F109}"/>
          </ac:picMkLst>
        </pc:picChg>
      </pc:sldChg>
      <pc:sldChg chg="addSp delSp new del mod">
        <pc:chgData name="David Smith" userId="206eb8e9bb530816" providerId="LiveId" clId="{37C11462-C639-43AD-BFEF-B5525765A16B}" dt="2023-05-04T07:03:13.728" v="479" actId="47"/>
        <pc:sldMkLst>
          <pc:docMk/>
          <pc:sldMk cId="380408335" sldId="274"/>
        </pc:sldMkLst>
        <pc:spChg chg="add del">
          <ac:chgData name="David Smith" userId="206eb8e9bb530816" providerId="LiveId" clId="{37C11462-C639-43AD-BFEF-B5525765A16B}" dt="2023-05-04T07:02:59.097" v="474" actId="21"/>
          <ac:spMkLst>
            <pc:docMk/>
            <pc:sldMk cId="380408335" sldId="274"/>
            <ac:spMk id="5" creationId="{932A52A2-BA9B-822F-4DD4-C1FBFBA40146}"/>
          </ac:spMkLst>
        </pc:spChg>
      </pc:sldChg>
      <pc:sldChg chg="addSp delSp modSp add mod">
        <pc:chgData name="David Smith" userId="206eb8e9bb530816" providerId="LiveId" clId="{37C11462-C639-43AD-BFEF-B5525765A16B}" dt="2023-05-21T11:25:05.680" v="5438" actId="20577"/>
        <pc:sldMkLst>
          <pc:docMk/>
          <pc:sldMk cId="1710863250" sldId="275"/>
        </pc:sldMkLst>
        <pc:spChg chg="add mod">
          <ac:chgData name="David Smith" userId="206eb8e9bb530816" providerId="LiveId" clId="{37C11462-C639-43AD-BFEF-B5525765A16B}" dt="2023-05-19T20:34:22.828" v="3679" actId="20577"/>
          <ac:spMkLst>
            <pc:docMk/>
            <pc:sldMk cId="1710863250" sldId="275"/>
            <ac:spMk id="2" creationId="{41AB7C02-89BD-5927-77F0-1B470C1A85B0}"/>
          </ac:spMkLst>
        </pc:spChg>
        <pc:spChg chg="add mod">
          <ac:chgData name="David Smith" userId="206eb8e9bb530816" providerId="LiveId" clId="{37C11462-C639-43AD-BFEF-B5525765A16B}" dt="2023-05-15T18:02:52.496" v="1369" actId="1036"/>
          <ac:spMkLst>
            <pc:docMk/>
            <pc:sldMk cId="1710863250" sldId="275"/>
            <ac:spMk id="4" creationId="{6CD64D1D-208A-75C1-65E8-1260B3736333}"/>
          </ac:spMkLst>
        </pc:spChg>
        <pc:spChg chg="mod">
          <ac:chgData name="David Smith" userId="206eb8e9bb530816" providerId="LiveId" clId="{37C11462-C639-43AD-BFEF-B5525765A16B}" dt="2023-05-04T07:02:50.182" v="470" actId="20577"/>
          <ac:spMkLst>
            <pc:docMk/>
            <pc:sldMk cId="1710863250" sldId="275"/>
            <ac:spMk id="6" creationId="{EDC87B12-8DDC-ABC9-7F02-B8824F143885}"/>
          </ac:spMkLst>
        </pc:spChg>
        <pc:spChg chg="add mod">
          <ac:chgData name="David Smith" userId="206eb8e9bb530816" providerId="LiveId" clId="{37C11462-C639-43AD-BFEF-B5525765A16B}" dt="2023-05-21T11:25:05.680" v="5438" actId="20577"/>
          <ac:spMkLst>
            <pc:docMk/>
            <pc:sldMk cId="1710863250" sldId="275"/>
            <ac:spMk id="7" creationId="{779EC28C-4B8D-B3D4-1928-A15D098A69DD}"/>
          </ac:spMkLst>
        </pc:spChg>
        <pc:spChg chg="del">
          <ac:chgData name="David Smith" userId="206eb8e9bb530816" providerId="LiveId" clId="{37C11462-C639-43AD-BFEF-B5525765A16B}" dt="2023-05-04T07:02:54.164" v="472" actId="478"/>
          <ac:spMkLst>
            <pc:docMk/>
            <pc:sldMk cId="1710863250" sldId="275"/>
            <ac:spMk id="7" creationId="{EA81C386-901F-AE46-CC8F-C3239C175688}"/>
          </ac:spMkLst>
        </pc:spChg>
        <pc:spChg chg="del">
          <ac:chgData name="David Smith" userId="206eb8e9bb530816" providerId="LiveId" clId="{37C11462-C639-43AD-BFEF-B5525765A16B}" dt="2023-05-04T07:02:53.157" v="471" actId="478"/>
          <ac:spMkLst>
            <pc:docMk/>
            <pc:sldMk cId="1710863250" sldId="275"/>
            <ac:spMk id="8" creationId="{9BA73278-CABB-7C43-FABD-9BB1A6C2C3CB}"/>
          </ac:spMkLst>
        </pc:spChg>
        <pc:spChg chg="del">
          <ac:chgData name="David Smith" userId="206eb8e9bb530816" providerId="LiveId" clId="{37C11462-C639-43AD-BFEF-B5525765A16B}" dt="2023-05-04T07:02:55.605" v="473" actId="478"/>
          <ac:spMkLst>
            <pc:docMk/>
            <pc:sldMk cId="1710863250" sldId="275"/>
            <ac:spMk id="10" creationId="{8B8E956B-6184-F23B-0A1D-EE7C59740D47}"/>
          </ac:spMkLst>
        </pc:spChg>
        <pc:picChg chg="del">
          <ac:chgData name="David Smith" userId="206eb8e9bb530816" providerId="LiveId" clId="{37C11462-C639-43AD-BFEF-B5525765A16B}" dt="2023-05-04T07:02:54.164" v="472" actId="478"/>
          <ac:picMkLst>
            <pc:docMk/>
            <pc:sldMk cId="1710863250" sldId="275"/>
            <ac:picMk id="3" creationId="{911DA931-1C09-7A6D-EA20-8DD9362C154D}"/>
          </ac:picMkLst>
        </pc:picChg>
        <pc:picChg chg="add mod">
          <ac:chgData name="David Smith" userId="206eb8e9bb530816" providerId="LiveId" clId="{37C11462-C639-43AD-BFEF-B5525765A16B}" dt="2023-05-15T18:02:52.496" v="1369" actId="1036"/>
          <ac:picMkLst>
            <pc:docMk/>
            <pc:sldMk cId="1710863250" sldId="275"/>
            <ac:picMk id="5" creationId="{C3FB6946-2421-DC82-0B3F-4B4CC7C67CAC}"/>
          </ac:picMkLst>
        </pc:picChg>
        <pc:picChg chg="del">
          <ac:chgData name="David Smith" userId="206eb8e9bb530816" providerId="LiveId" clId="{37C11462-C639-43AD-BFEF-B5525765A16B}" dt="2023-05-04T07:02:54.164" v="472" actId="478"/>
          <ac:picMkLst>
            <pc:docMk/>
            <pc:sldMk cId="1710863250" sldId="275"/>
            <ac:picMk id="5" creationId="{D5794C9E-5A5B-32F7-C9FC-BF44170F6040}"/>
          </ac:picMkLst>
        </pc:picChg>
      </pc:sldChg>
      <pc:sldChg chg="new del">
        <pc:chgData name="David Smith" userId="206eb8e9bb530816" providerId="LiveId" clId="{37C11462-C639-43AD-BFEF-B5525765A16B}" dt="2023-05-15T18:11:10.743" v="2017" actId="47"/>
        <pc:sldMkLst>
          <pc:docMk/>
          <pc:sldMk cId="2535497658" sldId="276"/>
        </pc:sldMkLst>
      </pc:sldChg>
      <pc:sldChg chg="addSp delSp modSp add mod">
        <pc:chgData name="David Smith" userId="206eb8e9bb530816" providerId="LiveId" clId="{37C11462-C639-43AD-BFEF-B5525765A16B}" dt="2023-05-25T06:36:43.222" v="7216" actId="6549"/>
        <pc:sldMkLst>
          <pc:docMk/>
          <pc:sldMk cId="1579700666" sldId="277"/>
        </pc:sldMkLst>
        <pc:spChg chg="del">
          <ac:chgData name="David Smith" userId="206eb8e9bb530816" providerId="LiveId" clId="{37C11462-C639-43AD-BFEF-B5525765A16B}" dt="2023-05-15T18:11:29.361" v="2021" actId="478"/>
          <ac:spMkLst>
            <pc:docMk/>
            <pc:sldMk cId="1579700666" sldId="277"/>
            <ac:spMk id="3" creationId="{ABB94920-8E98-F74E-9713-731FE4177539}"/>
          </ac:spMkLst>
        </pc:spChg>
        <pc:spChg chg="mod">
          <ac:chgData name="David Smith" userId="206eb8e9bb530816" providerId="LiveId" clId="{37C11462-C639-43AD-BFEF-B5525765A16B}" dt="2023-05-24T20:14:19.940" v="6120" actId="20577"/>
          <ac:spMkLst>
            <pc:docMk/>
            <pc:sldMk cId="1579700666" sldId="277"/>
            <ac:spMk id="6" creationId="{EDC87B12-8DDC-ABC9-7F02-B8824F143885}"/>
          </ac:spMkLst>
        </pc:spChg>
        <pc:spChg chg="add mod">
          <ac:chgData name="David Smith" userId="206eb8e9bb530816" providerId="LiveId" clId="{37C11462-C639-43AD-BFEF-B5525765A16B}" dt="2023-05-25T06:36:43.222" v="7216" actId="6549"/>
          <ac:spMkLst>
            <pc:docMk/>
            <pc:sldMk cId="1579700666" sldId="277"/>
            <ac:spMk id="7" creationId="{8D3664EA-F9A1-FF90-73B5-B0F98DB72466}"/>
          </ac:spMkLst>
        </pc:spChg>
        <pc:picChg chg="add mod">
          <ac:chgData name="David Smith" userId="206eb8e9bb530816" providerId="LiveId" clId="{37C11462-C639-43AD-BFEF-B5525765A16B}" dt="2023-05-15T18:11:42.416" v="2035" actId="1036"/>
          <ac:picMkLst>
            <pc:docMk/>
            <pc:sldMk cId="1579700666" sldId="277"/>
            <ac:picMk id="4" creationId="{293AE9FF-B2CD-1D9D-737C-E6BB3046EF08}"/>
          </ac:picMkLst>
        </pc:picChg>
      </pc:sldChg>
      <pc:sldChg chg="addSp delSp modSp new mod">
        <pc:chgData name="David Smith" userId="206eb8e9bb530816" providerId="LiveId" clId="{37C11462-C639-43AD-BFEF-B5525765A16B}" dt="2023-05-21T10:16:46.737" v="3988" actId="1036"/>
        <pc:sldMkLst>
          <pc:docMk/>
          <pc:sldMk cId="597923313" sldId="278"/>
        </pc:sldMkLst>
        <pc:spChg chg="add mod ord">
          <ac:chgData name="David Smith" userId="206eb8e9bb530816" providerId="LiveId" clId="{37C11462-C639-43AD-BFEF-B5525765A16B}" dt="2023-05-21T10:16:46.737" v="3988" actId="1036"/>
          <ac:spMkLst>
            <pc:docMk/>
            <pc:sldMk cId="597923313" sldId="278"/>
            <ac:spMk id="2" creationId="{4F69670E-64EC-F0F7-952A-0AAA7F5C48C5}"/>
          </ac:spMkLst>
        </pc:spChg>
        <pc:spChg chg="del">
          <ac:chgData name="David Smith" userId="206eb8e9bb530816" providerId="LiveId" clId="{37C11462-C639-43AD-BFEF-B5525765A16B}" dt="2023-05-20T05:42:03.789" v="3693" actId="478"/>
          <ac:spMkLst>
            <pc:docMk/>
            <pc:sldMk cId="597923313" sldId="278"/>
            <ac:spMk id="2" creationId="{D9DAC611-D946-A7CB-DEFD-09E1072D2CC0}"/>
          </ac:spMkLst>
        </pc:spChg>
        <pc:spChg chg="del">
          <ac:chgData name="David Smith" userId="206eb8e9bb530816" providerId="LiveId" clId="{37C11462-C639-43AD-BFEF-B5525765A16B}" dt="2023-05-20T05:42:05.791" v="3695" actId="478"/>
          <ac:spMkLst>
            <pc:docMk/>
            <pc:sldMk cId="597923313" sldId="278"/>
            <ac:spMk id="3" creationId="{A76204FA-458F-E342-885F-5F04A30A9E22}"/>
          </ac:spMkLst>
        </pc:spChg>
        <pc:spChg chg="del">
          <ac:chgData name="David Smith" userId="206eb8e9bb530816" providerId="LiveId" clId="{37C11462-C639-43AD-BFEF-B5525765A16B}" dt="2023-05-20T05:42:04.530" v="3694" actId="478"/>
          <ac:spMkLst>
            <pc:docMk/>
            <pc:sldMk cId="597923313" sldId="278"/>
            <ac:spMk id="4" creationId="{38C6075F-0D4E-8632-B1FC-73C742C21C35}"/>
          </ac:spMkLst>
        </pc:spChg>
        <pc:spChg chg="add mod">
          <ac:chgData name="David Smith" userId="206eb8e9bb530816" providerId="LiveId" clId="{37C11462-C639-43AD-BFEF-B5525765A16B}" dt="2023-05-21T10:16:22.934" v="3987" actId="1076"/>
          <ac:spMkLst>
            <pc:docMk/>
            <pc:sldMk cId="597923313" sldId="278"/>
            <ac:spMk id="5" creationId="{14969385-1FF9-BEE7-B0E2-9F877156CCE1}"/>
          </ac:spMkLst>
        </pc:spChg>
      </pc:sldChg>
      <pc:sldChg chg="delSp new del mod">
        <pc:chgData name="David Smith" userId="206eb8e9bb530816" providerId="LiveId" clId="{37C11462-C639-43AD-BFEF-B5525765A16B}" dt="2023-05-15T18:11:27.271" v="2020" actId="47"/>
        <pc:sldMkLst>
          <pc:docMk/>
          <pc:sldMk cId="4134274538" sldId="278"/>
        </pc:sldMkLst>
        <pc:spChg chg="del">
          <ac:chgData name="David Smith" userId="206eb8e9bb530816" providerId="LiveId" clId="{37C11462-C639-43AD-BFEF-B5525765A16B}" dt="2023-05-15T18:11:23.859" v="2019" actId="478"/>
          <ac:spMkLst>
            <pc:docMk/>
            <pc:sldMk cId="4134274538" sldId="278"/>
            <ac:spMk id="2" creationId="{B94B2542-59B1-9E3A-78C3-11D315D1BFC3}"/>
          </ac:spMkLst>
        </pc:spChg>
        <pc:spChg chg="del">
          <ac:chgData name="David Smith" userId="206eb8e9bb530816" providerId="LiveId" clId="{37C11462-C639-43AD-BFEF-B5525765A16B}" dt="2023-05-15T18:11:23.859" v="2019" actId="478"/>
          <ac:spMkLst>
            <pc:docMk/>
            <pc:sldMk cId="4134274538" sldId="278"/>
            <ac:spMk id="3" creationId="{EDC1A805-0C6B-493C-288D-CE2815CDE239}"/>
          </ac:spMkLst>
        </pc:spChg>
      </pc:sldChg>
      <pc:sldChg chg="delSp modSp add del mod">
        <pc:chgData name="David Smith" userId="206eb8e9bb530816" providerId="LiveId" clId="{37C11462-C639-43AD-BFEF-B5525765A16B}" dt="2023-05-21T10:32:19.965" v="4678" actId="47"/>
        <pc:sldMkLst>
          <pc:docMk/>
          <pc:sldMk cId="158567603" sldId="279"/>
        </pc:sldMkLst>
        <pc:spChg chg="del">
          <ac:chgData name="David Smith" userId="206eb8e9bb530816" providerId="LiveId" clId="{37C11462-C639-43AD-BFEF-B5525765A16B}" dt="2023-05-21T10:19:06.815" v="4004" actId="478"/>
          <ac:spMkLst>
            <pc:docMk/>
            <pc:sldMk cId="158567603" sldId="279"/>
            <ac:spMk id="2" creationId="{917894B0-F843-1C1D-AD4A-BD8A06334C45}"/>
          </ac:spMkLst>
        </pc:spChg>
        <pc:spChg chg="del">
          <ac:chgData name="David Smith" userId="206eb8e9bb530816" providerId="LiveId" clId="{37C11462-C639-43AD-BFEF-B5525765A16B}" dt="2023-05-21T10:18:51.713" v="3990" actId="478"/>
          <ac:spMkLst>
            <pc:docMk/>
            <pc:sldMk cId="158567603" sldId="279"/>
            <ac:spMk id="12" creationId="{E9245FC3-EAFD-AF52-2266-B673C07F37D9}"/>
          </ac:spMkLst>
        </pc:spChg>
        <pc:spChg chg="del">
          <ac:chgData name="David Smith" userId="206eb8e9bb530816" providerId="LiveId" clId="{37C11462-C639-43AD-BFEF-B5525765A16B}" dt="2023-05-21T10:18:53.720" v="3992" actId="478"/>
          <ac:spMkLst>
            <pc:docMk/>
            <pc:sldMk cId="158567603" sldId="279"/>
            <ac:spMk id="13" creationId="{6C18B1CB-EFB9-D95B-1757-DDD0CD57232C}"/>
          </ac:spMkLst>
        </pc:spChg>
        <pc:spChg chg="del mod">
          <ac:chgData name="David Smith" userId="206eb8e9bb530816" providerId="LiveId" clId="{37C11462-C639-43AD-BFEF-B5525765A16B}" dt="2023-05-21T10:19:15.540" v="4006" actId="478"/>
          <ac:spMkLst>
            <pc:docMk/>
            <pc:sldMk cId="158567603" sldId="279"/>
            <ac:spMk id="14" creationId="{67311CC7-82E8-E054-A8CB-19D6B10811BB}"/>
          </ac:spMkLst>
        </pc:spChg>
        <pc:spChg chg="del">
          <ac:chgData name="David Smith" userId="206eb8e9bb530816" providerId="LiveId" clId="{37C11462-C639-43AD-BFEF-B5525765A16B}" dt="2023-05-21T10:18:55.985" v="3993" actId="478"/>
          <ac:spMkLst>
            <pc:docMk/>
            <pc:sldMk cId="158567603" sldId="279"/>
            <ac:spMk id="15" creationId="{5EB12886-8C2F-89D0-262E-2B64F43DF4D6}"/>
          </ac:spMkLst>
        </pc:spChg>
        <pc:spChg chg="del">
          <ac:chgData name="David Smith" userId="206eb8e9bb530816" providerId="LiveId" clId="{37C11462-C639-43AD-BFEF-B5525765A16B}" dt="2023-05-21T10:19:05.217" v="4003" actId="478"/>
          <ac:spMkLst>
            <pc:docMk/>
            <pc:sldMk cId="158567603" sldId="279"/>
            <ac:spMk id="16" creationId="{00744CB8-B35F-E8D3-252E-994ECBBBAA05}"/>
          </ac:spMkLst>
        </pc:spChg>
        <pc:spChg chg="del">
          <ac:chgData name="David Smith" userId="206eb8e9bb530816" providerId="LiveId" clId="{37C11462-C639-43AD-BFEF-B5525765A16B}" dt="2023-05-21T10:19:04.362" v="4002" actId="478"/>
          <ac:spMkLst>
            <pc:docMk/>
            <pc:sldMk cId="158567603" sldId="279"/>
            <ac:spMk id="21" creationId="{68E8ADFB-CF96-F01B-CA12-FDAFC754163D}"/>
          </ac:spMkLst>
        </pc:spChg>
        <pc:cxnChg chg="del">
          <ac:chgData name="David Smith" userId="206eb8e9bb530816" providerId="LiveId" clId="{37C11462-C639-43AD-BFEF-B5525765A16B}" dt="2023-05-21T10:18:58.804" v="3996" actId="478"/>
          <ac:cxnSpMkLst>
            <pc:docMk/>
            <pc:sldMk cId="158567603" sldId="279"/>
            <ac:cxnSpMk id="24" creationId="{FBBB74B1-DE89-4B50-5AD4-945F603B8CB4}"/>
          </ac:cxnSpMkLst>
        </pc:cxnChg>
        <pc:cxnChg chg="del">
          <ac:chgData name="David Smith" userId="206eb8e9bb530816" providerId="LiveId" clId="{37C11462-C639-43AD-BFEF-B5525765A16B}" dt="2023-05-21T10:19:02.900" v="4000" actId="478"/>
          <ac:cxnSpMkLst>
            <pc:docMk/>
            <pc:sldMk cId="158567603" sldId="279"/>
            <ac:cxnSpMk id="26" creationId="{C620265B-9AC8-6CFB-08EB-41A33D181A3B}"/>
          </ac:cxnSpMkLst>
        </pc:cxnChg>
        <pc:cxnChg chg="del">
          <ac:chgData name="David Smith" userId="206eb8e9bb530816" providerId="LiveId" clId="{37C11462-C639-43AD-BFEF-B5525765A16B}" dt="2023-05-21T10:18:59.772" v="3997" actId="478"/>
          <ac:cxnSpMkLst>
            <pc:docMk/>
            <pc:sldMk cId="158567603" sldId="279"/>
            <ac:cxnSpMk id="29" creationId="{53012CDF-C347-7CEF-91BB-3F42D28F487F}"/>
          </ac:cxnSpMkLst>
        </pc:cxnChg>
        <pc:cxnChg chg="del">
          <ac:chgData name="David Smith" userId="206eb8e9bb530816" providerId="LiveId" clId="{37C11462-C639-43AD-BFEF-B5525765A16B}" dt="2023-05-21T10:19:01.369" v="3999" actId="478"/>
          <ac:cxnSpMkLst>
            <pc:docMk/>
            <pc:sldMk cId="158567603" sldId="279"/>
            <ac:cxnSpMk id="32" creationId="{6ABF7201-6C95-3F14-B826-1F4382506416}"/>
          </ac:cxnSpMkLst>
        </pc:cxnChg>
        <pc:cxnChg chg="del">
          <ac:chgData name="David Smith" userId="206eb8e9bb530816" providerId="LiveId" clId="{37C11462-C639-43AD-BFEF-B5525765A16B}" dt="2023-05-21T10:19:00.717" v="3998" actId="478"/>
          <ac:cxnSpMkLst>
            <pc:docMk/>
            <pc:sldMk cId="158567603" sldId="279"/>
            <ac:cxnSpMk id="37" creationId="{F19353DB-D267-01EB-7D36-65A3FAC9B685}"/>
          </ac:cxnSpMkLst>
        </pc:cxnChg>
        <pc:cxnChg chg="del">
          <ac:chgData name="David Smith" userId="206eb8e9bb530816" providerId="LiveId" clId="{37C11462-C639-43AD-BFEF-B5525765A16B}" dt="2023-05-21T10:19:23.459" v="4010" actId="478"/>
          <ac:cxnSpMkLst>
            <pc:docMk/>
            <pc:sldMk cId="158567603" sldId="279"/>
            <ac:cxnSpMk id="40" creationId="{C8D36348-EA31-416C-7BCF-592A7857EEE4}"/>
          </ac:cxnSpMkLst>
        </pc:cxnChg>
        <pc:cxnChg chg="del">
          <ac:chgData name="David Smith" userId="206eb8e9bb530816" providerId="LiveId" clId="{37C11462-C639-43AD-BFEF-B5525765A16B}" dt="2023-05-21T10:19:17.435" v="4007" actId="478"/>
          <ac:cxnSpMkLst>
            <pc:docMk/>
            <pc:sldMk cId="158567603" sldId="279"/>
            <ac:cxnSpMk id="45" creationId="{3FD06A2C-F0CB-AEF2-9DF1-087E6BC32E5D}"/>
          </ac:cxnSpMkLst>
        </pc:cxnChg>
        <pc:cxnChg chg="mod">
          <ac:chgData name="David Smith" userId="206eb8e9bb530816" providerId="LiveId" clId="{37C11462-C639-43AD-BFEF-B5525765A16B}" dt="2023-05-21T10:19:22.004" v="4009" actId="1076"/>
          <ac:cxnSpMkLst>
            <pc:docMk/>
            <pc:sldMk cId="158567603" sldId="279"/>
            <ac:cxnSpMk id="46" creationId="{C5A27B58-46F9-0DBA-5A3C-45380F4DF646}"/>
          </ac:cxnSpMkLst>
        </pc:cxnChg>
        <pc:cxnChg chg="del">
          <ac:chgData name="David Smith" userId="206eb8e9bb530816" providerId="LiveId" clId="{37C11462-C639-43AD-BFEF-B5525765A16B}" dt="2023-05-21T10:18:56.824" v="3994" actId="478"/>
          <ac:cxnSpMkLst>
            <pc:docMk/>
            <pc:sldMk cId="158567603" sldId="279"/>
            <ac:cxnSpMk id="48" creationId="{A609BE0F-30A2-E0A3-05A7-AA7F1D59B576}"/>
          </ac:cxnSpMkLst>
        </pc:cxnChg>
        <pc:cxnChg chg="del">
          <ac:chgData name="David Smith" userId="206eb8e9bb530816" providerId="LiveId" clId="{37C11462-C639-43AD-BFEF-B5525765A16B}" dt="2023-05-21T10:18:57.701" v="3995" actId="478"/>
          <ac:cxnSpMkLst>
            <pc:docMk/>
            <pc:sldMk cId="158567603" sldId="279"/>
            <ac:cxnSpMk id="49" creationId="{9F396F5A-4E05-DF87-ADEE-98B7FA762F4E}"/>
          </ac:cxnSpMkLst>
        </pc:cxnChg>
        <pc:cxnChg chg="del">
          <ac:chgData name="David Smith" userId="206eb8e9bb530816" providerId="LiveId" clId="{37C11462-C639-43AD-BFEF-B5525765A16B}" dt="2023-05-21T10:19:03.484" v="4001" actId="478"/>
          <ac:cxnSpMkLst>
            <pc:docMk/>
            <pc:sldMk cId="158567603" sldId="279"/>
            <ac:cxnSpMk id="61" creationId="{F6C2CD85-3427-1C80-5629-31A8C563C91E}"/>
          </ac:cxnSpMkLst>
        </pc:cxnChg>
        <pc:cxnChg chg="del mod">
          <ac:chgData name="David Smith" userId="206eb8e9bb530816" providerId="LiveId" clId="{37C11462-C639-43AD-BFEF-B5525765A16B}" dt="2023-05-21T10:18:53.157" v="3991" actId="478"/>
          <ac:cxnSpMkLst>
            <pc:docMk/>
            <pc:sldMk cId="158567603" sldId="279"/>
            <ac:cxnSpMk id="65" creationId="{E6CEED7B-3EDE-1BE0-CF6F-41972CBD65BD}"/>
          </ac:cxnSpMkLst>
        </pc:cxnChg>
      </pc:sldChg>
      <pc:sldChg chg="new del">
        <pc:chgData name="David Smith" userId="206eb8e9bb530816" providerId="LiveId" clId="{37C11462-C639-43AD-BFEF-B5525765A16B}" dt="2023-05-20T06:13:23.463" v="3923" actId="2696"/>
        <pc:sldMkLst>
          <pc:docMk/>
          <pc:sldMk cId="162761726" sldId="279"/>
        </pc:sldMkLst>
      </pc:sldChg>
      <pc:sldChg chg="new del">
        <pc:chgData name="David Smith" userId="206eb8e9bb530816" providerId="LiveId" clId="{37C11462-C639-43AD-BFEF-B5525765A16B}" dt="2023-05-20T06:14:41.260" v="3925" actId="47"/>
        <pc:sldMkLst>
          <pc:docMk/>
          <pc:sldMk cId="3904708379" sldId="279"/>
        </pc:sldMkLst>
      </pc:sldChg>
      <pc:sldChg chg="addSp delSp modSp add del mod">
        <pc:chgData name="David Smith" userId="206eb8e9bb530816" providerId="LiveId" clId="{37C11462-C639-43AD-BFEF-B5525765A16B}" dt="2023-05-21T10:23:33.980" v="4164" actId="47"/>
        <pc:sldMkLst>
          <pc:docMk/>
          <pc:sldMk cId="1513477021" sldId="280"/>
        </pc:sldMkLst>
        <pc:spChg chg="add del mod">
          <ac:chgData name="David Smith" userId="206eb8e9bb530816" providerId="LiveId" clId="{37C11462-C639-43AD-BFEF-B5525765A16B}" dt="2023-05-21T10:20:51.426" v="4108" actId="478"/>
          <ac:spMkLst>
            <pc:docMk/>
            <pc:sldMk cId="1513477021" sldId="280"/>
            <ac:spMk id="2" creationId="{DE992540-242D-4660-E5A4-8B7149DCF7BF}"/>
          </ac:spMkLst>
        </pc:spChg>
        <pc:spChg chg="del mod">
          <ac:chgData name="David Smith" userId="206eb8e9bb530816" providerId="LiveId" clId="{37C11462-C639-43AD-BFEF-B5525765A16B}" dt="2023-05-21T10:23:29.957" v="4162"/>
          <ac:spMkLst>
            <pc:docMk/>
            <pc:sldMk cId="1513477021" sldId="280"/>
            <ac:spMk id="3" creationId="{33A9FD25-6DA0-8088-38ED-3ECC3093045B}"/>
          </ac:spMkLst>
        </pc:spChg>
        <pc:spChg chg="mod">
          <ac:chgData name="David Smith" userId="206eb8e9bb530816" providerId="LiveId" clId="{37C11462-C639-43AD-BFEF-B5525765A16B}" dt="2023-05-21T10:23:13.982" v="4157" actId="1076"/>
          <ac:spMkLst>
            <pc:docMk/>
            <pc:sldMk cId="1513477021" sldId="280"/>
            <ac:spMk id="7" creationId="{AF5B9BA9-600E-7F10-7579-33C1B193082F}"/>
          </ac:spMkLst>
        </pc:spChg>
        <pc:spChg chg="del">
          <ac:chgData name="David Smith" userId="206eb8e9bb530816" providerId="LiveId" clId="{37C11462-C639-43AD-BFEF-B5525765A16B}" dt="2023-05-21T10:19:53.862" v="4012" actId="478"/>
          <ac:spMkLst>
            <pc:docMk/>
            <pc:sldMk cId="1513477021" sldId="280"/>
            <ac:spMk id="11" creationId="{F22826EA-76DA-C6BE-3BA8-4AE0D98B4694}"/>
          </ac:spMkLst>
        </pc:spChg>
        <pc:spChg chg="del">
          <ac:chgData name="David Smith" userId="206eb8e9bb530816" providerId="LiveId" clId="{37C11462-C639-43AD-BFEF-B5525765A16B}" dt="2023-05-21T10:19:55.891" v="4014" actId="478"/>
          <ac:spMkLst>
            <pc:docMk/>
            <pc:sldMk cId="1513477021" sldId="280"/>
            <ac:spMk id="19" creationId="{CD833177-5989-7807-E5E3-E681634E330A}"/>
          </ac:spMkLst>
        </pc:spChg>
        <pc:picChg chg="mod">
          <ac:chgData name="David Smith" userId="206eb8e9bb530816" providerId="LiveId" clId="{37C11462-C639-43AD-BFEF-B5525765A16B}" dt="2023-05-21T10:23:15.558" v="4158" actId="1076"/>
          <ac:picMkLst>
            <pc:docMk/>
            <pc:sldMk cId="1513477021" sldId="280"/>
            <ac:picMk id="18" creationId="{4AF39F9F-E950-17DB-9D47-9CB013AAADF4}"/>
          </ac:picMkLst>
        </pc:picChg>
        <pc:cxnChg chg="del">
          <ac:chgData name="David Smith" userId="206eb8e9bb530816" providerId="LiveId" clId="{37C11462-C639-43AD-BFEF-B5525765A16B}" dt="2023-05-21T10:19:54.654" v="4013" actId="478"/>
          <ac:cxnSpMkLst>
            <pc:docMk/>
            <pc:sldMk cId="1513477021" sldId="280"/>
            <ac:cxnSpMk id="46" creationId="{C5A27B58-46F9-0DBA-5A3C-45380F4DF646}"/>
          </ac:cxnSpMkLst>
        </pc:cxnChg>
      </pc:sldChg>
      <pc:sldChg chg="addSp delSp modSp add mod">
        <pc:chgData name="David Smith" userId="206eb8e9bb530816" providerId="LiveId" clId="{37C11462-C639-43AD-BFEF-B5525765A16B}" dt="2023-05-21T10:25:22.788" v="4322" actId="1076"/>
        <pc:sldMkLst>
          <pc:docMk/>
          <pc:sldMk cId="1409829005" sldId="281"/>
        </pc:sldMkLst>
        <pc:spChg chg="del">
          <ac:chgData name="David Smith" userId="206eb8e9bb530816" providerId="LiveId" clId="{37C11462-C639-43AD-BFEF-B5525765A16B}" dt="2023-05-21T10:21:35.049" v="4118" actId="478"/>
          <ac:spMkLst>
            <pc:docMk/>
            <pc:sldMk cId="1409829005" sldId="281"/>
            <ac:spMk id="2" creationId="{917894B0-F843-1C1D-AD4A-BD8A06334C45}"/>
          </ac:spMkLst>
        </pc:spChg>
        <pc:spChg chg="mod">
          <ac:chgData name="David Smith" userId="206eb8e9bb530816" providerId="LiveId" clId="{37C11462-C639-43AD-BFEF-B5525765A16B}" dt="2023-05-21T10:25:02.032" v="4316" actId="1076"/>
          <ac:spMkLst>
            <pc:docMk/>
            <pc:sldMk cId="1409829005" sldId="281"/>
            <ac:spMk id="3" creationId="{33A9FD25-6DA0-8088-38ED-3ECC3093045B}"/>
          </ac:spMkLst>
        </pc:spChg>
        <pc:spChg chg="add del mod">
          <ac:chgData name="David Smith" userId="206eb8e9bb530816" providerId="LiveId" clId="{37C11462-C639-43AD-BFEF-B5525765A16B}" dt="2023-05-21T10:22:44.766" v="4139" actId="478"/>
          <ac:spMkLst>
            <pc:docMk/>
            <pc:sldMk cId="1409829005" sldId="281"/>
            <ac:spMk id="4" creationId="{4AE47B7C-855B-D958-8952-2781F9477192}"/>
          </ac:spMkLst>
        </pc:spChg>
        <pc:spChg chg="add del mod">
          <ac:chgData name="David Smith" userId="206eb8e9bb530816" providerId="LiveId" clId="{37C11462-C639-43AD-BFEF-B5525765A16B}" dt="2023-05-21T10:22:43.747" v="4138" actId="478"/>
          <ac:spMkLst>
            <pc:docMk/>
            <pc:sldMk cId="1409829005" sldId="281"/>
            <ac:spMk id="5" creationId="{288D3ECE-8515-BC66-7002-ACCB6EE45594}"/>
          </ac:spMkLst>
        </pc:spChg>
        <pc:spChg chg="mod">
          <ac:chgData name="David Smith" userId="206eb8e9bb530816" providerId="LiveId" clId="{37C11462-C639-43AD-BFEF-B5525765A16B}" dt="2023-05-21T10:22:51.092" v="4141" actId="20577"/>
          <ac:spMkLst>
            <pc:docMk/>
            <pc:sldMk cId="1409829005" sldId="281"/>
            <ac:spMk id="7" creationId="{AF5B9BA9-600E-7F10-7579-33C1B193082F}"/>
          </ac:spMkLst>
        </pc:spChg>
        <pc:spChg chg="del">
          <ac:chgData name="David Smith" userId="206eb8e9bb530816" providerId="LiveId" clId="{37C11462-C639-43AD-BFEF-B5525765A16B}" dt="2023-05-21T10:21:24.116" v="4111" actId="478"/>
          <ac:spMkLst>
            <pc:docMk/>
            <pc:sldMk cId="1409829005" sldId="281"/>
            <ac:spMk id="11" creationId="{F22826EA-76DA-C6BE-3BA8-4AE0D98B4694}"/>
          </ac:spMkLst>
        </pc:spChg>
        <pc:spChg chg="add del mod">
          <ac:chgData name="David Smith" userId="206eb8e9bb530816" providerId="LiveId" clId="{37C11462-C639-43AD-BFEF-B5525765A16B}" dt="2023-05-21T10:22:53.730" v="4142" actId="1076"/>
          <ac:spMkLst>
            <pc:docMk/>
            <pc:sldMk cId="1409829005" sldId="281"/>
            <ac:spMk id="12" creationId="{E9245FC3-EAFD-AF52-2266-B673C07F37D9}"/>
          </ac:spMkLst>
        </pc:spChg>
        <pc:spChg chg="del">
          <ac:chgData name="David Smith" userId="206eb8e9bb530816" providerId="LiveId" clId="{37C11462-C639-43AD-BFEF-B5525765A16B}" dt="2023-05-21T10:21:26.679" v="4112" actId="478"/>
          <ac:spMkLst>
            <pc:docMk/>
            <pc:sldMk cId="1409829005" sldId="281"/>
            <ac:spMk id="13" creationId="{6C18B1CB-EFB9-D95B-1757-DDD0CD57232C}"/>
          </ac:spMkLst>
        </pc:spChg>
        <pc:spChg chg="del">
          <ac:chgData name="David Smith" userId="206eb8e9bb530816" providerId="LiveId" clId="{37C11462-C639-43AD-BFEF-B5525765A16B}" dt="2023-05-21T10:21:29.295" v="4114" actId="478"/>
          <ac:spMkLst>
            <pc:docMk/>
            <pc:sldMk cId="1409829005" sldId="281"/>
            <ac:spMk id="14" creationId="{67311CC7-82E8-E054-A8CB-19D6B10811BB}"/>
          </ac:spMkLst>
        </pc:spChg>
        <pc:spChg chg="mod">
          <ac:chgData name="David Smith" userId="206eb8e9bb530816" providerId="LiveId" clId="{37C11462-C639-43AD-BFEF-B5525765A16B}" dt="2023-05-21T10:25:22.788" v="4322" actId="1076"/>
          <ac:spMkLst>
            <pc:docMk/>
            <pc:sldMk cId="1409829005" sldId="281"/>
            <ac:spMk id="15" creationId="{5EB12886-8C2F-89D0-262E-2B64F43DF4D6}"/>
          </ac:spMkLst>
        </pc:spChg>
        <pc:spChg chg="del">
          <ac:chgData name="David Smith" userId="206eb8e9bb530816" providerId="LiveId" clId="{37C11462-C639-43AD-BFEF-B5525765A16B}" dt="2023-05-21T10:21:36.902" v="4119" actId="478"/>
          <ac:spMkLst>
            <pc:docMk/>
            <pc:sldMk cId="1409829005" sldId="281"/>
            <ac:spMk id="16" creationId="{00744CB8-B35F-E8D3-252E-994ECBBBAA05}"/>
          </ac:spMkLst>
        </pc:spChg>
        <pc:spChg chg="del">
          <ac:chgData name="David Smith" userId="206eb8e9bb530816" providerId="LiveId" clId="{37C11462-C639-43AD-BFEF-B5525765A16B}" dt="2023-05-21T10:21:32.221" v="4117" actId="478"/>
          <ac:spMkLst>
            <pc:docMk/>
            <pc:sldMk cId="1409829005" sldId="281"/>
            <ac:spMk id="19" creationId="{CD833177-5989-7807-E5E3-E681634E330A}"/>
          </ac:spMkLst>
        </pc:spChg>
        <pc:spChg chg="del">
          <ac:chgData name="David Smith" userId="206eb8e9bb530816" providerId="LiveId" clId="{37C11462-C639-43AD-BFEF-B5525765A16B}" dt="2023-05-21T10:21:41.081" v="4121" actId="478"/>
          <ac:spMkLst>
            <pc:docMk/>
            <pc:sldMk cId="1409829005" sldId="281"/>
            <ac:spMk id="21" creationId="{68E8ADFB-CF96-F01B-CA12-FDAFC754163D}"/>
          </ac:spMkLst>
        </pc:spChg>
        <pc:picChg chg="mod">
          <ac:chgData name="David Smith" userId="206eb8e9bb530816" providerId="LiveId" clId="{37C11462-C639-43AD-BFEF-B5525765A16B}" dt="2023-05-21T10:23:00.652" v="4154" actId="1038"/>
          <ac:picMkLst>
            <pc:docMk/>
            <pc:sldMk cId="1409829005" sldId="281"/>
            <ac:picMk id="18" creationId="{4AF39F9F-E950-17DB-9D47-9CB013AAADF4}"/>
          </ac:picMkLst>
        </pc:picChg>
        <pc:cxnChg chg="add mod">
          <ac:chgData name="David Smith" userId="206eb8e9bb530816" providerId="LiveId" clId="{37C11462-C639-43AD-BFEF-B5525765A16B}" dt="2023-05-21T10:23:50.645" v="4167" actId="14100"/>
          <ac:cxnSpMkLst>
            <pc:docMk/>
            <pc:sldMk cId="1409829005" sldId="281"/>
            <ac:cxnSpMk id="8" creationId="{7A19089F-F322-B9B0-F0A7-1CBE1E5AA119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24" creationId="{FBBB74B1-DE89-4B50-5AD4-945F603B8CB4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26" creationId="{C620265B-9AC8-6CFB-08EB-41A33D181A3B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29" creationId="{53012CDF-C347-7CEF-91BB-3F42D28F487F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32" creationId="{6ABF7201-6C95-3F14-B826-1F4382506416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37" creationId="{F19353DB-D267-01EB-7D36-65A3FAC9B685}"/>
          </ac:cxnSpMkLst>
        </pc:cxnChg>
        <pc:cxnChg chg="mod">
          <ac:chgData name="David Smith" userId="206eb8e9bb530816" providerId="LiveId" clId="{37C11462-C639-43AD-BFEF-B5525765A16B}" dt="2023-05-21T10:23:00.652" v="4154" actId="1038"/>
          <ac:cxnSpMkLst>
            <pc:docMk/>
            <pc:sldMk cId="1409829005" sldId="281"/>
            <ac:cxnSpMk id="40" creationId="{C8D36348-EA31-416C-7BCF-592A7857EEE4}"/>
          </ac:cxnSpMkLst>
        </pc:cxnChg>
        <pc:cxnChg chg="del">
          <ac:chgData name="David Smith" userId="206eb8e9bb530816" providerId="LiveId" clId="{37C11462-C639-43AD-BFEF-B5525765A16B}" dt="2023-05-21T10:21:30.893" v="4116" actId="478"/>
          <ac:cxnSpMkLst>
            <pc:docMk/>
            <pc:sldMk cId="1409829005" sldId="281"/>
            <ac:cxnSpMk id="45" creationId="{3FD06A2C-F0CB-AEF2-9DF1-087E6BC32E5D}"/>
          </ac:cxnSpMkLst>
        </pc:cxnChg>
        <pc:cxnChg chg="del">
          <ac:chgData name="David Smith" userId="206eb8e9bb530816" providerId="LiveId" clId="{37C11462-C639-43AD-BFEF-B5525765A16B}" dt="2023-05-21T10:21:30.263" v="4115" actId="478"/>
          <ac:cxnSpMkLst>
            <pc:docMk/>
            <pc:sldMk cId="1409829005" sldId="281"/>
            <ac:cxnSpMk id="46" creationId="{C5A27B58-46F9-0DBA-5A3C-45380F4DF646}"/>
          </ac:cxnSpMkLst>
        </pc:cxnChg>
        <pc:cxnChg chg="del">
          <ac:chgData name="David Smith" userId="206eb8e9bb530816" providerId="LiveId" clId="{37C11462-C639-43AD-BFEF-B5525765A16B}" dt="2023-05-21T10:21:45.670" v="4123" actId="478"/>
          <ac:cxnSpMkLst>
            <pc:docMk/>
            <pc:sldMk cId="1409829005" sldId="281"/>
            <ac:cxnSpMk id="48" creationId="{A609BE0F-30A2-E0A3-05A7-AA7F1D59B576}"/>
          </ac:cxnSpMkLst>
        </pc:cxnChg>
        <pc:cxnChg chg="del">
          <ac:chgData name="David Smith" userId="206eb8e9bb530816" providerId="LiveId" clId="{37C11462-C639-43AD-BFEF-B5525765A16B}" dt="2023-05-21T10:21:46.239" v="4124" actId="478"/>
          <ac:cxnSpMkLst>
            <pc:docMk/>
            <pc:sldMk cId="1409829005" sldId="281"/>
            <ac:cxnSpMk id="49" creationId="{9F396F5A-4E05-DF87-ADEE-98B7FA762F4E}"/>
          </ac:cxnSpMkLst>
        </pc:cxnChg>
        <pc:cxnChg chg="del">
          <ac:chgData name="David Smith" userId="206eb8e9bb530816" providerId="LiveId" clId="{37C11462-C639-43AD-BFEF-B5525765A16B}" dt="2023-05-21T10:21:38.116" v="4120" actId="478"/>
          <ac:cxnSpMkLst>
            <pc:docMk/>
            <pc:sldMk cId="1409829005" sldId="281"/>
            <ac:cxnSpMk id="61" creationId="{F6C2CD85-3427-1C80-5629-31A8C563C91E}"/>
          </ac:cxnSpMkLst>
        </pc:cxnChg>
        <pc:cxnChg chg="del mod">
          <ac:chgData name="David Smith" userId="206eb8e9bb530816" providerId="LiveId" clId="{37C11462-C639-43AD-BFEF-B5525765A16B}" dt="2023-05-21T10:21:27.653" v="4113" actId="478"/>
          <ac:cxnSpMkLst>
            <pc:docMk/>
            <pc:sldMk cId="1409829005" sldId="281"/>
            <ac:cxnSpMk id="65" creationId="{E6CEED7B-3EDE-1BE0-CF6F-41972CBD65BD}"/>
          </ac:cxnSpMkLst>
        </pc:cxnChg>
      </pc:sldChg>
      <pc:sldChg chg="addSp modSp add mod">
        <pc:chgData name="David Smith" userId="206eb8e9bb530816" providerId="LiveId" clId="{37C11462-C639-43AD-BFEF-B5525765A16B}" dt="2023-05-21T11:58:03.386" v="5733" actId="1076"/>
        <pc:sldMkLst>
          <pc:docMk/>
          <pc:sldMk cId="3331655089" sldId="282"/>
        </pc:sldMkLst>
        <pc:spChg chg="add mod">
          <ac:chgData name="David Smith" userId="206eb8e9bb530816" providerId="LiveId" clId="{37C11462-C639-43AD-BFEF-B5525765A16B}" dt="2023-05-21T11:58:03.386" v="5733" actId="1076"/>
          <ac:spMkLst>
            <pc:docMk/>
            <pc:sldMk cId="3331655089" sldId="282"/>
            <ac:spMk id="2" creationId="{5870A391-959B-879A-7F5A-B7C62F8BEB89}"/>
          </ac:spMkLst>
        </pc:spChg>
        <pc:spChg chg="mod">
          <ac:chgData name="David Smith" userId="206eb8e9bb530816" providerId="LiveId" clId="{37C11462-C639-43AD-BFEF-B5525765A16B}" dt="2023-05-21T10:23:31.887" v="4163"/>
          <ac:spMkLst>
            <pc:docMk/>
            <pc:sldMk cId="3331655089" sldId="282"/>
            <ac:spMk id="3" creationId="{33A9FD25-6DA0-8088-38ED-3ECC3093045B}"/>
          </ac:spMkLst>
        </pc:spChg>
        <pc:spChg chg="mod">
          <ac:chgData name="David Smith" userId="206eb8e9bb530816" providerId="LiveId" clId="{37C11462-C639-43AD-BFEF-B5525765A16B}" dt="2023-05-21T11:56:50.840" v="5681" actId="20577"/>
          <ac:spMkLst>
            <pc:docMk/>
            <pc:sldMk cId="3331655089" sldId="282"/>
            <ac:spMk id="7" creationId="{AF5B9BA9-600E-7F10-7579-33C1B193082F}"/>
          </ac:spMkLst>
        </pc:spChg>
      </pc:sldChg>
      <pc:sldChg chg="addSp delSp modSp add mod">
        <pc:chgData name="David Smith" userId="206eb8e9bb530816" providerId="LiveId" clId="{37C11462-C639-43AD-BFEF-B5525765A16B}" dt="2023-05-21T10:31:47.231" v="4676" actId="313"/>
        <pc:sldMkLst>
          <pc:docMk/>
          <pc:sldMk cId="1964348752" sldId="283"/>
        </pc:sldMkLst>
        <pc:spChg chg="add del mod">
          <ac:chgData name="David Smith" userId="206eb8e9bb530816" providerId="LiveId" clId="{37C11462-C639-43AD-BFEF-B5525765A16B}" dt="2023-05-21T10:30:33.759" v="4556" actId="478"/>
          <ac:spMkLst>
            <pc:docMk/>
            <pc:sldMk cId="1964348752" sldId="283"/>
            <ac:spMk id="2" creationId="{917894B0-F843-1C1D-AD4A-BD8A06334C45}"/>
          </ac:spMkLst>
        </pc:spChg>
        <pc:spChg chg="mod">
          <ac:chgData name="David Smith" userId="206eb8e9bb530816" providerId="LiveId" clId="{37C11462-C639-43AD-BFEF-B5525765A16B}" dt="2023-05-21T10:30:51.161" v="4611" actId="20577"/>
          <ac:spMkLst>
            <pc:docMk/>
            <pc:sldMk cId="1964348752" sldId="283"/>
            <ac:spMk id="3" creationId="{33A9FD25-6DA0-8088-38ED-3ECC3093045B}"/>
          </ac:spMkLst>
        </pc:spChg>
        <pc:spChg chg="add mod">
          <ac:chgData name="David Smith" userId="206eb8e9bb530816" providerId="LiveId" clId="{37C11462-C639-43AD-BFEF-B5525765A16B}" dt="2023-05-21T10:31:47.231" v="4676" actId="313"/>
          <ac:spMkLst>
            <pc:docMk/>
            <pc:sldMk cId="1964348752" sldId="283"/>
            <ac:spMk id="5" creationId="{E4470D72-7A32-5DF4-F654-108810BF8A51}"/>
          </ac:spMkLst>
        </pc:spChg>
        <pc:spChg chg="mod">
          <ac:chgData name="David Smith" userId="206eb8e9bb530816" providerId="LiveId" clId="{37C11462-C639-43AD-BFEF-B5525765A16B}" dt="2023-05-21T10:30:38.887" v="4597" actId="1038"/>
          <ac:spMkLst>
            <pc:docMk/>
            <pc:sldMk cId="1964348752" sldId="283"/>
            <ac:spMk id="7" creationId="{AF5B9BA9-600E-7F10-7579-33C1B193082F}"/>
          </ac:spMkLst>
        </pc:spChg>
        <pc:spChg chg="del">
          <ac:chgData name="David Smith" userId="206eb8e9bb530816" providerId="LiveId" clId="{37C11462-C639-43AD-BFEF-B5525765A16B}" dt="2023-05-21T10:25:37.033" v="4324" actId="478"/>
          <ac:spMkLst>
            <pc:docMk/>
            <pc:sldMk cId="1964348752" sldId="283"/>
            <ac:spMk id="11" creationId="{F22826EA-76DA-C6BE-3BA8-4AE0D98B4694}"/>
          </ac:spMkLst>
        </pc:spChg>
        <pc:spChg chg="del">
          <ac:chgData name="David Smith" userId="206eb8e9bb530816" providerId="LiveId" clId="{37C11462-C639-43AD-BFEF-B5525765A16B}" dt="2023-05-21T10:25:38.522" v="4325" actId="478"/>
          <ac:spMkLst>
            <pc:docMk/>
            <pc:sldMk cId="1964348752" sldId="283"/>
            <ac:spMk id="12" creationId="{E9245FC3-EAFD-AF52-2266-B673C07F37D9}"/>
          </ac:spMkLst>
        </pc:spChg>
        <pc:spChg chg="mod">
          <ac:chgData name="David Smith" userId="206eb8e9bb530816" providerId="LiveId" clId="{37C11462-C639-43AD-BFEF-B5525765A16B}" dt="2023-05-21T10:30:38.887" v="4597" actId="1038"/>
          <ac:spMkLst>
            <pc:docMk/>
            <pc:sldMk cId="1964348752" sldId="283"/>
            <ac:spMk id="13" creationId="{6C18B1CB-EFB9-D95B-1757-DDD0CD57232C}"/>
          </ac:spMkLst>
        </pc:spChg>
        <pc:spChg chg="del mod">
          <ac:chgData name="David Smith" userId="206eb8e9bb530816" providerId="LiveId" clId="{37C11462-C639-43AD-BFEF-B5525765A16B}" dt="2023-05-21T10:25:41.492" v="4328" actId="478"/>
          <ac:spMkLst>
            <pc:docMk/>
            <pc:sldMk cId="1964348752" sldId="283"/>
            <ac:spMk id="14" creationId="{67311CC7-82E8-E054-A8CB-19D6B10811BB}"/>
          </ac:spMkLst>
        </pc:spChg>
        <pc:spChg chg="del">
          <ac:chgData name="David Smith" userId="206eb8e9bb530816" providerId="LiveId" clId="{37C11462-C639-43AD-BFEF-B5525765A16B}" dt="2023-05-21T10:25:45.769" v="4332" actId="478"/>
          <ac:spMkLst>
            <pc:docMk/>
            <pc:sldMk cId="1964348752" sldId="283"/>
            <ac:spMk id="15" creationId="{5EB12886-8C2F-89D0-262E-2B64F43DF4D6}"/>
          </ac:spMkLst>
        </pc:spChg>
        <pc:spChg chg="mod">
          <ac:chgData name="David Smith" userId="206eb8e9bb530816" providerId="LiveId" clId="{37C11462-C639-43AD-BFEF-B5525765A16B}" dt="2023-05-21T10:30:38.887" v="4597" actId="1038"/>
          <ac:spMkLst>
            <pc:docMk/>
            <pc:sldMk cId="1964348752" sldId="283"/>
            <ac:spMk id="16" creationId="{00744CB8-B35F-E8D3-252E-994ECBBBAA05}"/>
          </ac:spMkLst>
        </pc:spChg>
        <pc:spChg chg="del">
          <ac:chgData name="David Smith" userId="206eb8e9bb530816" providerId="LiveId" clId="{37C11462-C639-43AD-BFEF-B5525765A16B}" dt="2023-05-21T10:25:43.451" v="4330" actId="478"/>
          <ac:spMkLst>
            <pc:docMk/>
            <pc:sldMk cId="1964348752" sldId="283"/>
            <ac:spMk id="19" creationId="{CD833177-5989-7807-E5E3-E681634E330A}"/>
          </ac:spMkLst>
        </pc:spChg>
        <pc:spChg chg="mod">
          <ac:chgData name="David Smith" userId="206eb8e9bb530816" providerId="LiveId" clId="{37C11462-C639-43AD-BFEF-B5525765A16B}" dt="2023-05-21T10:30:38.887" v="4597" actId="1038"/>
          <ac:spMkLst>
            <pc:docMk/>
            <pc:sldMk cId="1964348752" sldId="283"/>
            <ac:spMk id="21" creationId="{68E8ADFB-CF96-F01B-CA12-FDAFC754163D}"/>
          </ac:spMkLst>
        </pc:spChg>
        <pc:picChg chg="mod">
          <ac:chgData name="David Smith" userId="206eb8e9bb530816" providerId="LiveId" clId="{37C11462-C639-43AD-BFEF-B5525765A16B}" dt="2023-05-21T10:30:38.887" v="4597" actId="1038"/>
          <ac:picMkLst>
            <pc:docMk/>
            <pc:sldMk cId="1964348752" sldId="283"/>
            <ac:picMk id="18" creationId="{4AF39F9F-E950-17DB-9D47-9CB013AAADF4}"/>
          </ac:picMkLst>
        </pc:picChg>
        <pc:cxnChg chg="del">
          <ac:chgData name="David Smith" userId="206eb8e9bb530816" providerId="LiveId" clId="{37C11462-C639-43AD-BFEF-B5525765A16B}" dt="2023-05-21T10:25:49.182" v="4334" actId="478"/>
          <ac:cxnSpMkLst>
            <pc:docMk/>
            <pc:sldMk cId="1964348752" sldId="283"/>
            <ac:cxnSpMk id="24" creationId="{FBBB74B1-DE89-4B50-5AD4-945F603B8CB4}"/>
          </ac:cxnSpMkLst>
        </pc:cxnChg>
        <pc:cxnChg chg="del">
          <ac:chgData name="David Smith" userId="206eb8e9bb530816" providerId="LiveId" clId="{37C11462-C639-43AD-BFEF-B5525765A16B}" dt="2023-05-21T10:25:52.697" v="4338" actId="478"/>
          <ac:cxnSpMkLst>
            <pc:docMk/>
            <pc:sldMk cId="1964348752" sldId="283"/>
            <ac:cxnSpMk id="26" creationId="{C620265B-9AC8-6CFB-08EB-41A33D181A3B}"/>
          </ac:cxnSpMkLst>
        </pc:cxnChg>
        <pc:cxnChg chg="del">
          <ac:chgData name="David Smith" userId="206eb8e9bb530816" providerId="LiveId" clId="{37C11462-C639-43AD-BFEF-B5525765A16B}" dt="2023-05-21T10:25:51.663" v="4337" actId="478"/>
          <ac:cxnSpMkLst>
            <pc:docMk/>
            <pc:sldMk cId="1964348752" sldId="283"/>
            <ac:cxnSpMk id="29" creationId="{53012CDF-C347-7CEF-91BB-3F42D28F487F}"/>
          </ac:cxnSpMkLst>
        </pc:cxnChg>
        <pc:cxnChg chg="del">
          <ac:chgData name="David Smith" userId="206eb8e9bb530816" providerId="LiveId" clId="{37C11462-C639-43AD-BFEF-B5525765A16B}" dt="2023-05-21T10:25:50.673" v="4336" actId="478"/>
          <ac:cxnSpMkLst>
            <pc:docMk/>
            <pc:sldMk cId="1964348752" sldId="283"/>
            <ac:cxnSpMk id="32" creationId="{6ABF7201-6C95-3F14-B826-1F4382506416}"/>
          </ac:cxnSpMkLst>
        </pc:cxnChg>
        <pc:cxnChg chg="del">
          <ac:chgData name="David Smith" userId="206eb8e9bb530816" providerId="LiveId" clId="{37C11462-C639-43AD-BFEF-B5525765A16B}" dt="2023-05-21T10:25:49.998" v="4335" actId="478"/>
          <ac:cxnSpMkLst>
            <pc:docMk/>
            <pc:sldMk cId="1964348752" sldId="283"/>
            <ac:cxnSpMk id="37" creationId="{F19353DB-D267-01EB-7D36-65A3FAC9B685}"/>
          </ac:cxnSpMkLst>
        </pc:cxnChg>
        <pc:cxnChg chg="del">
          <ac:chgData name="David Smith" userId="206eb8e9bb530816" providerId="LiveId" clId="{37C11462-C639-43AD-BFEF-B5525765A16B}" dt="2023-05-21T10:25:54.296" v="4339" actId="478"/>
          <ac:cxnSpMkLst>
            <pc:docMk/>
            <pc:sldMk cId="1964348752" sldId="283"/>
            <ac:cxnSpMk id="40" creationId="{C8D36348-EA31-416C-7BCF-592A7857EEE4}"/>
          </ac:cxnSpMkLst>
        </pc:cxnChg>
        <pc:cxnChg chg="del">
          <ac:chgData name="David Smith" userId="206eb8e9bb530816" providerId="LiveId" clId="{37C11462-C639-43AD-BFEF-B5525765A16B}" dt="2023-05-21T10:25:40.367" v="4327" actId="478"/>
          <ac:cxnSpMkLst>
            <pc:docMk/>
            <pc:sldMk cId="1964348752" sldId="283"/>
            <ac:cxnSpMk id="45" creationId="{3FD06A2C-F0CB-AEF2-9DF1-087E6BC32E5D}"/>
          </ac:cxnSpMkLst>
        </pc:cxnChg>
        <pc:cxnChg chg="del">
          <ac:chgData name="David Smith" userId="206eb8e9bb530816" providerId="LiveId" clId="{37C11462-C639-43AD-BFEF-B5525765A16B}" dt="2023-05-21T10:25:42.258" v="4329" actId="478"/>
          <ac:cxnSpMkLst>
            <pc:docMk/>
            <pc:sldMk cId="1964348752" sldId="283"/>
            <ac:cxnSpMk id="46" creationId="{C5A27B58-46F9-0DBA-5A3C-45380F4DF646}"/>
          </ac:cxnSpMkLst>
        </pc:cxnChg>
        <pc:cxnChg chg="del">
          <ac:chgData name="David Smith" userId="206eb8e9bb530816" providerId="LiveId" clId="{37C11462-C639-43AD-BFEF-B5525765A16B}" dt="2023-05-21T10:25:44.440" v="4331" actId="478"/>
          <ac:cxnSpMkLst>
            <pc:docMk/>
            <pc:sldMk cId="1964348752" sldId="283"/>
            <ac:cxnSpMk id="48" creationId="{A609BE0F-30A2-E0A3-05A7-AA7F1D59B576}"/>
          </ac:cxnSpMkLst>
        </pc:cxnChg>
        <pc:cxnChg chg="del">
          <ac:chgData name="David Smith" userId="206eb8e9bb530816" providerId="LiveId" clId="{37C11462-C639-43AD-BFEF-B5525765A16B}" dt="2023-05-21T10:25:46.825" v="4333" actId="478"/>
          <ac:cxnSpMkLst>
            <pc:docMk/>
            <pc:sldMk cId="1964348752" sldId="283"/>
            <ac:cxnSpMk id="49" creationId="{9F396F5A-4E05-DF87-ADEE-98B7FA762F4E}"/>
          </ac:cxnSpMkLst>
        </pc:cxnChg>
        <pc:cxnChg chg="mod">
          <ac:chgData name="David Smith" userId="206eb8e9bb530816" providerId="LiveId" clId="{37C11462-C639-43AD-BFEF-B5525765A16B}" dt="2023-05-21T10:30:38.887" v="4597" actId="1038"/>
          <ac:cxnSpMkLst>
            <pc:docMk/>
            <pc:sldMk cId="1964348752" sldId="283"/>
            <ac:cxnSpMk id="61" creationId="{F6C2CD85-3427-1C80-5629-31A8C563C91E}"/>
          </ac:cxnSpMkLst>
        </pc:cxnChg>
        <pc:cxnChg chg="mod">
          <ac:chgData name="David Smith" userId="206eb8e9bb530816" providerId="LiveId" clId="{37C11462-C639-43AD-BFEF-B5525765A16B}" dt="2023-05-21T10:30:38.887" v="4597" actId="1038"/>
          <ac:cxnSpMkLst>
            <pc:docMk/>
            <pc:sldMk cId="1964348752" sldId="283"/>
            <ac:cxnSpMk id="65" creationId="{E6CEED7B-3EDE-1BE0-CF6F-41972CBD65BD}"/>
          </ac:cxnSpMkLst>
        </pc:cxnChg>
      </pc:sldChg>
      <pc:sldChg chg="addSp delSp modSp add mod ord">
        <pc:chgData name="David Smith" userId="206eb8e9bb530816" providerId="LiveId" clId="{37C11462-C639-43AD-BFEF-B5525765A16B}" dt="2023-05-21T12:34:59.068" v="5748" actId="478"/>
        <pc:sldMkLst>
          <pc:docMk/>
          <pc:sldMk cId="1898454688" sldId="284"/>
        </pc:sldMkLst>
        <pc:spChg chg="del">
          <ac:chgData name="David Smith" userId="206eb8e9bb530816" providerId="LiveId" clId="{37C11462-C639-43AD-BFEF-B5525765A16B}" dt="2023-05-21T11:25:17.666" v="5440" actId="478"/>
          <ac:spMkLst>
            <pc:docMk/>
            <pc:sldMk cId="1898454688" sldId="284"/>
            <ac:spMk id="2" creationId="{41AB7C02-89BD-5927-77F0-1B470C1A85B0}"/>
          </ac:spMkLst>
        </pc:spChg>
        <pc:spChg chg="del">
          <ac:chgData name="David Smith" userId="206eb8e9bb530816" providerId="LiveId" clId="{37C11462-C639-43AD-BFEF-B5525765A16B}" dt="2023-05-21T11:25:20.569" v="5442" actId="478"/>
          <ac:spMkLst>
            <pc:docMk/>
            <pc:sldMk cId="1898454688" sldId="284"/>
            <ac:spMk id="4" creationId="{6CD64D1D-208A-75C1-65E8-1260B3736333}"/>
          </ac:spMkLst>
        </pc:spChg>
        <pc:spChg chg="mod">
          <ac:chgData name="David Smith" userId="206eb8e9bb530816" providerId="LiveId" clId="{37C11462-C639-43AD-BFEF-B5525765A16B}" dt="2023-05-21T11:25:26.268" v="5464" actId="20577"/>
          <ac:spMkLst>
            <pc:docMk/>
            <pc:sldMk cId="1898454688" sldId="284"/>
            <ac:spMk id="6" creationId="{EDC87B12-8DDC-ABC9-7F02-B8824F143885}"/>
          </ac:spMkLst>
        </pc:spChg>
        <pc:spChg chg="mod">
          <ac:chgData name="David Smith" userId="206eb8e9bb530816" providerId="LiveId" clId="{37C11462-C639-43AD-BFEF-B5525765A16B}" dt="2023-05-21T11:36:09.411" v="5677" actId="1036"/>
          <ac:spMkLst>
            <pc:docMk/>
            <pc:sldMk cId="1898454688" sldId="284"/>
            <ac:spMk id="7" creationId="{779EC28C-4B8D-B3D4-1928-A15D098A69DD}"/>
          </ac:spMkLst>
        </pc:spChg>
        <pc:spChg chg="add mod">
          <ac:chgData name="David Smith" userId="206eb8e9bb530816" providerId="LiveId" clId="{37C11462-C639-43AD-BFEF-B5525765A16B}" dt="2023-05-21T11:35:09.244" v="5492" actId="1036"/>
          <ac:spMkLst>
            <pc:docMk/>
            <pc:sldMk cId="1898454688" sldId="284"/>
            <ac:spMk id="9" creationId="{2E7933F5-8FFF-19EC-ACFF-659E5209EF35}"/>
          </ac:spMkLst>
        </pc:spChg>
        <pc:picChg chg="del">
          <ac:chgData name="David Smith" userId="206eb8e9bb530816" providerId="LiveId" clId="{37C11462-C639-43AD-BFEF-B5525765A16B}" dt="2023-05-21T11:25:18.301" v="5441" actId="478"/>
          <ac:picMkLst>
            <pc:docMk/>
            <pc:sldMk cId="1898454688" sldId="284"/>
            <ac:picMk id="5" creationId="{C3FB6946-2421-DC82-0B3F-4B4CC7C67CAC}"/>
          </ac:picMkLst>
        </pc:picChg>
        <pc:picChg chg="add del mod">
          <ac:chgData name="David Smith" userId="206eb8e9bb530816" providerId="LiveId" clId="{37C11462-C639-43AD-BFEF-B5525765A16B}" dt="2023-05-21T12:34:59.068" v="5748" actId="478"/>
          <ac:picMkLst>
            <pc:docMk/>
            <pc:sldMk cId="1898454688" sldId="284"/>
            <ac:picMk id="8" creationId="{26CAC9E1-4600-BD64-F694-C13F6A68F76C}"/>
          </ac:picMkLst>
        </pc:picChg>
        <pc:picChg chg="add del mod">
          <ac:chgData name="David Smith" userId="206eb8e9bb530816" providerId="LiveId" clId="{37C11462-C639-43AD-BFEF-B5525765A16B}" dt="2023-05-21T12:34:58.685" v="5747" actId="22"/>
          <ac:picMkLst>
            <pc:docMk/>
            <pc:sldMk cId="1898454688" sldId="284"/>
            <ac:picMk id="11" creationId="{3AC96242-D3C5-90C0-3557-E5738B58A8C8}"/>
          </ac:picMkLst>
        </pc:picChg>
        <pc:picChg chg="add del mod">
          <ac:chgData name="David Smith" userId="206eb8e9bb530816" providerId="LiveId" clId="{37C11462-C639-43AD-BFEF-B5525765A16B}" dt="2023-05-21T12:34:57.585" v="5744" actId="22"/>
          <ac:picMkLst>
            <pc:docMk/>
            <pc:sldMk cId="1898454688" sldId="284"/>
            <ac:picMk id="13" creationId="{9590664E-797C-5939-B34E-6762AE1C3A91}"/>
          </ac:picMkLst>
        </pc:picChg>
      </pc:sldChg>
      <pc:sldChg chg="addSp modSp add mod">
        <pc:chgData name="David Smith" userId="206eb8e9bb530816" providerId="LiveId" clId="{37C11462-C639-43AD-BFEF-B5525765A16B}" dt="2023-05-24T20:14:09.768" v="6092" actId="20577"/>
        <pc:sldMkLst>
          <pc:docMk/>
          <pc:sldMk cId="2119015098" sldId="285"/>
        </pc:sldMkLst>
        <pc:spChg chg="mod">
          <ac:chgData name="David Smith" userId="206eb8e9bb530816" providerId="LiveId" clId="{37C11462-C639-43AD-BFEF-B5525765A16B}" dt="2023-05-24T20:13:36.751" v="6022" actId="1076"/>
          <ac:spMkLst>
            <pc:docMk/>
            <pc:sldMk cId="2119015098" sldId="285"/>
            <ac:spMk id="3" creationId="{ABB94920-8E98-F74E-9713-731FE4177539}"/>
          </ac:spMkLst>
        </pc:spChg>
        <pc:spChg chg="mod">
          <ac:chgData name="David Smith" userId="206eb8e9bb530816" providerId="LiveId" clId="{37C11462-C639-43AD-BFEF-B5525765A16B}" dt="2023-05-24T20:14:09.768" v="6092" actId="20577"/>
          <ac:spMkLst>
            <pc:docMk/>
            <pc:sldMk cId="2119015098" sldId="285"/>
            <ac:spMk id="6" creationId="{EDC87B12-8DDC-ABC9-7F02-B8824F143885}"/>
          </ac:spMkLst>
        </pc:spChg>
        <pc:spChg chg="add mod">
          <ac:chgData name="David Smith" userId="206eb8e9bb530816" providerId="LiveId" clId="{37C11462-C639-43AD-BFEF-B5525765A16B}" dt="2023-05-24T20:13:27.450" v="6021" actId="20577"/>
          <ac:spMkLst>
            <pc:docMk/>
            <pc:sldMk cId="2119015098" sldId="285"/>
            <ac:spMk id="7" creationId="{6BD64518-958A-99B5-D964-BDFF519C8E3B}"/>
          </ac:spMkLst>
        </pc:spChg>
        <pc:spChg chg="add mod">
          <ac:chgData name="David Smith" userId="206eb8e9bb530816" providerId="LiveId" clId="{37C11462-C639-43AD-BFEF-B5525765A16B}" dt="2023-05-24T20:13:24.631" v="6019" actId="20577"/>
          <ac:spMkLst>
            <pc:docMk/>
            <pc:sldMk cId="2119015098" sldId="285"/>
            <ac:spMk id="8" creationId="{5435E293-4B83-9AAD-8057-041088FDAB1E}"/>
          </ac:spMkLst>
        </pc:spChg>
        <pc:picChg chg="mod">
          <ac:chgData name="David Smith" userId="206eb8e9bb530816" providerId="LiveId" clId="{37C11462-C639-43AD-BFEF-B5525765A16B}" dt="2023-05-24T20:09:33.028" v="5885" actId="1076"/>
          <ac:picMkLst>
            <pc:docMk/>
            <pc:sldMk cId="2119015098" sldId="285"/>
            <ac:picMk id="4" creationId="{678803DC-B7F0-5A71-087A-3891DDAE9F5A}"/>
          </ac:picMkLst>
        </pc:picChg>
        <pc:picChg chg="add mod">
          <ac:chgData name="David Smith" userId="206eb8e9bb530816" providerId="LiveId" clId="{37C11462-C639-43AD-BFEF-B5525765A16B}" dt="2023-05-24T20:11:58.383" v="5887" actId="1076"/>
          <ac:picMkLst>
            <pc:docMk/>
            <pc:sldMk cId="2119015098" sldId="285"/>
            <ac:picMk id="5" creationId="{A4726EC5-58A2-26D8-DAF6-668C3B64BE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3B64-4210-4B1E-B22C-B13B4E04B1FD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718D-0C9C-47AE-A47A-D487A03E8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9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8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Django’s definition of a </a:t>
            </a:r>
            <a:r>
              <a:rPr lang="en-GB" dirty="0" err="1"/>
              <a:t>BoundField</a:t>
            </a:r>
            <a:r>
              <a:rPr lang="en-GB" dirty="0"/>
              <a:t> is a field plus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3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as_div</a:t>
            </a:r>
            <a:r>
              <a:rPr lang="en-GB" dirty="0"/>
              <a:t>` implements `&lt;</a:t>
            </a:r>
            <a:r>
              <a:rPr lang="en-GB" dirty="0" err="1"/>
              <a:t>fieldset</a:t>
            </a:r>
            <a:r>
              <a:rPr lang="en-GB" dirty="0"/>
              <a:t>&gt;` and `&lt;legend&gt;` to group </a:t>
            </a:r>
            <a:r>
              <a:rPr lang="en-GB"/>
              <a:t>related inputs.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7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18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9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26mins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718D-0C9C-47AE-A47A-D487A03E8F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E9A1-1862-3ED9-D5EC-8EBC78C7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4DE1-D67F-46CF-F929-E468E6D6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06FD-8EB4-8930-2A30-DA843AD9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E75D-F02F-AB19-0EED-B716FA13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3B12-8DF2-F8C5-05B7-A5506A74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F8254D-CC84-6ACC-FB39-6249B1C10CE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43954" y="136525"/>
            <a:ext cx="7735126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1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27D-7904-6804-7BFE-AB20488A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0CAEF-B987-D784-C137-70D240CB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F905-137E-729D-A0D0-239ECE10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8DE4-E521-F38D-BD0B-D303B755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34C6-A58D-642B-3DD8-3E75BD3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9B995-E8B5-43E7-741F-0CD859099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B9F9F-C36C-DE4A-88FF-9EDBE3C9A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B953-7F0E-1C77-08EB-6CDFA976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343F-7425-2F05-B4CD-C615A6E9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A318-D826-FD00-BAD6-1F16C284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2742-9649-97F2-29C8-DD18C1A1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1240-6986-112C-853B-91A1C525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2693-BD69-E091-C241-7799C27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78ED-05A7-CEF5-E55A-1E601BFF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B090-715D-44E6-FCEF-48749023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1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5424-EC80-A449-95DF-2C30C400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BE615-F1EE-9FB2-313B-00E85B9A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9E75-1E24-295D-568F-7B8F9DE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F0C1-689E-17BD-7CFC-BC171791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232E-6B52-7A75-39C8-0D46C9A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89DC-1D18-E6FE-82E8-B97B2038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A37A-FED8-8AFA-D350-4AB9FBD41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D503-17B4-E903-25C6-7C186DA9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DE14-9E90-F2E2-852B-5ECEBFB4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7E2A-33C6-A9F9-6E34-393A99D8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927B-15BD-EC1A-E553-FDEBDFFF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353-0C24-E905-9C3E-CC33B80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9946-D145-E0E6-5CAC-1A8936E9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8C704-5E5D-D94C-D395-36DB2CA6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2835-67F0-A5F1-2342-F7655D90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A574-823E-2BFC-4DE8-389518E4B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AC728-617D-6066-B15E-BE10D37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7067E-0264-86F4-F107-C3C4BA1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AD495-639B-E289-1845-C1418A4F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3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BC9-803B-BD88-10D0-6A88165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91A89-5506-6635-3B2D-9BC27A2B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6F006-16F2-60F4-CDD6-9A013305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A04B-4CB0-E49A-2CE6-85AC16EE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DE7C-6827-1DBD-A552-15D01137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FF00B-68F7-4565-DE74-F390F87C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E3E2-E2B8-5AFA-AE27-0A244E92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E849-B345-DDE4-6F96-FDB58B7C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A748-C105-DE52-C27A-4EACA133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43D1F-C5A5-092B-97BE-555B965D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9FC7-26D7-ECFC-79C4-962F5F20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1B80-30F1-37CB-78B9-D245600F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65E4-D2F4-FF22-3674-EAC2DB7A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14DB-7F13-ADCB-E6EA-7091462E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FE9EB-8DBF-668D-8424-72B678140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8FD4-152C-09C5-EFB6-56E05B71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E07-91C7-5921-ED5F-D559A6D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EB59-EF20-95AD-1D9B-24B117E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E3A3-DA3F-D5BD-BF6C-AE1814C9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2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82405-9E2D-64C4-156D-A52ACE50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69A2E-CD2A-2FC1-BAC1-E5E67ECF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122B-A24D-93F3-F283-3618337F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7D99-E326-44E7-B8CA-FBC03971CD7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5247-5F11-E94F-ECFC-DF54DA9F6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6CA6-B4E4-07E1-140D-D98A5A94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9F81-CFD5-45A9-BCAB-1EC48CF6E5C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2940A-7D98-4FA6-980E-C4993651D49E}"/>
              </a:ext>
            </a:extLst>
          </p:cNvPr>
          <p:cNvSpPr/>
          <p:nvPr userDrawn="1"/>
        </p:nvSpPr>
        <p:spPr>
          <a:xfrm>
            <a:off x="0" y="0"/>
            <a:ext cx="12192000" cy="6263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69670E-64EC-F0F7-952A-0AAA7F5C48C5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9385-1FF9-BEE7-B0E2-9F877156CCE1}"/>
              </a:ext>
            </a:extLst>
          </p:cNvPr>
          <p:cNvSpPr txBox="1"/>
          <p:nvPr/>
        </p:nvSpPr>
        <p:spPr>
          <a:xfrm>
            <a:off x="1002512" y="1797784"/>
            <a:ext cx="1018697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form: </a:t>
            </a:r>
          </a:p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Django’s form rendering improved during the 4.x series </a:t>
            </a: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Smith</a:t>
            </a:r>
          </a:p>
        </p:txBody>
      </p:sp>
    </p:spTree>
    <p:extLst>
      <p:ext uri="{BB962C8B-B14F-4D97-AF65-F5344CB8AC3E}">
        <p14:creationId xmlns:p14="http://schemas.microsoft.com/office/powerpoint/2010/main" val="59792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Move items to the Field definitions.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2FDD4-9CAA-A64E-A556-410A1FBAE68B}"/>
              </a:ext>
            </a:extLst>
          </p:cNvPr>
          <p:cNvSpPr txBox="1"/>
          <p:nvPr/>
        </p:nvSpPr>
        <p:spPr>
          <a:xfrm>
            <a:off x="522730" y="883360"/>
            <a:ext cx="6192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field arguments, such as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help_text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and `label`.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13B04-D7B4-539B-219D-34EBF143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37" y="1633650"/>
            <a:ext cx="8172094" cy="43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6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Legends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80D2-7829-EBDE-33B2-735CBA8FD124}"/>
              </a:ext>
            </a:extLst>
          </p:cNvPr>
          <p:cNvSpPr txBox="1"/>
          <p:nvPr/>
        </p:nvSpPr>
        <p:spPr>
          <a:xfrm>
            <a:off x="739923" y="865953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legend_tag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8DEBB-2667-834D-155C-0C560822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9" y="2504253"/>
            <a:ext cx="10530188" cy="290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AF2EF-4DCF-D72A-B19E-AEE9E45ED9C2}"/>
              </a:ext>
            </a:extLst>
          </p:cNvPr>
          <p:cNvSpPr txBox="1"/>
          <p:nvPr/>
        </p:nvSpPr>
        <p:spPr>
          <a:xfrm>
            <a:off x="1185333" y="1906612"/>
            <a:ext cx="10058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</p:spTree>
    <p:extLst>
      <p:ext uri="{BB962C8B-B14F-4D97-AF65-F5344CB8AC3E}">
        <p14:creationId xmlns:p14="http://schemas.microsoft.com/office/powerpoint/2010/main" val="29158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Fieldsets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80D2-7829-EBDE-33B2-735CBA8FD124}"/>
              </a:ext>
            </a:extLst>
          </p:cNvPr>
          <p:cNvSpPr txBox="1"/>
          <p:nvPr/>
        </p:nvSpPr>
        <p:spPr>
          <a:xfrm>
            <a:off x="500686" y="819219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BoundField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also learnt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use_fieldset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5FB3E-D011-88D2-84EB-D725C07B5665}"/>
              </a:ext>
            </a:extLst>
          </p:cNvPr>
          <p:cNvSpPr txBox="1"/>
          <p:nvPr/>
        </p:nvSpPr>
        <p:spPr>
          <a:xfrm>
            <a:off x="1659467" y="1908948"/>
            <a:ext cx="89859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85F176-3AA6-55A6-26C5-E4EEAD99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84" y="2403312"/>
            <a:ext cx="9236675" cy="32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result!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0B25-DB08-864B-AFDE-31BC7CBF321B}"/>
              </a:ext>
            </a:extLst>
          </p:cNvPr>
          <p:cNvSpPr txBox="1"/>
          <p:nvPr/>
        </p:nvSpPr>
        <p:spPr>
          <a:xfrm>
            <a:off x="1198179" y="6043614"/>
            <a:ext cx="1025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Tip: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Use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field_order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 the form to order the fields.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780C-7C6A-BB16-410B-21E290472F34}"/>
              </a:ext>
            </a:extLst>
          </p:cNvPr>
          <p:cNvSpPr txBox="1"/>
          <p:nvPr/>
        </p:nvSpPr>
        <p:spPr>
          <a:xfrm>
            <a:off x="409023" y="941998"/>
            <a:ext cx="6692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Loop over each field in the form and use this generalised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43E7F-D4D1-0024-F7A5-8AE48B72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6" y="1588329"/>
            <a:ext cx="9552388" cy="39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switch to use template based rendering for forms.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73278-CABB-7C43-FABD-9BB1A6C2C3CB}"/>
              </a:ext>
            </a:extLst>
          </p:cNvPr>
          <p:cNvSpPr txBox="1"/>
          <p:nvPr/>
        </p:nvSpPr>
        <p:spPr>
          <a:xfrm>
            <a:off x="500333" y="792049"/>
            <a:ext cx="11181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While we’ve now got a shorter template code we still need to include this code in the main template. Rather we’d just like to write `{{ form }}`.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1. Extract code to a form template. E.g. “form_template.html”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94C9E-5A5B-32F7-C9FC-BF44170F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15" y="5681451"/>
            <a:ext cx="9946674" cy="986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1C386-901F-AE46-CC8F-C3239C175688}"/>
              </a:ext>
            </a:extLst>
          </p:cNvPr>
          <p:cNvSpPr txBox="1"/>
          <p:nvPr/>
        </p:nvSpPr>
        <p:spPr>
          <a:xfrm>
            <a:off x="1467555" y="5324082"/>
            <a:ext cx="7440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E956B-6184-F23B-0A1D-EE7C59740D47}"/>
              </a:ext>
            </a:extLst>
          </p:cNvPr>
          <p:cNvSpPr txBox="1"/>
          <p:nvPr/>
        </p:nvSpPr>
        <p:spPr>
          <a:xfrm>
            <a:off x="413666" y="4781733"/>
            <a:ext cx="11891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2. Set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template_name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on your form class. Ensure the template loader can find the template.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281BE-5ED2-6EF2-EA66-FC0B00FC1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2"/>
          <a:stretch/>
        </p:blipFill>
        <p:spPr>
          <a:xfrm>
            <a:off x="2651561" y="2096249"/>
            <a:ext cx="6497292" cy="2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Per-instance templates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EC28C-4B8D-B3D4-1928-A15D098A69DD}"/>
              </a:ext>
            </a:extLst>
          </p:cNvPr>
          <p:cNvSpPr txBox="1"/>
          <p:nvPr/>
        </p:nvSpPr>
        <p:spPr>
          <a:xfrm>
            <a:off x="508001" y="798148"/>
            <a:ext cx="11288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Call `render()` on your form in a view and providing a `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template_name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` to customise the template per instance.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AC9E1-4600-BD64-F694-C13F6A68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4" y="2363526"/>
            <a:ext cx="10635816" cy="1367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7933F5-8FFF-19EC-ACFF-659E5209EF35}"/>
              </a:ext>
            </a:extLst>
          </p:cNvPr>
          <p:cNvSpPr txBox="1"/>
          <p:nvPr/>
        </p:nvSpPr>
        <p:spPr>
          <a:xfrm>
            <a:off x="1160534" y="1994194"/>
            <a:ext cx="101622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4.0</a:t>
            </a:r>
          </a:p>
        </p:txBody>
      </p:sp>
    </p:spTree>
    <p:extLst>
      <p:ext uri="{BB962C8B-B14F-4D97-AF65-F5344CB8AC3E}">
        <p14:creationId xmlns:p14="http://schemas.microsoft.com/office/powerpoint/2010/main" val="189845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Site wide setting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B7C02-89BD-5927-77F0-1B470C1A85B0}"/>
              </a:ext>
            </a:extLst>
          </p:cNvPr>
          <p:cNvSpPr txBox="1"/>
          <p:nvPr/>
        </p:nvSpPr>
        <p:spPr>
          <a:xfrm>
            <a:off x="508000" y="5041567"/>
            <a:ext cx="113271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Benefits are: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Allows for templates to be simplified, can just call {{ form }}.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write one form template for your site and use it for every form.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Per-form customisation using a form specific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template_name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64D1D-208A-75C1-65E8-1260B3736333}"/>
              </a:ext>
            </a:extLst>
          </p:cNvPr>
          <p:cNvSpPr txBox="1"/>
          <p:nvPr/>
        </p:nvSpPr>
        <p:spPr>
          <a:xfrm>
            <a:off x="1230489" y="1381194"/>
            <a:ext cx="97084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6946-2421-DC82-0B3F-4B4CC7C6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29" y="1833654"/>
            <a:ext cx="10027893" cy="3088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EC28C-4B8D-B3D4-1928-A15D098A69DD}"/>
              </a:ext>
            </a:extLst>
          </p:cNvPr>
          <p:cNvSpPr txBox="1"/>
          <p:nvPr/>
        </p:nvSpPr>
        <p:spPr>
          <a:xfrm>
            <a:off x="508000" y="766618"/>
            <a:ext cx="7008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`FORM_RENDER` setting to use the template site wide</a:t>
            </a:r>
          </a:p>
        </p:txBody>
      </p:sp>
    </p:spTree>
    <p:extLst>
      <p:ext uri="{BB962C8B-B14F-4D97-AF65-F5344CB8AC3E}">
        <p14:creationId xmlns:p14="http://schemas.microsoft.com/office/powerpoint/2010/main" val="17108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Review of form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8756B-FE73-208F-BA6A-4196D523A3C9}"/>
              </a:ext>
            </a:extLst>
          </p:cNvPr>
          <p:cNvSpPr txBox="1"/>
          <p:nvPr/>
        </p:nvSpPr>
        <p:spPr>
          <a:xfrm>
            <a:off x="498190" y="901788"/>
            <a:ext cx="9387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Move as much logic from the template to the form as possible. E.g. help text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new features to ease writing of template logic.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legend_tag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`,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use_fieldset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Loop over fields in the template, to reduce repetition.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Set form template at per project, per form or per instance.</a:t>
            </a: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F98E6-4E33-F843-4DA7-BDBB2463D376}"/>
              </a:ext>
            </a:extLst>
          </p:cNvPr>
          <p:cNvSpPr txBox="1"/>
          <p:nvPr/>
        </p:nvSpPr>
        <p:spPr>
          <a:xfrm>
            <a:off x="428219" y="4132718"/>
            <a:ext cx="105635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Finally: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Templates are also available for:</a:t>
            </a:r>
          </a:p>
          <a:p>
            <a:pPr marL="742950" lvl="1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Labels via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template_name_label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on your `Form`</a:t>
            </a:r>
          </a:p>
          <a:p>
            <a:pPr marL="742950" lvl="1" indent="-285750"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Errors via a custom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error_class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on your `Form`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So, do I still need a 3</a:t>
            </a:r>
            <a:r>
              <a:rPr lang="en-GB" sz="2000" baseline="30000" dirty="0">
                <a:solidFill>
                  <a:schemeClr val="bg1"/>
                </a:solidFill>
              </a:rPr>
              <a:t>rd</a:t>
            </a:r>
            <a:r>
              <a:rPr lang="en-GB" sz="2000" dirty="0">
                <a:solidFill>
                  <a:schemeClr val="bg1"/>
                </a:solidFill>
              </a:rPr>
              <a:t> party library?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4920-8E98-F74E-9713-731FE4177539}"/>
              </a:ext>
            </a:extLst>
          </p:cNvPr>
          <p:cNvSpPr txBox="1"/>
          <p:nvPr/>
        </p:nvSpPr>
        <p:spPr>
          <a:xfrm>
            <a:off x="388188" y="780635"/>
            <a:ext cx="120860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depends!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Crispy-forms has the following features: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Flexible form layouts with the `Layout` class: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Dynamic form layouts.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Updating attributes. 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`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form.helper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[0:3].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update_attributes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css_class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=“hello”)`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Filtering by widget. 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`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form.helper.filter_by_widget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forms.PasswordInput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).wrap(Field, 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css_class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ea typeface="JetBrainsMono NFM" panose="02000009000000000000" pitchFamily="49" charset="0"/>
                <a:cs typeface="Arial" panose="020B0604020202020204" pitchFamily="34" charset="0"/>
              </a:rPr>
              <a:t>="hero")`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Template packs, with custom layout objects.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Modals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Floating Fields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6200E-E1A3-F1CD-233E-4F37C72D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69" y="2330540"/>
            <a:ext cx="3434887" cy="17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So, do I still need a 3</a:t>
            </a:r>
            <a:r>
              <a:rPr lang="en-GB" sz="2000" baseline="30000" dirty="0">
                <a:solidFill>
                  <a:schemeClr val="bg1"/>
                </a:solidFill>
              </a:rPr>
              <a:t>rd</a:t>
            </a:r>
            <a:r>
              <a:rPr lang="en-GB" sz="2000" dirty="0">
                <a:solidFill>
                  <a:schemeClr val="bg1"/>
                </a:solidFill>
              </a:rPr>
              <a:t> party library?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4920-8E98-F74E-9713-731FE4177539}"/>
              </a:ext>
            </a:extLst>
          </p:cNvPr>
          <p:cNvSpPr txBox="1"/>
          <p:nvPr/>
        </p:nvSpPr>
        <p:spPr>
          <a:xfrm>
            <a:off x="508957" y="601120"/>
            <a:ext cx="10699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Django-crispy-forms and </a:t>
            </a:r>
            <a:r>
              <a:rPr lang="en-GB" dirty="0" err="1"/>
              <a:t>django</a:t>
            </a:r>
            <a:r>
              <a:rPr lang="en-GB" dirty="0"/>
              <a:t>-widget-tweaks both allow adding </a:t>
            </a:r>
            <a:r>
              <a:rPr lang="en-GB" dirty="0" err="1"/>
              <a:t>css</a:t>
            </a:r>
            <a:r>
              <a:rPr lang="en-GB" dirty="0"/>
              <a:t> classes in templates.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803DC-B7F0-5A71-087A-3891DDAE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06" y="2673273"/>
            <a:ext cx="8109968" cy="1264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26EC5-58A2-26D8-DAF6-668C3B64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84" y="4409606"/>
            <a:ext cx="10127953" cy="18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64518-958A-99B5-D964-BDFF519C8E3B}"/>
              </a:ext>
            </a:extLst>
          </p:cNvPr>
          <p:cNvSpPr txBox="1"/>
          <p:nvPr/>
        </p:nvSpPr>
        <p:spPr>
          <a:xfrm>
            <a:off x="1274985" y="1986114"/>
            <a:ext cx="897532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-widget-tweaks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E293-4B83-9AAD-8057-041088FDAB1E}"/>
              </a:ext>
            </a:extLst>
          </p:cNvPr>
          <p:cNvSpPr txBox="1"/>
          <p:nvPr/>
        </p:nvSpPr>
        <p:spPr>
          <a:xfrm>
            <a:off x="1274984" y="4094733"/>
            <a:ext cx="897532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-crispy-forms</a:t>
            </a:r>
          </a:p>
        </p:txBody>
      </p:sp>
    </p:spTree>
    <p:extLst>
      <p:ext uri="{BB962C8B-B14F-4D97-AF65-F5344CB8AC3E}">
        <p14:creationId xmlns:p14="http://schemas.microsoft.com/office/powerpoint/2010/main" val="21190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4A455-EC28-F1FD-6A89-DB39D887F8A5}"/>
              </a:ext>
            </a:extLst>
          </p:cNvPr>
          <p:cNvSpPr txBox="1"/>
          <p:nvPr/>
        </p:nvSpPr>
        <p:spPr>
          <a:xfrm>
            <a:off x="775663" y="920706"/>
            <a:ext cx="508575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Smith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Maintainer of Django-crispy-forms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Contributor to Django since 2020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Member of Django’s Triage and Review team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smithdc1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@davidsmith@fosstodon.org </a:t>
            </a:r>
          </a:p>
        </p:txBody>
      </p:sp>
      <p:pic>
        <p:nvPicPr>
          <p:cNvPr id="3" name="Picture 2" descr="A person standing in the snow&#10;&#10;Description automatically generated with medium confidence">
            <a:extLst>
              <a:ext uri="{FF2B5EF4-FFF2-40B4-BE49-F238E27FC236}">
                <a16:creationId xmlns:a16="http://schemas.microsoft.com/office/drawing/2014/main" id="{BD9D652B-FE42-99D2-CB5E-32477BE3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62" y="1493307"/>
            <a:ext cx="3810000" cy="3810000"/>
          </a:xfrm>
          <a:prstGeom prst="rect">
            <a:avLst/>
          </a:prstGeom>
        </p:spPr>
      </p:pic>
      <p:pic>
        <p:nvPicPr>
          <p:cNvPr id="5" name="Picture 4" descr="A picture containing clipart, symbol, graphics, design&#10;&#10;Description automatically generated">
            <a:extLst>
              <a:ext uri="{FF2B5EF4-FFF2-40B4-BE49-F238E27FC236}">
                <a16:creationId xmlns:a16="http://schemas.microsoft.com/office/drawing/2014/main" id="{227B9F86-28A7-BF5E-5482-FEA0D525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3" y="4888274"/>
            <a:ext cx="428445" cy="428445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420F099-3989-1B88-419E-0259031A5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" t="22823" r="24725" b="-2418"/>
          <a:stretch/>
        </p:blipFill>
        <p:spPr>
          <a:xfrm>
            <a:off x="401811" y="5481407"/>
            <a:ext cx="823899" cy="5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So, do I still need a 3</a:t>
            </a:r>
            <a:r>
              <a:rPr lang="en-GB" sz="2000" baseline="30000" dirty="0">
                <a:solidFill>
                  <a:schemeClr val="bg1"/>
                </a:solidFill>
              </a:rPr>
              <a:t>rd</a:t>
            </a:r>
            <a:r>
              <a:rPr lang="en-GB" sz="2000" dirty="0">
                <a:solidFill>
                  <a:schemeClr val="bg1"/>
                </a:solidFill>
              </a:rPr>
              <a:t> party library?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AE9FF-B2CD-1D9D-737C-E6BB3046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04" y="660471"/>
            <a:ext cx="6415999" cy="612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664EA-F9A1-FF90-73B5-B0F98DB72466}"/>
              </a:ext>
            </a:extLst>
          </p:cNvPr>
          <p:cNvSpPr txBox="1"/>
          <p:nvPr/>
        </p:nvSpPr>
        <p:spPr>
          <a:xfrm>
            <a:off x="243954" y="872069"/>
            <a:ext cx="5097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Crispy-forms template logic can be complex. </a:t>
            </a:r>
          </a:p>
          <a:p>
            <a:endParaRPr lang="en-GB" dirty="0"/>
          </a:p>
          <a:p>
            <a:r>
              <a:rPr lang="en-GB" dirty="0"/>
              <a:t>Here’s the core `field.html` template. </a:t>
            </a:r>
          </a:p>
          <a:p>
            <a:endParaRPr lang="en-GB" dirty="0"/>
          </a:p>
          <a:p>
            <a:r>
              <a:rPr lang="en-GB" dirty="0"/>
              <a:t>This doesn’t even cover checkboxes, radios and file fields!</a:t>
            </a:r>
          </a:p>
        </p:txBody>
      </p:sp>
    </p:spTree>
    <p:extLst>
      <p:ext uri="{BB962C8B-B14F-4D97-AF65-F5344CB8AC3E}">
        <p14:creationId xmlns:p14="http://schemas.microsoft.com/office/powerpoint/2010/main" val="157970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What about the future?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4920-8E98-F74E-9713-731FE4177539}"/>
              </a:ext>
            </a:extLst>
          </p:cNvPr>
          <p:cNvSpPr txBox="1"/>
          <p:nvPr/>
        </p:nvSpPr>
        <p:spPr>
          <a:xfrm>
            <a:off x="500331" y="845389"/>
            <a:ext cx="10699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Simplified templates for form field rendering</a:t>
            </a:r>
            <a:endParaRPr lang="en-GB" sz="1600" b="1" dirty="0"/>
          </a:p>
          <a:p>
            <a:endParaRPr lang="en-GB" sz="1600" dirty="0"/>
          </a:p>
          <a:p>
            <a:r>
              <a:rPr lang="en-GB" sz="1600" dirty="0"/>
              <a:t>Say, you are asked to add two of the form fields on the same row. Currently you’ll need to write something like this.  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0377-9012-8E3F-DC49-9D0AEA30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73" y="1754447"/>
            <a:ext cx="6510191" cy="49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6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What about the future?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4920-8E98-F74E-9713-731FE4177539}"/>
              </a:ext>
            </a:extLst>
          </p:cNvPr>
          <p:cNvSpPr txBox="1"/>
          <p:nvPr/>
        </p:nvSpPr>
        <p:spPr>
          <a:xfrm>
            <a:off x="512686" y="716240"/>
            <a:ext cx="106994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Simplified templates for form field rendering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Let’s allow `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BoundField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` to be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renderable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its own template. Then we can write something like.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feature is coming in Django 5.0. Templates can be defined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Per-project, by defining “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field_template_name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” on your FORM_RENDERER </a:t>
            </a:r>
          </a:p>
          <a:p>
            <a:pPr marL="1200150" lvl="2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Per-field, fields learnt a new “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template_name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” argument.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Anything else?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{{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form.field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}} rendering the widget, not the field. But! It’s been like this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_forever_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🤷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967D5-08DD-4165-8E42-A755310C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7" y="1608378"/>
            <a:ext cx="675952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E5018-20D0-13CD-7B0A-CC81FA35BFF5}"/>
              </a:ext>
            </a:extLst>
          </p:cNvPr>
          <p:cNvSpPr txBox="1"/>
          <p:nvPr/>
        </p:nvSpPr>
        <p:spPr>
          <a:xfrm>
            <a:off x="1889185" y="2251494"/>
            <a:ext cx="81805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73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What are we going to cover?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4A455-EC28-F1FD-6A89-DB39D887F8A5}"/>
              </a:ext>
            </a:extLst>
          </p:cNvPr>
          <p:cNvSpPr txBox="1"/>
          <p:nvPr/>
        </p:nvSpPr>
        <p:spPr>
          <a:xfrm>
            <a:off x="775663" y="920706"/>
            <a:ext cx="890243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Anatomy of a form</a:t>
            </a:r>
          </a:p>
          <a:p>
            <a:pPr marL="342900" indent="-342900"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walkthrough of new features added in the Django 4.x series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So, do I still need to use a 3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party library?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about the future?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18987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anatomy of a form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9FD25-6DA0-8088-38ED-3ECC3093045B}"/>
              </a:ext>
            </a:extLst>
          </p:cNvPr>
          <p:cNvSpPr txBox="1"/>
          <p:nvPr/>
        </p:nvSpPr>
        <p:spPr>
          <a:xfrm>
            <a:off x="277210" y="704892"/>
            <a:ext cx="116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Here’s an sample form, with it rendered in a template with `{{ form }}`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5B9BA9-600E-7F10-7579-33C1B193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0" y="1354040"/>
            <a:ext cx="8879140" cy="1998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altLang="en-US" sz="1050" dirty="0" err="1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jango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forms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33B3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ContactForm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day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forms.ChoiceField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choices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=((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"Monday"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"Tuesday"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"Wednesday"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"Thursday"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"Friday"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widget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forms.CheckboxSelectMultiple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826EA-76DA-C6BE-3BA8-4AE0D98B4694}"/>
              </a:ext>
            </a:extLst>
          </p:cNvPr>
          <p:cNvSpPr/>
          <p:nvPr/>
        </p:nvSpPr>
        <p:spPr>
          <a:xfrm>
            <a:off x="363920" y="1874520"/>
            <a:ext cx="7957120" cy="1548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39F9F-E950-17DB-9D47-9CB013AA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00" y="4903032"/>
            <a:ext cx="5265876" cy="13793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833177-5989-7807-E5E3-E681634E330A}"/>
              </a:ext>
            </a:extLst>
          </p:cNvPr>
          <p:cNvSpPr/>
          <p:nvPr/>
        </p:nvSpPr>
        <p:spPr>
          <a:xfrm>
            <a:off x="341060" y="4866447"/>
            <a:ext cx="7957120" cy="1548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A27B58-46F9-0DBA-5A3C-45380F4DF646}"/>
              </a:ext>
            </a:extLst>
          </p:cNvPr>
          <p:cNvCxnSpPr>
            <a:cxnSpLocks/>
          </p:cNvCxnSpPr>
          <p:nvPr/>
        </p:nvCxnSpPr>
        <p:spPr>
          <a:xfrm>
            <a:off x="4319620" y="3422799"/>
            <a:ext cx="0" cy="14436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70A391-959B-879A-7F5A-B7C62F8BEB89}"/>
              </a:ext>
            </a:extLst>
          </p:cNvPr>
          <p:cNvSpPr txBox="1"/>
          <p:nvPr/>
        </p:nvSpPr>
        <p:spPr>
          <a:xfrm>
            <a:off x="4704132" y="3889694"/>
            <a:ext cx="579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whole form is rendered with all fields.</a:t>
            </a:r>
          </a:p>
        </p:txBody>
      </p:sp>
    </p:spTree>
    <p:extLst>
      <p:ext uri="{BB962C8B-B14F-4D97-AF65-F5344CB8AC3E}">
        <p14:creationId xmlns:p14="http://schemas.microsoft.com/office/powerpoint/2010/main" val="33316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anatomy of a form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9FD25-6DA0-8088-38ED-3ECC3093045B}"/>
              </a:ext>
            </a:extLst>
          </p:cNvPr>
          <p:cNvSpPr txBox="1"/>
          <p:nvPr/>
        </p:nvSpPr>
        <p:spPr>
          <a:xfrm>
            <a:off x="277210" y="768168"/>
            <a:ext cx="116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form can have many fields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5B9BA9-600E-7F10-7579-33C1B193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0" y="1353078"/>
            <a:ext cx="8879140" cy="2000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altLang="en-US" sz="1050" dirty="0" err="1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jango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forms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33B3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ContactForm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day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forms.ChoiceField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choices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=((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"Monday"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"Tuesday"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"Wednesday"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"Thursday"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"Friday"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widget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forms.CheckboxSelectMultiple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45FC3-EAFD-AF52-2266-B673C07F37D9}"/>
              </a:ext>
            </a:extLst>
          </p:cNvPr>
          <p:cNvSpPr/>
          <p:nvPr/>
        </p:nvSpPr>
        <p:spPr>
          <a:xfrm>
            <a:off x="664224" y="2566628"/>
            <a:ext cx="7455637" cy="81670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12886-8C2F-89D0-262E-2B64F43DF4D6}"/>
              </a:ext>
            </a:extLst>
          </p:cNvPr>
          <p:cNvSpPr txBox="1"/>
          <p:nvPr/>
        </p:nvSpPr>
        <p:spPr>
          <a:xfrm>
            <a:off x="5807718" y="3940047"/>
            <a:ext cx="579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Fields in the form become a `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BoundField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` in the template.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39F9F-E950-17DB-9D47-9CB013AA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2" y="4903032"/>
            <a:ext cx="5265876" cy="13793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BB74B1-DE89-4B50-5AD4-945F603B8CB4}"/>
              </a:ext>
            </a:extLst>
          </p:cNvPr>
          <p:cNvCxnSpPr>
            <a:cxnSpLocks/>
          </p:cNvCxnSpPr>
          <p:nvPr/>
        </p:nvCxnSpPr>
        <p:spPr>
          <a:xfrm>
            <a:off x="552142" y="5234540"/>
            <a:ext cx="47745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20265B-9AC8-6CFB-08EB-41A33D181A3B}"/>
              </a:ext>
            </a:extLst>
          </p:cNvPr>
          <p:cNvCxnSpPr>
            <a:cxnSpLocks/>
          </p:cNvCxnSpPr>
          <p:nvPr/>
        </p:nvCxnSpPr>
        <p:spPr>
          <a:xfrm>
            <a:off x="531822" y="6282372"/>
            <a:ext cx="53115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012CDF-C347-7CEF-91BB-3F42D28F487F}"/>
              </a:ext>
            </a:extLst>
          </p:cNvPr>
          <p:cNvCxnSpPr>
            <a:cxnSpLocks/>
          </p:cNvCxnSpPr>
          <p:nvPr/>
        </p:nvCxnSpPr>
        <p:spPr>
          <a:xfrm>
            <a:off x="5843418" y="4903031"/>
            <a:ext cx="0" cy="137934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BF7201-6C95-3F14-B826-1F4382506416}"/>
              </a:ext>
            </a:extLst>
          </p:cNvPr>
          <p:cNvCxnSpPr>
            <a:cxnSpLocks/>
          </p:cNvCxnSpPr>
          <p:nvPr/>
        </p:nvCxnSpPr>
        <p:spPr>
          <a:xfrm>
            <a:off x="5326642" y="4903030"/>
            <a:ext cx="0" cy="33150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9353DB-D267-01EB-7D36-65A3FAC9B685}"/>
              </a:ext>
            </a:extLst>
          </p:cNvPr>
          <p:cNvCxnSpPr>
            <a:cxnSpLocks/>
          </p:cNvCxnSpPr>
          <p:nvPr/>
        </p:nvCxnSpPr>
        <p:spPr>
          <a:xfrm>
            <a:off x="5319022" y="4903030"/>
            <a:ext cx="53201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D36348-EA31-416C-7BCF-592A7857EEE4}"/>
              </a:ext>
            </a:extLst>
          </p:cNvPr>
          <p:cNvCxnSpPr>
            <a:cxnSpLocks/>
          </p:cNvCxnSpPr>
          <p:nvPr/>
        </p:nvCxnSpPr>
        <p:spPr>
          <a:xfrm flipH="1">
            <a:off x="536901" y="5234539"/>
            <a:ext cx="15241" cy="104783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19089F-F322-B9B0-F0A7-1CBE1E5AA119}"/>
              </a:ext>
            </a:extLst>
          </p:cNvPr>
          <p:cNvCxnSpPr>
            <a:cxnSpLocks/>
          </p:cNvCxnSpPr>
          <p:nvPr/>
        </p:nvCxnSpPr>
        <p:spPr>
          <a:xfrm>
            <a:off x="5656421" y="3383334"/>
            <a:ext cx="0" cy="15196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anatomy of a form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9FD25-6DA0-8088-38ED-3ECC3093045B}"/>
              </a:ext>
            </a:extLst>
          </p:cNvPr>
          <p:cNvSpPr txBox="1"/>
          <p:nvPr/>
        </p:nvSpPr>
        <p:spPr>
          <a:xfrm>
            <a:off x="277210" y="704892"/>
            <a:ext cx="1163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Field has a “widget”. A widget is Django’s representation on an HTML `&lt;input&gt;` element.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5B9BA9-600E-7F10-7579-33C1B193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11" y="1342751"/>
            <a:ext cx="8879140" cy="1998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altLang="en-US" sz="1050" dirty="0" err="1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jango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altLang="en-US" sz="105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forms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33B3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ContactForm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forms.Form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forms.CharField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day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forms.ChoiceField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choices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=((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"Monday"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"Tuesday"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"Wednesday"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"Thursday"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),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"Friday"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widget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forms.CheckboxSelectMultiple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8B1CB-EFB9-D95B-1757-DDD0CD57232C}"/>
              </a:ext>
            </a:extLst>
          </p:cNvPr>
          <p:cNvSpPr/>
          <p:nvPr/>
        </p:nvSpPr>
        <p:spPr>
          <a:xfrm>
            <a:off x="1891597" y="2941873"/>
            <a:ext cx="2902694" cy="18232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44CB8-B35F-E8D3-252E-994ECBBBAA05}"/>
              </a:ext>
            </a:extLst>
          </p:cNvPr>
          <p:cNvSpPr txBox="1"/>
          <p:nvPr/>
        </p:nvSpPr>
        <p:spPr>
          <a:xfrm>
            <a:off x="6885067" y="3723546"/>
            <a:ext cx="336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Widget: HTML input element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39F9F-E950-17DB-9D47-9CB013AA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91" y="4903032"/>
            <a:ext cx="5265876" cy="13793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E8ADFB-CF96-F01B-CA12-FDAFC754163D}"/>
              </a:ext>
            </a:extLst>
          </p:cNvPr>
          <p:cNvSpPr/>
          <p:nvPr/>
        </p:nvSpPr>
        <p:spPr>
          <a:xfrm>
            <a:off x="1355831" y="5234540"/>
            <a:ext cx="984820" cy="99862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6C2CD85-3427-1C80-5629-31A8C563C9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0652" y="4152053"/>
            <a:ext cx="6241627" cy="1889760"/>
          </a:xfrm>
          <a:prstGeom prst="bentConnector3">
            <a:avLst>
              <a:gd name="adj1" fmla="val 19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CEED7B-3EDE-1BE0-CF6F-41972CBD65BD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>
            <a:off x="4794291" y="3033037"/>
            <a:ext cx="3774533" cy="69050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470D72-7A32-5DF4-F654-108810BF8A51}"/>
              </a:ext>
            </a:extLst>
          </p:cNvPr>
          <p:cNvSpPr txBox="1"/>
          <p:nvPr/>
        </p:nvSpPr>
        <p:spPr>
          <a:xfrm>
            <a:off x="1172693" y="6320613"/>
            <a:ext cx="557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Note: </a:t>
            </a:r>
            <a:r>
              <a:rPr lang="en-GB" dirty="0"/>
              <a:t>Choice widgets, have “</a:t>
            </a:r>
            <a:r>
              <a:rPr lang="en-GB" dirty="0" err="1"/>
              <a:t>subwidgets</a:t>
            </a:r>
            <a:r>
              <a:rPr lang="en-GB" dirty="0"/>
              <a:t>” for each option</a:t>
            </a:r>
          </a:p>
        </p:txBody>
      </p:sp>
    </p:spTree>
    <p:extLst>
      <p:ext uri="{BB962C8B-B14F-4D97-AF65-F5344CB8AC3E}">
        <p14:creationId xmlns:p14="http://schemas.microsoft.com/office/powerpoint/2010/main" val="19643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as_*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D0E8F-5129-84E0-4623-C958C0BC7BEF}"/>
              </a:ext>
            </a:extLst>
          </p:cNvPr>
          <p:cNvSpPr txBox="1"/>
          <p:nvPr/>
        </p:nvSpPr>
        <p:spPr>
          <a:xfrm>
            <a:off x="475460" y="888002"/>
            <a:ext cx="11071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Historically Django has provided 3 “as_*” methods to allow for customisation of the form layout.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as_table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default). </a:t>
            </a:r>
          </a:p>
          <a:p>
            <a:pPr marL="285750" indent="-285750">
              <a:buFontTx/>
              <a:buChar char="-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as_ul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as_p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0DAF5-FB16-5261-ABBC-1F0802CC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41" y="4420390"/>
            <a:ext cx="3650226" cy="2123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EACEC-B137-05A0-636B-540804DD2F80}"/>
              </a:ext>
            </a:extLst>
          </p:cNvPr>
          <p:cNvSpPr txBox="1"/>
          <p:nvPr/>
        </p:nvSpPr>
        <p:spPr>
          <a:xfrm>
            <a:off x="2592578" y="3769769"/>
            <a:ext cx="6215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A1F2C-A32C-4304-704E-2EDE26CC1D74}"/>
              </a:ext>
            </a:extLst>
          </p:cNvPr>
          <p:cNvSpPr txBox="1"/>
          <p:nvPr/>
        </p:nvSpPr>
        <p:spPr>
          <a:xfrm>
            <a:off x="578734" y="3018457"/>
            <a:ext cx="114705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New 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as_div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template in Django 4.1 with improved accessibility which is easier for screen reader users to navigate.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New </a:t>
            </a:r>
            <a:r>
              <a:rPr lang="en-GB" sz="2000" dirty="0" err="1">
                <a:solidFill>
                  <a:schemeClr val="bg1"/>
                </a:solidFill>
              </a:rPr>
              <a:t>as_div</a:t>
            </a:r>
            <a:r>
              <a:rPr lang="en-GB" sz="2000" dirty="0">
                <a:solidFill>
                  <a:schemeClr val="bg1"/>
                </a:solidFill>
              </a:rPr>
              <a:t> 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D0E8F-5129-84E0-4623-C958C0BC7BEF}"/>
              </a:ext>
            </a:extLst>
          </p:cNvPr>
          <p:cNvSpPr txBox="1"/>
          <p:nvPr/>
        </p:nvSpPr>
        <p:spPr>
          <a:xfrm>
            <a:off x="475460" y="888002"/>
            <a:ext cx="11071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as_div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` will become the default from Django 5.0.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Transitional renderer to switch early: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retain previous behaviour: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3FC3F-359F-8092-1210-FDEC56A523D9}"/>
              </a:ext>
            </a:extLst>
          </p:cNvPr>
          <p:cNvSpPr txBox="1"/>
          <p:nvPr/>
        </p:nvSpPr>
        <p:spPr>
          <a:xfrm>
            <a:off x="1614311" y="2011122"/>
            <a:ext cx="9000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54617-D85D-9F82-7F34-AB4CFCCD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68" y="2528399"/>
            <a:ext cx="9937358" cy="75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C787C-F839-5991-BFEA-02F0D9C3EF8A}"/>
              </a:ext>
            </a:extLst>
          </p:cNvPr>
          <p:cNvSpPr txBox="1"/>
          <p:nvPr/>
        </p:nvSpPr>
        <p:spPr>
          <a:xfrm>
            <a:off x="1444368" y="3860557"/>
            <a:ext cx="9000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 Django 4.1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F22C17-17D1-AD71-5388-27313EF9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84" y="5803027"/>
            <a:ext cx="8853465" cy="631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132FF9-3D73-5293-8C39-7DA5DF025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58" y="4289779"/>
            <a:ext cx="8714459" cy="14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87B12-8DDC-ABC9-7F02-B8824F143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954" y="168055"/>
            <a:ext cx="7735126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That’s great, but it doesn’t look very pretty?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0D478-BE3E-C322-F1A1-0651F5B7786B}"/>
              </a:ext>
            </a:extLst>
          </p:cNvPr>
          <p:cNvSpPr txBox="1"/>
          <p:nvPr/>
        </p:nvSpPr>
        <p:spPr>
          <a:xfrm>
            <a:off x="491884" y="796557"/>
            <a:ext cx="7005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Forms can be unpacked to access fields and their elements.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FA265-6D40-7770-4E2C-111A778B7C58}"/>
              </a:ext>
            </a:extLst>
          </p:cNvPr>
          <p:cNvSpPr txBox="1"/>
          <p:nvPr/>
        </p:nvSpPr>
        <p:spPr>
          <a:xfrm>
            <a:off x="357877" y="5508557"/>
            <a:ext cx="10286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But!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can be much more verbose, ideally we’d just like to write {{ form }}.  Let’s see how we can improve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F37AA-7D43-5C5C-E954-8ADCAEB2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11" y="1201472"/>
            <a:ext cx="7947378" cy="44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1274</Words>
  <Application>Microsoft Office PowerPoint</Application>
  <PresentationFormat>Widescreen</PresentationFormat>
  <Paragraphs>207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7</cp:revision>
  <dcterms:created xsi:type="dcterms:W3CDTF">2023-03-25T08:09:04Z</dcterms:created>
  <dcterms:modified xsi:type="dcterms:W3CDTF">2023-06-01T08:59:29Z</dcterms:modified>
</cp:coreProperties>
</file>